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12"/>
  </p:notesMasterIdLst>
  <p:sldIdLst>
    <p:sldId id="256" r:id="rId2"/>
    <p:sldId id="259" r:id="rId3"/>
    <p:sldId id="257" r:id="rId4"/>
    <p:sldId id="258" r:id="rId5"/>
    <p:sldId id="260" r:id="rId6"/>
    <p:sldId id="266" r:id="rId7"/>
    <p:sldId id="267"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44" autoAdjust="0"/>
    <p:restoredTop sz="94660"/>
  </p:normalViewPr>
  <p:slideViewPr>
    <p:cSldViewPr>
      <p:cViewPr varScale="1">
        <p:scale>
          <a:sx n="78" d="100"/>
          <a:sy n="78" d="100"/>
        </p:scale>
        <p:origin x="1733"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0A1539-28F7-4DE0-8F72-5B892EEB24C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35E823D-70F3-40C4-8E10-B6F4BCCE781A}">
      <dgm:prSet/>
      <dgm:spPr/>
      <dgm:t>
        <a:bodyPr/>
        <a:lstStyle/>
        <a:p>
          <a:r>
            <a:rPr lang="en-US"/>
            <a:t>To whom?</a:t>
          </a:r>
        </a:p>
      </dgm:t>
    </dgm:pt>
    <dgm:pt modelId="{B28EDE8C-AC95-45F0-A790-9A636B66C432}" type="parTrans" cxnId="{B7C0DF59-ED6D-482D-8722-6D176BBDBAD7}">
      <dgm:prSet/>
      <dgm:spPr/>
      <dgm:t>
        <a:bodyPr/>
        <a:lstStyle/>
        <a:p>
          <a:endParaRPr lang="en-US"/>
        </a:p>
      </dgm:t>
    </dgm:pt>
    <dgm:pt modelId="{545656F5-EE63-48A5-AF4B-119CA5DC2A54}" type="sibTrans" cxnId="{B7C0DF59-ED6D-482D-8722-6D176BBDBAD7}">
      <dgm:prSet/>
      <dgm:spPr/>
      <dgm:t>
        <a:bodyPr/>
        <a:lstStyle/>
        <a:p>
          <a:endParaRPr lang="en-US"/>
        </a:p>
      </dgm:t>
    </dgm:pt>
    <dgm:pt modelId="{B5F5F8AB-4F1D-45AD-80BB-0EA34975F3C4}">
      <dgm:prSet/>
      <dgm:spPr/>
      <dgm:t>
        <a:bodyPr/>
        <a:lstStyle/>
        <a:p>
          <a:r>
            <a:rPr lang="en-US"/>
            <a:t>Why?</a:t>
          </a:r>
        </a:p>
      </dgm:t>
    </dgm:pt>
    <dgm:pt modelId="{D64A5951-F69C-4671-8009-2000769B7B48}" type="parTrans" cxnId="{4BFC4394-B9B0-45E7-BC49-B84E93D24876}">
      <dgm:prSet/>
      <dgm:spPr/>
      <dgm:t>
        <a:bodyPr/>
        <a:lstStyle/>
        <a:p>
          <a:endParaRPr lang="en-US"/>
        </a:p>
      </dgm:t>
    </dgm:pt>
    <dgm:pt modelId="{91C80F49-3C33-4FED-9194-AAA687A7DB2C}" type="sibTrans" cxnId="{4BFC4394-B9B0-45E7-BC49-B84E93D24876}">
      <dgm:prSet/>
      <dgm:spPr/>
      <dgm:t>
        <a:bodyPr/>
        <a:lstStyle/>
        <a:p>
          <a:endParaRPr lang="en-US"/>
        </a:p>
      </dgm:t>
    </dgm:pt>
    <dgm:pt modelId="{EF3F1FAE-C61F-4E14-80FF-4E7FE276EDAA}">
      <dgm:prSet/>
      <dgm:spPr/>
      <dgm:t>
        <a:bodyPr/>
        <a:lstStyle/>
        <a:p>
          <a:r>
            <a:rPr lang="en-US"/>
            <a:t>Layout of email and useful words/expressions</a:t>
          </a:r>
        </a:p>
      </dgm:t>
    </dgm:pt>
    <dgm:pt modelId="{AF8D6064-3AC1-46E2-8A1A-33E8FDA05244}" type="parTrans" cxnId="{AD88F6EF-8422-4A6F-A565-AF7F5D29676D}">
      <dgm:prSet/>
      <dgm:spPr/>
      <dgm:t>
        <a:bodyPr/>
        <a:lstStyle/>
        <a:p>
          <a:endParaRPr lang="en-US"/>
        </a:p>
      </dgm:t>
    </dgm:pt>
    <dgm:pt modelId="{3F614420-5F02-4EFF-9B88-8EA08F5FF77A}" type="sibTrans" cxnId="{AD88F6EF-8422-4A6F-A565-AF7F5D29676D}">
      <dgm:prSet/>
      <dgm:spPr/>
      <dgm:t>
        <a:bodyPr/>
        <a:lstStyle/>
        <a:p>
          <a:endParaRPr lang="en-US"/>
        </a:p>
      </dgm:t>
    </dgm:pt>
    <dgm:pt modelId="{3FD7DCBD-9873-4960-B08C-AC94B1D37242}">
      <dgm:prSet/>
      <dgm:spPr/>
      <dgm:t>
        <a:bodyPr/>
        <a:lstStyle/>
        <a:p>
          <a:r>
            <a:rPr lang="en-US" dirty="0"/>
            <a:t>Sample emails</a:t>
          </a:r>
        </a:p>
      </dgm:t>
    </dgm:pt>
    <dgm:pt modelId="{88BADED0-BE74-4F37-A6E8-B5D9E1A2CE53}" type="parTrans" cxnId="{407DA573-9EEF-4459-8508-F4709CF9F3B8}">
      <dgm:prSet/>
      <dgm:spPr/>
      <dgm:t>
        <a:bodyPr/>
        <a:lstStyle/>
        <a:p>
          <a:endParaRPr lang="en-US"/>
        </a:p>
      </dgm:t>
    </dgm:pt>
    <dgm:pt modelId="{D952FD77-D669-4A9C-839E-FF6D88119A12}" type="sibTrans" cxnId="{407DA573-9EEF-4459-8508-F4709CF9F3B8}">
      <dgm:prSet/>
      <dgm:spPr/>
      <dgm:t>
        <a:bodyPr/>
        <a:lstStyle/>
        <a:p>
          <a:endParaRPr lang="en-US"/>
        </a:p>
      </dgm:t>
    </dgm:pt>
    <dgm:pt modelId="{9B428CCB-7501-44DF-B579-2224E877EC11}">
      <dgm:prSet/>
      <dgm:spPr/>
      <dgm:t>
        <a:bodyPr/>
        <a:lstStyle/>
        <a:p>
          <a:r>
            <a:rPr lang="en-US"/>
            <a:t>Email checklist/Assessment rubric</a:t>
          </a:r>
        </a:p>
      </dgm:t>
    </dgm:pt>
    <dgm:pt modelId="{FE8AD980-DC47-4B5A-8785-3C205230793F}" type="parTrans" cxnId="{5E20E151-31A3-416C-8C5C-BCA0B156EFB9}">
      <dgm:prSet/>
      <dgm:spPr/>
      <dgm:t>
        <a:bodyPr/>
        <a:lstStyle/>
        <a:p>
          <a:endParaRPr lang="en-US"/>
        </a:p>
      </dgm:t>
    </dgm:pt>
    <dgm:pt modelId="{B2885FB0-3C04-4A52-8F78-CE2C1656B665}" type="sibTrans" cxnId="{5E20E151-31A3-416C-8C5C-BCA0B156EFB9}">
      <dgm:prSet/>
      <dgm:spPr/>
      <dgm:t>
        <a:bodyPr/>
        <a:lstStyle/>
        <a:p>
          <a:endParaRPr lang="en-US"/>
        </a:p>
      </dgm:t>
    </dgm:pt>
    <dgm:pt modelId="{BA7EE23B-AE27-4CED-BE43-8979ED40D5E5}" type="pres">
      <dgm:prSet presAssocID="{850A1539-28F7-4DE0-8F72-5B892EEB24CE}" presName="vert0" presStyleCnt="0">
        <dgm:presLayoutVars>
          <dgm:dir/>
          <dgm:animOne val="branch"/>
          <dgm:animLvl val="lvl"/>
        </dgm:presLayoutVars>
      </dgm:prSet>
      <dgm:spPr/>
    </dgm:pt>
    <dgm:pt modelId="{B18035F1-0A55-49F2-8D66-9A727A3CA945}" type="pres">
      <dgm:prSet presAssocID="{F35E823D-70F3-40C4-8E10-B6F4BCCE781A}" presName="thickLine" presStyleLbl="alignNode1" presStyleIdx="0" presStyleCnt="5"/>
      <dgm:spPr/>
    </dgm:pt>
    <dgm:pt modelId="{4C414E4B-D5B0-4CFB-AE3A-C2072CE5B454}" type="pres">
      <dgm:prSet presAssocID="{F35E823D-70F3-40C4-8E10-B6F4BCCE781A}" presName="horz1" presStyleCnt="0"/>
      <dgm:spPr/>
    </dgm:pt>
    <dgm:pt modelId="{EC4D2D11-81E8-400E-886B-4F4693416A34}" type="pres">
      <dgm:prSet presAssocID="{F35E823D-70F3-40C4-8E10-B6F4BCCE781A}" presName="tx1" presStyleLbl="revTx" presStyleIdx="0" presStyleCnt="5"/>
      <dgm:spPr/>
    </dgm:pt>
    <dgm:pt modelId="{29CFF233-B55A-4CEE-89BD-75E20D2D6A48}" type="pres">
      <dgm:prSet presAssocID="{F35E823D-70F3-40C4-8E10-B6F4BCCE781A}" presName="vert1" presStyleCnt="0"/>
      <dgm:spPr/>
    </dgm:pt>
    <dgm:pt modelId="{EC4A08E8-52B1-4EF3-8FC2-65071993DFA3}" type="pres">
      <dgm:prSet presAssocID="{B5F5F8AB-4F1D-45AD-80BB-0EA34975F3C4}" presName="thickLine" presStyleLbl="alignNode1" presStyleIdx="1" presStyleCnt="5"/>
      <dgm:spPr/>
    </dgm:pt>
    <dgm:pt modelId="{493D8202-AE74-4BA6-A6CF-BA9B57ED5A05}" type="pres">
      <dgm:prSet presAssocID="{B5F5F8AB-4F1D-45AD-80BB-0EA34975F3C4}" presName="horz1" presStyleCnt="0"/>
      <dgm:spPr/>
    </dgm:pt>
    <dgm:pt modelId="{7965C049-E4AA-430F-805A-94EFC3D953AC}" type="pres">
      <dgm:prSet presAssocID="{B5F5F8AB-4F1D-45AD-80BB-0EA34975F3C4}" presName="tx1" presStyleLbl="revTx" presStyleIdx="1" presStyleCnt="5"/>
      <dgm:spPr/>
    </dgm:pt>
    <dgm:pt modelId="{6231344B-4B00-4DC4-8202-0560065BA35C}" type="pres">
      <dgm:prSet presAssocID="{B5F5F8AB-4F1D-45AD-80BB-0EA34975F3C4}" presName="vert1" presStyleCnt="0"/>
      <dgm:spPr/>
    </dgm:pt>
    <dgm:pt modelId="{1106C2B3-F8DA-47FB-AD25-B7055B71B5C7}" type="pres">
      <dgm:prSet presAssocID="{EF3F1FAE-C61F-4E14-80FF-4E7FE276EDAA}" presName="thickLine" presStyleLbl="alignNode1" presStyleIdx="2" presStyleCnt="5"/>
      <dgm:spPr/>
    </dgm:pt>
    <dgm:pt modelId="{48168418-77E3-4A67-9A1A-2B7C1BF2BE06}" type="pres">
      <dgm:prSet presAssocID="{EF3F1FAE-C61F-4E14-80FF-4E7FE276EDAA}" presName="horz1" presStyleCnt="0"/>
      <dgm:spPr/>
    </dgm:pt>
    <dgm:pt modelId="{65F1DB6A-70AF-4B0A-916E-322985034FFE}" type="pres">
      <dgm:prSet presAssocID="{EF3F1FAE-C61F-4E14-80FF-4E7FE276EDAA}" presName="tx1" presStyleLbl="revTx" presStyleIdx="2" presStyleCnt="5"/>
      <dgm:spPr/>
    </dgm:pt>
    <dgm:pt modelId="{34EFB3B7-714E-4651-9E9F-1E75B6346A39}" type="pres">
      <dgm:prSet presAssocID="{EF3F1FAE-C61F-4E14-80FF-4E7FE276EDAA}" presName="vert1" presStyleCnt="0"/>
      <dgm:spPr/>
    </dgm:pt>
    <dgm:pt modelId="{BE37CCFE-A688-4B64-8A67-27B7697D6751}" type="pres">
      <dgm:prSet presAssocID="{3FD7DCBD-9873-4960-B08C-AC94B1D37242}" presName="thickLine" presStyleLbl="alignNode1" presStyleIdx="3" presStyleCnt="5"/>
      <dgm:spPr/>
    </dgm:pt>
    <dgm:pt modelId="{D2665984-91D3-4DFB-8AFF-031957258593}" type="pres">
      <dgm:prSet presAssocID="{3FD7DCBD-9873-4960-B08C-AC94B1D37242}" presName="horz1" presStyleCnt="0"/>
      <dgm:spPr/>
    </dgm:pt>
    <dgm:pt modelId="{B88381C0-909B-4C92-869A-56041D551D28}" type="pres">
      <dgm:prSet presAssocID="{3FD7DCBD-9873-4960-B08C-AC94B1D37242}" presName="tx1" presStyleLbl="revTx" presStyleIdx="3" presStyleCnt="5"/>
      <dgm:spPr/>
    </dgm:pt>
    <dgm:pt modelId="{54C0BC1E-224F-4EBF-907F-DEC3EB33D7AF}" type="pres">
      <dgm:prSet presAssocID="{3FD7DCBD-9873-4960-B08C-AC94B1D37242}" presName="vert1" presStyleCnt="0"/>
      <dgm:spPr/>
    </dgm:pt>
    <dgm:pt modelId="{1BC50C4F-C0F9-4858-B643-C469C2FB15BA}" type="pres">
      <dgm:prSet presAssocID="{9B428CCB-7501-44DF-B579-2224E877EC11}" presName="thickLine" presStyleLbl="alignNode1" presStyleIdx="4" presStyleCnt="5"/>
      <dgm:spPr/>
    </dgm:pt>
    <dgm:pt modelId="{5864616F-8BA4-4A74-8AB0-EC40259ADBC5}" type="pres">
      <dgm:prSet presAssocID="{9B428CCB-7501-44DF-B579-2224E877EC11}" presName="horz1" presStyleCnt="0"/>
      <dgm:spPr/>
    </dgm:pt>
    <dgm:pt modelId="{AA24F99F-ED33-4BBE-A5CA-F2A176E2AA0C}" type="pres">
      <dgm:prSet presAssocID="{9B428CCB-7501-44DF-B579-2224E877EC11}" presName="tx1" presStyleLbl="revTx" presStyleIdx="4" presStyleCnt="5"/>
      <dgm:spPr/>
    </dgm:pt>
    <dgm:pt modelId="{7C24CD53-54A6-4576-8327-16C10ACB5B8A}" type="pres">
      <dgm:prSet presAssocID="{9B428CCB-7501-44DF-B579-2224E877EC11}" presName="vert1" presStyleCnt="0"/>
      <dgm:spPr/>
    </dgm:pt>
  </dgm:ptLst>
  <dgm:cxnLst>
    <dgm:cxn modelId="{B6097013-2598-49D7-8FAF-302C41DFA312}" type="presOf" srcId="{850A1539-28F7-4DE0-8F72-5B892EEB24CE}" destId="{BA7EE23B-AE27-4CED-BE43-8979ED40D5E5}" srcOrd="0" destOrd="0" presId="urn:microsoft.com/office/officeart/2008/layout/LinedList"/>
    <dgm:cxn modelId="{1C0BE622-1E12-485A-9519-1B12D7A6BE33}" type="presOf" srcId="{F35E823D-70F3-40C4-8E10-B6F4BCCE781A}" destId="{EC4D2D11-81E8-400E-886B-4F4693416A34}" srcOrd="0" destOrd="0" presId="urn:microsoft.com/office/officeart/2008/layout/LinedList"/>
    <dgm:cxn modelId="{5E20E151-31A3-416C-8C5C-BCA0B156EFB9}" srcId="{850A1539-28F7-4DE0-8F72-5B892EEB24CE}" destId="{9B428CCB-7501-44DF-B579-2224E877EC11}" srcOrd="4" destOrd="0" parTransId="{FE8AD980-DC47-4B5A-8785-3C205230793F}" sibTransId="{B2885FB0-3C04-4A52-8F78-CE2C1656B665}"/>
    <dgm:cxn modelId="{407DA573-9EEF-4459-8508-F4709CF9F3B8}" srcId="{850A1539-28F7-4DE0-8F72-5B892EEB24CE}" destId="{3FD7DCBD-9873-4960-B08C-AC94B1D37242}" srcOrd="3" destOrd="0" parTransId="{88BADED0-BE74-4F37-A6E8-B5D9E1A2CE53}" sibTransId="{D952FD77-D669-4A9C-839E-FF6D88119A12}"/>
    <dgm:cxn modelId="{B7C0DF59-ED6D-482D-8722-6D176BBDBAD7}" srcId="{850A1539-28F7-4DE0-8F72-5B892EEB24CE}" destId="{F35E823D-70F3-40C4-8E10-B6F4BCCE781A}" srcOrd="0" destOrd="0" parTransId="{B28EDE8C-AC95-45F0-A790-9A636B66C432}" sibTransId="{545656F5-EE63-48A5-AF4B-119CA5DC2A54}"/>
    <dgm:cxn modelId="{59790590-C1E0-461F-BC57-CCF1FAF25FB2}" type="presOf" srcId="{B5F5F8AB-4F1D-45AD-80BB-0EA34975F3C4}" destId="{7965C049-E4AA-430F-805A-94EFC3D953AC}" srcOrd="0" destOrd="0" presId="urn:microsoft.com/office/officeart/2008/layout/LinedList"/>
    <dgm:cxn modelId="{90FD9E92-43B0-4CFE-BA15-AF699E2BDDA6}" type="presOf" srcId="{9B428CCB-7501-44DF-B579-2224E877EC11}" destId="{AA24F99F-ED33-4BBE-A5CA-F2A176E2AA0C}" srcOrd="0" destOrd="0" presId="urn:microsoft.com/office/officeart/2008/layout/LinedList"/>
    <dgm:cxn modelId="{4BFC4394-B9B0-45E7-BC49-B84E93D24876}" srcId="{850A1539-28F7-4DE0-8F72-5B892EEB24CE}" destId="{B5F5F8AB-4F1D-45AD-80BB-0EA34975F3C4}" srcOrd="1" destOrd="0" parTransId="{D64A5951-F69C-4671-8009-2000769B7B48}" sibTransId="{91C80F49-3C33-4FED-9194-AAA687A7DB2C}"/>
    <dgm:cxn modelId="{52056FD5-A046-4C47-B728-B4863652DBE4}" type="presOf" srcId="{EF3F1FAE-C61F-4E14-80FF-4E7FE276EDAA}" destId="{65F1DB6A-70AF-4B0A-916E-322985034FFE}" srcOrd="0" destOrd="0" presId="urn:microsoft.com/office/officeart/2008/layout/LinedList"/>
    <dgm:cxn modelId="{AD88F6EF-8422-4A6F-A565-AF7F5D29676D}" srcId="{850A1539-28F7-4DE0-8F72-5B892EEB24CE}" destId="{EF3F1FAE-C61F-4E14-80FF-4E7FE276EDAA}" srcOrd="2" destOrd="0" parTransId="{AF8D6064-3AC1-46E2-8A1A-33E8FDA05244}" sibTransId="{3F614420-5F02-4EFF-9B88-8EA08F5FF77A}"/>
    <dgm:cxn modelId="{89AC42F4-A890-4DDC-88D9-B398AA4BD398}" type="presOf" srcId="{3FD7DCBD-9873-4960-B08C-AC94B1D37242}" destId="{B88381C0-909B-4C92-869A-56041D551D28}" srcOrd="0" destOrd="0" presId="urn:microsoft.com/office/officeart/2008/layout/LinedList"/>
    <dgm:cxn modelId="{895632E8-7D23-4074-93B7-0E9A35A6A902}" type="presParOf" srcId="{BA7EE23B-AE27-4CED-BE43-8979ED40D5E5}" destId="{B18035F1-0A55-49F2-8D66-9A727A3CA945}" srcOrd="0" destOrd="0" presId="urn:microsoft.com/office/officeart/2008/layout/LinedList"/>
    <dgm:cxn modelId="{C61E348B-C09F-4DB7-A174-7F197D564D59}" type="presParOf" srcId="{BA7EE23B-AE27-4CED-BE43-8979ED40D5E5}" destId="{4C414E4B-D5B0-4CFB-AE3A-C2072CE5B454}" srcOrd="1" destOrd="0" presId="urn:microsoft.com/office/officeart/2008/layout/LinedList"/>
    <dgm:cxn modelId="{D063BF43-9AD8-4220-9381-F1232CAD1320}" type="presParOf" srcId="{4C414E4B-D5B0-4CFB-AE3A-C2072CE5B454}" destId="{EC4D2D11-81E8-400E-886B-4F4693416A34}" srcOrd="0" destOrd="0" presId="urn:microsoft.com/office/officeart/2008/layout/LinedList"/>
    <dgm:cxn modelId="{2252F437-D9FC-47ED-A855-936432F7BBC0}" type="presParOf" srcId="{4C414E4B-D5B0-4CFB-AE3A-C2072CE5B454}" destId="{29CFF233-B55A-4CEE-89BD-75E20D2D6A48}" srcOrd="1" destOrd="0" presId="urn:microsoft.com/office/officeart/2008/layout/LinedList"/>
    <dgm:cxn modelId="{D5AD8F4C-2653-42A1-A936-FB3F9A810696}" type="presParOf" srcId="{BA7EE23B-AE27-4CED-BE43-8979ED40D5E5}" destId="{EC4A08E8-52B1-4EF3-8FC2-65071993DFA3}" srcOrd="2" destOrd="0" presId="urn:microsoft.com/office/officeart/2008/layout/LinedList"/>
    <dgm:cxn modelId="{F25720D4-46D1-4E17-9C5B-A8C28068761C}" type="presParOf" srcId="{BA7EE23B-AE27-4CED-BE43-8979ED40D5E5}" destId="{493D8202-AE74-4BA6-A6CF-BA9B57ED5A05}" srcOrd="3" destOrd="0" presId="urn:microsoft.com/office/officeart/2008/layout/LinedList"/>
    <dgm:cxn modelId="{F02CFC96-092E-46DD-ADB0-5EE5433C6BCF}" type="presParOf" srcId="{493D8202-AE74-4BA6-A6CF-BA9B57ED5A05}" destId="{7965C049-E4AA-430F-805A-94EFC3D953AC}" srcOrd="0" destOrd="0" presId="urn:microsoft.com/office/officeart/2008/layout/LinedList"/>
    <dgm:cxn modelId="{22D1CD46-DD7A-4F4F-93DC-37797BCFE49F}" type="presParOf" srcId="{493D8202-AE74-4BA6-A6CF-BA9B57ED5A05}" destId="{6231344B-4B00-4DC4-8202-0560065BA35C}" srcOrd="1" destOrd="0" presId="urn:microsoft.com/office/officeart/2008/layout/LinedList"/>
    <dgm:cxn modelId="{FC2AC0BD-0C6E-4928-83F6-F6E68CD45872}" type="presParOf" srcId="{BA7EE23B-AE27-4CED-BE43-8979ED40D5E5}" destId="{1106C2B3-F8DA-47FB-AD25-B7055B71B5C7}" srcOrd="4" destOrd="0" presId="urn:microsoft.com/office/officeart/2008/layout/LinedList"/>
    <dgm:cxn modelId="{76C29200-F679-412F-A1FA-113B9881B9D7}" type="presParOf" srcId="{BA7EE23B-AE27-4CED-BE43-8979ED40D5E5}" destId="{48168418-77E3-4A67-9A1A-2B7C1BF2BE06}" srcOrd="5" destOrd="0" presId="urn:microsoft.com/office/officeart/2008/layout/LinedList"/>
    <dgm:cxn modelId="{3BD9550B-307E-4B61-9A77-8BBA1926194B}" type="presParOf" srcId="{48168418-77E3-4A67-9A1A-2B7C1BF2BE06}" destId="{65F1DB6A-70AF-4B0A-916E-322985034FFE}" srcOrd="0" destOrd="0" presId="urn:microsoft.com/office/officeart/2008/layout/LinedList"/>
    <dgm:cxn modelId="{B4EEED9B-D380-47CA-8C51-F75D4FDCA8F0}" type="presParOf" srcId="{48168418-77E3-4A67-9A1A-2B7C1BF2BE06}" destId="{34EFB3B7-714E-4651-9E9F-1E75B6346A39}" srcOrd="1" destOrd="0" presId="urn:microsoft.com/office/officeart/2008/layout/LinedList"/>
    <dgm:cxn modelId="{D3217183-B2F2-4BB4-BE6C-BC84D16A908F}" type="presParOf" srcId="{BA7EE23B-AE27-4CED-BE43-8979ED40D5E5}" destId="{BE37CCFE-A688-4B64-8A67-27B7697D6751}" srcOrd="6" destOrd="0" presId="urn:microsoft.com/office/officeart/2008/layout/LinedList"/>
    <dgm:cxn modelId="{E237DBC7-C785-4AC3-AA96-FB7DAC4B3507}" type="presParOf" srcId="{BA7EE23B-AE27-4CED-BE43-8979ED40D5E5}" destId="{D2665984-91D3-4DFB-8AFF-031957258593}" srcOrd="7" destOrd="0" presId="urn:microsoft.com/office/officeart/2008/layout/LinedList"/>
    <dgm:cxn modelId="{39112BC7-68CD-4633-9526-C4201BD080A5}" type="presParOf" srcId="{D2665984-91D3-4DFB-8AFF-031957258593}" destId="{B88381C0-909B-4C92-869A-56041D551D28}" srcOrd="0" destOrd="0" presId="urn:microsoft.com/office/officeart/2008/layout/LinedList"/>
    <dgm:cxn modelId="{C664799E-520E-48BD-B188-56C72E8329CD}" type="presParOf" srcId="{D2665984-91D3-4DFB-8AFF-031957258593}" destId="{54C0BC1E-224F-4EBF-907F-DEC3EB33D7AF}" srcOrd="1" destOrd="0" presId="urn:microsoft.com/office/officeart/2008/layout/LinedList"/>
    <dgm:cxn modelId="{67BB33FA-8F61-4237-A674-9FB48D525430}" type="presParOf" srcId="{BA7EE23B-AE27-4CED-BE43-8979ED40D5E5}" destId="{1BC50C4F-C0F9-4858-B643-C469C2FB15BA}" srcOrd="8" destOrd="0" presId="urn:microsoft.com/office/officeart/2008/layout/LinedList"/>
    <dgm:cxn modelId="{EA7489EF-7785-4D7C-91D9-EEDE3947CE23}" type="presParOf" srcId="{BA7EE23B-AE27-4CED-BE43-8979ED40D5E5}" destId="{5864616F-8BA4-4A74-8AB0-EC40259ADBC5}" srcOrd="9" destOrd="0" presId="urn:microsoft.com/office/officeart/2008/layout/LinedList"/>
    <dgm:cxn modelId="{78A1FFEB-F991-4CCC-8E3E-9A1AB1B3BB82}" type="presParOf" srcId="{5864616F-8BA4-4A74-8AB0-EC40259ADBC5}" destId="{AA24F99F-ED33-4BBE-A5CA-F2A176E2AA0C}" srcOrd="0" destOrd="0" presId="urn:microsoft.com/office/officeart/2008/layout/LinedList"/>
    <dgm:cxn modelId="{5E172855-CF49-48EF-AAE3-DD7062C32BBB}" type="presParOf" srcId="{5864616F-8BA4-4A74-8AB0-EC40259ADBC5}" destId="{7C24CD53-54A6-4576-8327-16C10ACB5B8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8B1426-9B45-47B2-88B4-E2EA9A31C27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0AB11397-0095-431B-AA47-28CB5FBFB3A3}">
      <dgm:prSet/>
      <dgm:spPr>
        <a:solidFill>
          <a:schemeClr val="tx1">
            <a:lumMod val="75000"/>
            <a:lumOff val="25000"/>
          </a:schemeClr>
        </a:solidFill>
        <a:ln>
          <a:solidFill>
            <a:schemeClr val="tx1">
              <a:lumMod val="65000"/>
              <a:lumOff val="35000"/>
            </a:schemeClr>
          </a:solidFill>
        </a:ln>
      </dgm:spPr>
      <dgm:t>
        <a:bodyPr/>
        <a:lstStyle/>
        <a:p>
          <a:r>
            <a:rPr lang="en-US" b="1" dirty="0"/>
            <a:t>Opening</a:t>
          </a:r>
          <a:endParaRPr lang="en-US" dirty="0"/>
        </a:p>
      </dgm:t>
    </dgm:pt>
    <dgm:pt modelId="{57948F96-B2A2-45C3-BA95-B3A47128DF91}" type="parTrans" cxnId="{C817FC11-BB58-4C95-92F8-913810FE6F36}">
      <dgm:prSet/>
      <dgm:spPr/>
      <dgm:t>
        <a:bodyPr/>
        <a:lstStyle/>
        <a:p>
          <a:endParaRPr lang="en-US"/>
        </a:p>
      </dgm:t>
    </dgm:pt>
    <dgm:pt modelId="{A0E8A72A-CD33-4F70-BF87-AF5DF0FC98D7}" type="sibTrans" cxnId="{C817FC11-BB58-4C95-92F8-913810FE6F36}">
      <dgm:prSet/>
      <dgm:spPr/>
      <dgm:t>
        <a:bodyPr/>
        <a:lstStyle/>
        <a:p>
          <a:endParaRPr lang="en-US"/>
        </a:p>
      </dgm:t>
    </dgm:pt>
    <dgm:pt modelId="{883E9FD4-E43F-43B6-A2F5-6E332BCB1E4D}">
      <dgm:prSet/>
      <dgm:spPr>
        <a:solidFill>
          <a:schemeClr val="bg1">
            <a:lumMod val="85000"/>
          </a:schemeClr>
        </a:solidFill>
      </dgm:spPr>
      <dgm:t>
        <a:bodyPr/>
        <a:lstStyle/>
        <a:p>
          <a:r>
            <a:rPr lang="en-US" dirty="0">
              <a:solidFill>
                <a:schemeClr val="tx1"/>
              </a:solidFill>
            </a:rPr>
            <a:t>- Greeting/salutation and reason for writing</a:t>
          </a:r>
        </a:p>
      </dgm:t>
    </dgm:pt>
    <dgm:pt modelId="{E6DFED3E-B599-4467-B9C1-3877B694B40A}" type="parTrans" cxnId="{2DA921D9-CBE7-4B02-A265-31E07E6D1333}">
      <dgm:prSet/>
      <dgm:spPr/>
      <dgm:t>
        <a:bodyPr/>
        <a:lstStyle/>
        <a:p>
          <a:endParaRPr lang="en-US"/>
        </a:p>
      </dgm:t>
    </dgm:pt>
    <dgm:pt modelId="{5B288A7A-D9DF-4724-A625-882CCD7D7E0E}" type="sibTrans" cxnId="{2DA921D9-CBE7-4B02-A265-31E07E6D1333}">
      <dgm:prSet/>
      <dgm:spPr/>
      <dgm:t>
        <a:bodyPr/>
        <a:lstStyle/>
        <a:p>
          <a:endParaRPr lang="en-US"/>
        </a:p>
      </dgm:t>
    </dgm:pt>
    <dgm:pt modelId="{C174454D-6F0B-496E-BFFE-4CBB682D47E7}">
      <dgm:prSet/>
      <dgm:spPr>
        <a:solidFill>
          <a:schemeClr val="tx1">
            <a:lumMod val="75000"/>
            <a:lumOff val="25000"/>
          </a:schemeClr>
        </a:solidFill>
        <a:ln>
          <a:solidFill>
            <a:schemeClr val="tx1"/>
          </a:solidFill>
        </a:ln>
      </dgm:spPr>
      <dgm:t>
        <a:bodyPr/>
        <a:lstStyle/>
        <a:p>
          <a:r>
            <a:rPr lang="en-US" b="1" dirty="0"/>
            <a:t>Main part</a:t>
          </a:r>
          <a:endParaRPr lang="en-US" dirty="0"/>
        </a:p>
      </dgm:t>
    </dgm:pt>
    <dgm:pt modelId="{FA88F332-572A-4DB9-AB61-BBAC58206D17}" type="parTrans" cxnId="{4FA9F412-2D8E-4FF8-AD65-903D8843C4F7}">
      <dgm:prSet/>
      <dgm:spPr/>
      <dgm:t>
        <a:bodyPr/>
        <a:lstStyle/>
        <a:p>
          <a:endParaRPr lang="en-US"/>
        </a:p>
      </dgm:t>
    </dgm:pt>
    <dgm:pt modelId="{A72C8F31-8119-4ED6-BF62-CF46DCB441BF}" type="sibTrans" cxnId="{4FA9F412-2D8E-4FF8-AD65-903D8843C4F7}">
      <dgm:prSet/>
      <dgm:spPr/>
      <dgm:t>
        <a:bodyPr/>
        <a:lstStyle/>
        <a:p>
          <a:endParaRPr lang="en-US"/>
        </a:p>
      </dgm:t>
    </dgm:pt>
    <dgm:pt modelId="{67532EA4-86A8-40EF-B098-57B0DB2C3427}">
      <dgm:prSet/>
      <dgm:spPr>
        <a:solidFill>
          <a:schemeClr val="bg1">
            <a:lumMod val="85000"/>
          </a:schemeClr>
        </a:solidFill>
      </dgm:spPr>
      <dgm:t>
        <a:bodyPr/>
        <a:lstStyle/>
        <a:p>
          <a:r>
            <a:rPr lang="en-US" dirty="0">
              <a:solidFill>
                <a:schemeClr val="tx1"/>
              </a:solidFill>
            </a:rPr>
            <a:t>Details (based on reason for writing)</a:t>
          </a:r>
        </a:p>
      </dgm:t>
    </dgm:pt>
    <dgm:pt modelId="{D7DFA15F-FE45-42CC-B36B-CEF2CE4797A2}" type="parTrans" cxnId="{389F2F40-7C05-4C3D-89FC-3447A12BE371}">
      <dgm:prSet/>
      <dgm:spPr/>
      <dgm:t>
        <a:bodyPr/>
        <a:lstStyle/>
        <a:p>
          <a:endParaRPr lang="en-US"/>
        </a:p>
      </dgm:t>
    </dgm:pt>
    <dgm:pt modelId="{F718AEFF-6FC1-417B-9CD8-D7E6E4C89FC9}" type="sibTrans" cxnId="{389F2F40-7C05-4C3D-89FC-3447A12BE371}">
      <dgm:prSet/>
      <dgm:spPr/>
      <dgm:t>
        <a:bodyPr/>
        <a:lstStyle/>
        <a:p>
          <a:endParaRPr lang="en-US"/>
        </a:p>
      </dgm:t>
    </dgm:pt>
    <dgm:pt modelId="{5A0B4949-AA95-4BBF-9F66-3AA8DDCC48CF}">
      <dgm:prSet/>
      <dgm:spPr>
        <a:solidFill>
          <a:schemeClr val="bg1">
            <a:lumMod val="85000"/>
          </a:schemeClr>
        </a:solidFill>
      </dgm:spPr>
      <dgm:t>
        <a:bodyPr/>
        <a:lstStyle/>
        <a:p>
          <a:r>
            <a:rPr lang="en-US" dirty="0">
              <a:solidFill>
                <a:schemeClr val="tx1"/>
              </a:solidFill>
            </a:rPr>
            <a:t>(if applicable): Attaching files</a:t>
          </a:r>
        </a:p>
      </dgm:t>
    </dgm:pt>
    <dgm:pt modelId="{0AB5ED8D-B68F-4565-9027-DE5E30D5F5BE}" type="parTrans" cxnId="{25A1A3D0-AB2B-4C60-9A13-66437C1877D8}">
      <dgm:prSet/>
      <dgm:spPr/>
      <dgm:t>
        <a:bodyPr/>
        <a:lstStyle/>
        <a:p>
          <a:endParaRPr lang="en-US"/>
        </a:p>
      </dgm:t>
    </dgm:pt>
    <dgm:pt modelId="{3A2CC7CD-DD48-4434-8268-E9FAD2C4D100}" type="sibTrans" cxnId="{25A1A3D0-AB2B-4C60-9A13-66437C1877D8}">
      <dgm:prSet/>
      <dgm:spPr/>
      <dgm:t>
        <a:bodyPr/>
        <a:lstStyle/>
        <a:p>
          <a:endParaRPr lang="en-US"/>
        </a:p>
      </dgm:t>
    </dgm:pt>
    <dgm:pt modelId="{8802D007-D288-49EB-9C20-9BDABE2EFA2A}">
      <dgm:prSet/>
      <dgm:spPr>
        <a:solidFill>
          <a:schemeClr val="tx1">
            <a:lumMod val="75000"/>
            <a:lumOff val="25000"/>
          </a:schemeClr>
        </a:solidFill>
      </dgm:spPr>
      <dgm:t>
        <a:bodyPr/>
        <a:lstStyle/>
        <a:p>
          <a:r>
            <a:rPr lang="en-US" b="1" dirty="0"/>
            <a:t>Closing</a:t>
          </a:r>
          <a:endParaRPr lang="en-US" dirty="0"/>
        </a:p>
      </dgm:t>
    </dgm:pt>
    <dgm:pt modelId="{FF80E5CB-476E-49E3-A4D4-5FAD10381162}" type="parTrans" cxnId="{1A945F8B-D200-4067-B5FE-5B44F4A412EC}">
      <dgm:prSet/>
      <dgm:spPr/>
      <dgm:t>
        <a:bodyPr/>
        <a:lstStyle/>
        <a:p>
          <a:endParaRPr lang="en-US"/>
        </a:p>
      </dgm:t>
    </dgm:pt>
    <dgm:pt modelId="{0A3BA201-49DD-45EB-B186-B259A342A044}" type="sibTrans" cxnId="{1A945F8B-D200-4067-B5FE-5B44F4A412EC}">
      <dgm:prSet/>
      <dgm:spPr/>
      <dgm:t>
        <a:bodyPr/>
        <a:lstStyle/>
        <a:p>
          <a:endParaRPr lang="en-US"/>
        </a:p>
      </dgm:t>
    </dgm:pt>
    <dgm:pt modelId="{5C306EA5-18AD-45A3-8329-66D060DD6666}">
      <dgm:prSet/>
      <dgm:spPr>
        <a:solidFill>
          <a:schemeClr val="bg1">
            <a:lumMod val="85000"/>
          </a:schemeClr>
        </a:solidFill>
      </dgm:spPr>
      <dgm:t>
        <a:bodyPr/>
        <a:lstStyle/>
        <a:p>
          <a:r>
            <a:rPr lang="en-US" dirty="0">
              <a:solidFill>
                <a:schemeClr val="tx1"/>
              </a:solidFill>
            </a:rPr>
            <a:t>Closing remarks</a:t>
          </a:r>
        </a:p>
      </dgm:t>
    </dgm:pt>
    <dgm:pt modelId="{CAA6013F-7868-4333-A65C-CD6FD0EAFA4F}" type="parTrans" cxnId="{BF99FB75-DFA6-457D-8E77-AAE8F76AC7BF}">
      <dgm:prSet/>
      <dgm:spPr/>
      <dgm:t>
        <a:bodyPr/>
        <a:lstStyle/>
        <a:p>
          <a:endParaRPr lang="en-US"/>
        </a:p>
      </dgm:t>
    </dgm:pt>
    <dgm:pt modelId="{B3537A93-4CB1-4192-A215-08C739206E05}" type="sibTrans" cxnId="{BF99FB75-DFA6-457D-8E77-AAE8F76AC7BF}">
      <dgm:prSet/>
      <dgm:spPr/>
      <dgm:t>
        <a:bodyPr/>
        <a:lstStyle/>
        <a:p>
          <a:endParaRPr lang="en-US"/>
        </a:p>
      </dgm:t>
    </dgm:pt>
    <dgm:pt modelId="{F3CC205C-3007-409A-A569-1AE2AD159113}">
      <dgm:prSet/>
      <dgm:spPr>
        <a:solidFill>
          <a:schemeClr val="bg1">
            <a:lumMod val="85000"/>
          </a:schemeClr>
        </a:solidFill>
      </dgm:spPr>
      <dgm:t>
        <a:bodyPr/>
        <a:lstStyle/>
        <a:p>
          <a:r>
            <a:rPr lang="en-US" dirty="0">
              <a:solidFill>
                <a:schemeClr val="tx1"/>
              </a:solidFill>
            </a:rPr>
            <a:t>Signature/sender’s name</a:t>
          </a:r>
        </a:p>
      </dgm:t>
    </dgm:pt>
    <dgm:pt modelId="{E0ECB56F-4AD6-4043-BC6B-EA8689691180}" type="parTrans" cxnId="{E7913BB7-8873-4885-BA4A-B19576054EE6}">
      <dgm:prSet/>
      <dgm:spPr/>
      <dgm:t>
        <a:bodyPr/>
        <a:lstStyle/>
        <a:p>
          <a:endParaRPr lang="en-US"/>
        </a:p>
      </dgm:t>
    </dgm:pt>
    <dgm:pt modelId="{7BADCF1F-F2AE-4C1D-BC1A-1E2B677C1C5A}" type="sibTrans" cxnId="{E7913BB7-8873-4885-BA4A-B19576054EE6}">
      <dgm:prSet/>
      <dgm:spPr/>
      <dgm:t>
        <a:bodyPr/>
        <a:lstStyle/>
        <a:p>
          <a:endParaRPr lang="en-US"/>
        </a:p>
      </dgm:t>
    </dgm:pt>
    <dgm:pt modelId="{39D26078-E571-455F-84FE-1267431CCE8F}" type="pres">
      <dgm:prSet presAssocID="{BB8B1426-9B45-47B2-88B4-E2EA9A31C276}" presName="Name0" presStyleCnt="0">
        <dgm:presLayoutVars>
          <dgm:dir/>
          <dgm:animLvl val="lvl"/>
          <dgm:resizeHandles val="exact"/>
        </dgm:presLayoutVars>
      </dgm:prSet>
      <dgm:spPr/>
    </dgm:pt>
    <dgm:pt modelId="{B352F9BE-2C20-409D-AA84-EBF6C0973C2D}" type="pres">
      <dgm:prSet presAssocID="{0AB11397-0095-431B-AA47-28CB5FBFB3A3}" presName="linNode" presStyleCnt="0"/>
      <dgm:spPr/>
    </dgm:pt>
    <dgm:pt modelId="{9E791DA6-1606-4D4A-AEB0-96B9556186EA}" type="pres">
      <dgm:prSet presAssocID="{0AB11397-0095-431B-AA47-28CB5FBFB3A3}" presName="parentText" presStyleLbl="node1" presStyleIdx="0" presStyleCnt="8">
        <dgm:presLayoutVars>
          <dgm:chMax val="1"/>
          <dgm:bulletEnabled val="1"/>
        </dgm:presLayoutVars>
      </dgm:prSet>
      <dgm:spPr/>
    </dgm:pt>
    <dgm:pt modelId="{20A41D9C-A4CD-4034-ABED-2E564387564B}" type="pres">
      <dgm:prSet presAssocID="{A0E8A72A-CD33-4F70-BF87-AF5DF0FC98D7}" presName="sp" presStyleCnt="0"/>
      <dgm:spPr/>
    </dgm:pt>
    <dgm:pt modelId="{F46C9179-9207-4C6D-B387-8773CB1DE101}" type="pres">
      <dgm:prSet presAssocID="{883E9FD4-E43F-43B6-A2F5-6E332BCB1E4D}" presName="linNode" presStyleCnt="0"/>
      <dgm:spPr/>
    </dgm:pt>
    <dgm:pt modelId="{D38CCB38-A0D7-4C72-BE8B-214B58667F08}" type="pres">
      <dgm:prSet presAssocID="{883E9FD4-E43F-43B6-A2F5-6E332BCB1E4D}" presName="parentText" presStyleLbl="node1" presStyleIdx="1" presStyleCnt="8">
        <dgm:presLayoutVars>
          <dgm:chMax val="1"/>
          <dgm:bulletEnabled val="1"/>
        </dgm:presLayoutVars>
      </dgm:prSet>
      <dgm:spPr/>
    </dgm:pt>
    <dgm:pt modelId="{54BB4F4D-45E6-4000-8E67-383EDEDFFA9D}" type="pres">
      <dgm:prSet presAssocID="{5B288A7A-D9DF-4724-A625-882CCD7D7E0E}" presName="sp" presStyleCnt="0"/>
      <dgm:spPr/>
    </dgm:pt>
    <dgm:pt modelId="{23A2EB8A-1331-412A-ADE7-91A2F7229E61}" type="pres">
      <dgm:prSet presAssocID="{C174454D-6F0B-496E-BFFE-4CBB682D47E7}" presName="linNode" presStyleCnt="0"/>
      <dgm:spPr/>
    </dgm:pt>
    <dgm:pt modelId="{39CAED02-AAB6-431C-8F36-FCAAE640875C}" type="pres">
      <dgm:prSet presAssocID="{C174454D-6F0B-496E-BFFE-4CBB682D47E7}" presName="parentText" presStyleLbl="node1" presStyleIdx="2" presStyleCnt="8">
        <dgm:presLayoutVars>
          <dgm:chMax val="1"/>
          <dgm:bulletEnabled val="1"/>
        </dgm:presLayoutVars>
      </dgm:prSet>
      <dgm:spPr/>
    </dgm:pt>
    <dgm:pt modelId="{41DBC9A4-FC63-4703-88D4-6F40B8BC3BF0}" type="pres">
      <dgm:prSet presAssocID="{A72C8F31-8119-4ED6-BF62-CF46DCB441BF}" presName="sp" presStyleCnt="0"/>
      <dgm:spPr/>
    </dgm:pt>
    <dgm:pt modelId="{C363E759-775B-4AEF-93D2-AEDDB9F58926}" type="pres">
      <dgm:prSet presAssocID="{67532EA4-86A8-40EF-B098-57B0DB2C3427}" presName="linNode" presStyleCnt="0"/>
      <dgm:spPr/>
    </dgm:pt>
    <dgm:pt modelId="{D1FCD93A-31A5-4F22-B2B1-59063D49AE3B}" type="pres">
      <dgm:prSet presAssocID="{67532EA4-86A8-40EF-B098-57B0DB2C3427}" presName="parentText" presStyleLbl="node1" presStyleIdx="3" presStyleCnt="8">
        <dgm:presLayoutVars>
          <dgm:chMax val="1"/>
          <dgm:bulletEnabled val="1"/>
        </dgm:presLayoutVars>
      </dgm:prSet>
      <dgm:spPr/>
    </dgm:pt>
    <dgm:pt modelId="{A6E42266-025D-4C0D-A7FC-36DE01DBB140}" type="pres">
      <dgm:prSet presAssocID="{F718AEFF-6FC1-417B-9CD8-D7E6E4C89FC9}" presName="sp" presStyleCnt="0"/>
      <dgm:spPr/>
    </dgm:pt>
    <dgm:pt modelId="{E5B70204-9806-41AA-9BF0-E91DB594E49E}" type="pres">
      <dgm:prSet presAssocID="{5A0B4949-AA95-4BBF-9F66-3AA8DDCC48CF}" presName="linNode" presStyleCnt="0"/>
      <dgm:spPr/>
    </dgm:pt>
    <dgm:pt modelId="{0BDD3992-AE14-4DD2-A998-3194DE8C2EA4}" type="pres">
      <dgm:prSet presAssocID="{5A0B4949-AA95-4BBF-9F66-3AA8DDCC48CF}" presName="parentText" presStyleLbl="node1" presStyleIdx="4" presStyleCnt="8">
        <dgm:presLayoutVars>
          <dgm:chMax val="1"/>
          <dgm:bulletEnabled val="1"/>
        </dgm:presLayoutVars>
      </dgm:prSet>
      <dgm:spPr/>
    </dgm:pt>
    <dgm:pt modelId="{67D8015F-2DC0-48FF-AB0E-E2721534B428}" type="pres">
      <dgm:prSet presAssocID="{3A2CC7CD-DD48-4434-8268-E9FAD2C4D100}" presName="sp" presStyleCnt="0"/>
      <dgm:spPr/>
    </dgm:pt>
    <dgm:pt modelId="{16757963-ECCC-4F7F-8940-F56BD84628C1}" type="pres">
      <dgm:prSet presAssocID="{8802D007-D288-49EB-9C20-9BDABE2EFA2A}" presName="linNode" presStyleCnt="0"/>
      <dgm:spPr/>
    </dgm:pt>
    <dgm:pt modelId="{08A71FE4-9AEF-4A07-9F14-E302E6CB7BBA}" type="pres">
      <dgm:prSet presAssocID="{8802D007-D288-49EB-9C20-9BDABE2EFA2A}" presName="parentText" presStyleLbl="node1" presStyleIdx="5" presStyleCnt="8">
        <dgm:presLayoutVars>
          <dgm:chMax val="1"/>
          <dgm:bulletEnabled val="1"/>
        </dgm:presLayoutVars>
      </dgm:prSet>
      <dgm:spPr/>
    </dgm:pt>
    <dgm:pt modelId="{6FB55E3E-F61C-4A69-A49C-A37AB1912651}" type="pres">
      <dgm:prSet presAssocID="{0A3BA201-49DD-45EB-B186-B259A342A044}" presName="sp" presStyleCnt="0"/>
      <dgm:spPr/>
    </dgm:pt>
    <dgm:pt modelId="{F8F91A2F-3BC5-4C90-BAFC-C65EC20D3C04}" type="pres">
      <dgm:prSet presAssocID="{5C306EA5-18AD-45A3-8329-66D060DD6666}" presName="linNode" presStyleCnt="0"/>
      <dgm:spPr/>
    </dgm:pt>
    <dgm:pt modelId="{F2E7B53B-6091-4261-9C26-CF3F6E57E354}" type="pres">
      <dgm:prSet presAssocID="{5C306EA5-18AD-45A3-8329-66D060DD6666}" presName="parentText" presStyleLbl="node1" presStyleIdx="6" presStyleCnt="8">
        <dgm:presLayoutVars>
          <dgm:chMax val="1"/>
          <dgm:bulletEnabled val="1"/>
        </dgm:presLayoutVars>
      </dgm:prSet>
      <dgm:spPr/>
    </dgm:pt>
    <dgm:pt modelId="{8198EC6C-A983-4EC3-AC54-DD153346912B}" type="pres">
      <dgm:prSet presAssocID="{B3537A93-4CB1-4192-A215-08C739206E05}" presName="sp" presStyleCnt="0"/>
      <dgm:spPr/>
    </dgm:pt>
    <dgm:pt modelId="{74511289-2F5E-4ACB-81D9-8368A67AC773}" type="pres">
      <dgm:prSet presAssocID="{F3CC205C-3007-409A-A569-1AE2AD159113}" presName="linNode" presStyleCnt="0"/>
      <dgm:spPr/>
    </dgm:pt>
    <dgm:pt modelId="{12CA8BA1-DF48-4E24-8651-C68BE81DBAE2}" type="pres">
      <dgm:prSet presAssocID="{F3CC205C-3007-409A-A569-1AE2AD159113}" presName="parentText" presStyleLbl="node1" presStyleIdx="7" presStyleCnt="8">
        <dgm:presLayoutVars>
          <dgm:chMax val="1"/>
          <dgm:bulletEnabled val="1"/>
        </dgm:presLayoutVars>
      </dgm:prSet>
      <dgm:spPr/>
    </dgm:pt>
  </dgm:ptLst>
  <dgm:cxnLst>
    <dgm:cxn modelId="{C817FC11-BB58-4C95-92F8-913810FE6F36}" srcId="{BB8B1426-9B45-47B2-88B4-E2EA9A31C276}" destId="{0AB11397-0095-431B-AA47-28CB5FBFB3A3}" srcOrd="0" destOrd="0" parTransId="{57948F96-B2A2-45C3-BA95-B3A47128DF91}" sibTransId="{A0E8A72A-CD33-4F70-BF87-AF5DF0FC98D7}"/>
    <dgm:cxn modelId="{4FA9F412-2D8E-4FF8-AD65-903D8843C4F7}" srcId="{BB8B1426-9B45-47B2-88B4-E2EA9A31C276}" destId="{C174454D-6F0B-496E-BFFE-4CBB682D47E7}" srcOrd="2" destOrd="0" parTransId="{FA88F332-572A-4DB9-AB61-BBAC58206D17}" sibTransId="{A72C8F31-8119-4ED6-BF62-CF46DCB441BF}"/>
    <dgm:cxn modelId="{389F2F40-7C05-4C3D-89FC-3447A12BE371}" srcId="{BB8B1426-9B45-47B2-88B4-E2EA9A31C276}" destId="{67532EA4-86A8-40EF-B098-57B0DB2C3427}" srcOrd="3" destOrd="0" parTransId="{D7DFA15F-FE45-42CC-B36B-CEF2CE4797A2}" sibTransId="{F718AEFF-6FC1-417B-9CD8-D7E6E4C89FC9}"/>
    <dgm:cxn modelId="{7628995D-A375-43B4-B266-F1D68F6D67F8}" type="presOf" srcId="{C174454D-6F0B-496E-BFFE-4CBB682D47E7}" destId="{39CAED02-AAB6-431C-8F36-FCAAE640875C}" srcOrd="0" destOrd="0" presId="urn:microsoft.com/office/officeart/2005/8/layout/vList5"/>
    <dgm:cxn modelId="{F9ADA645-543B-46A5-83C2-F80A6DB0A333}" type="presOf" srcId="{0AB11397-0095-431B-AA47-28CB5FBFB3A3}" destId="{9E791DA6-1606-4D4A-AEB0-96B9556186EA}" srcOrd="0" destOrd="0" presId="urn:microsoft.com/office/officeart/2005/8/layout/vList5"/>
    <dgm:cxn modelId="{BF99FB75-DFA6-457D-8E77-AAE8F76AC7BF}" srcId="{BB8B1426-9B45-47B2-88B4-E2EA9A31C276}" destId="{5C306EA5-18AD-45A3-8329-66D060DD6666}" srcOrd="6" destOrd="0" parTransId="{CAA6013F-7868-4333-A65C-CD6FD0EAFA4F}" sibTransId="{B3537A93-4CB1-4192-A215-08C739206E05}"/>
    <dgm:cxn modelId="{4D0D7357-6BC7-41E2-831A-F05C5B484E77}" type="presOf" srcId="{BB8B1426-9B45-47B2-88B4-E2EA9A31C276}" destId="{39D26078-E571-455F-84FE-1267431CCE8F}" srcOrd="0" destOrd="0" presId="urn:microsoft.com/office/officeart/2005/8/layout/vList5"/>
    <dgm:cxn modelId="{2BD1A67B-5320-4F06-8698-51B43F0199A6}" type="presOf" srcId="{67532EA4-86A8-40EF-B098-57B0DB2C3427}" destId="{D1FCD93A-31A5-4F22-B2B1-59063D49AE3B}" srcOrd="0" destOrd="0" presId="urn:microsoft.com/office/officeart/2005/8/layout/vList5"/>
    <dgm:cxn modelId="{1A945F8B-D200-4067-B5FE-5B44F4A412EC}" srcId="{BB8B1426-9B45-47B2-88B4-E2EA9A31C276}" destId="{8802D007-D288-49EB-9C20-9BDABE2EFA2A}" srcOrd="5" destOrd="0" parTransId="{FF80E5CB-476E-49E3-A4D4-5FAD10381162}" sibTransId="{0A3BA201-49DD-45EB-B186-B259A342A044}"/>
    <dgm:cxn modelId="{8FCDAF90-AAE1-4BF9-8CC9-B97C2B2C4341}" type="presOf" srcId="{883E9FD4-E43F-43B6-A2F5-6E332BCB1E4D}" destId="{D38CCB38-A0D7-4C72-BE8B-214B58667F08}" srcOrd="0" destOrd="0" presId="urn:microsoft.com/office/officeart/2005/8/layout/vList5"/>
    <dgm:cxn modelId="{B966DDA4-168B-4576-9367-0902DF220252}" type="presOf" srcId="{5A0B4949-AA95-4BBF-9F66-3AA8DDCC48CF}" destId="{0BDD3992-AE14-4DD2-A998-3194DE8C2EA4}" srcOrd="0" destOrd="0" presId="urn:microsoft.com/office/officeart/2005/8/layout/vList5"/>
    <dgm:cxn modelId="{1B7B34B3-4601-478C-B1FA-FEDA97EB84D1}" type="presOf" srcId="{F3CC205C-3007-409A-A569-1AE2AD159113}" destId="{12CA8BA1-DF48-4E24-8651-C68BE81DBAE2}" srcOrd="0" destOrd="0" presId="urn:microsoft.com/office/officeart/2005/8/layout/vList5"/>
    <dgm:cxn modelId="{E7913BB7-8873-4885-BA4A-B19576054EE6}" srcId="{BB8B1426-9B45-47B2-88B4-E2EA9A31C276}" destId="{F3CC205C-3007-409A-A569-1AE2AD159113}" srcOrd="7" destOrd="0" parTransId="{E0ECB56F-4AD6-4043-BC6B-EA8689691180}" sibTransId="{7BADCF1F-F2AE-4C1D-BC1A-1E2B677C1C5A}"/>
    <dgm:cxn modelId="{25A1A3D0-AB2B-4C60-9A13-66437C1877D8}" srcId="{BB8B1426-9B45-47B2-88B4-E2EA9A31C276}" destId="{5A0B4949-AA95-4BBF-9F66-3AA8DDCC48CF}" srcOrd="4" destOrd="0" parTransId="{0AB5ED8D-B68F-4565-9027-DE5E30D5F5BE}" sibTransId="{3A2CC7CD-DD48-4434-8268-E9FAD2C4D100}"/>
    <dgm:cxn modelId="{2DA921D9-CBE7-4B02-A265-31E07E6D1333}" srcId="{BB8B1426-9B45-47B2-88B4-E2EA9A31C276}" destId="{883E9FD4-E43F-43B6-A2F5-6E332BCB1E4D}" srcOrd="1" destOrd="0" parTransId="{E6DFED3E-B599-4467-B9C1-3877B694B40A}" sibTransId="{5B288A7A-D9DF-4724-A625-882CCD7D7E0E}"/>
    <dgm:cxn modelId="{06B61EF7-D5BF-4B3C-AD7F-A8C2702A7CFE}" type="presOf" srcId="{8802D007-D288-49EB-9C20-9BDABE2EFA2A}" destId="{08A71FE4-9AEF-4A07-9F14-E302E6CB7BBA}" srcOrd="0" destOrd="0" presId="urn:microsoft.com/office/officeart/2005/8/layout/vList5"/>
    <dgm:cxn modelId="{79EC92F9-7F5F-4EF7-A3DB-28AFFECB75CF}" type="presOf" srcId="{5C306EA5-18AD-45A3-8329-66D060DD6666}" destId="{F2E7B53B-6091-4261-9C26-CF3F6E57E354}" srcOrd="0" destOrd="0" presId="urn:microsoft.com/office/officeart/2005/8/layout/vList5"/>
    <dgm:cxn modelId="{EE5964B1-8AAD-4629-962A-52011AF19781}" type="presParOf" srcId="{39D26078-E571-455F-84FE-1267431CCE8F}" destId="{B352F9BE-2C20-409D-AA84-EBF6C0973C2D}" srcOrd="0" destOrd="0" presId="urn:microsoft.com/office/officeart/2005/8/layout/vList5"/>
    <dgm:cxn modelId="{3C929D36-7DA5-4CC5-B96D-62A67936108A}" type="presParOf" srcId="{B352F9BE-2C20-409D-AA84-EBF6C0973C2D}" destId="{9E791DA6-1606-4D4A-AEB0-96B9556186EA}" srcOrd="0" destOrd="0" presId="urn:microsoft.com/office/officeart/2005/8/layout/vList5"/>
    <dgm:cxn modelId="{9CFDA278-4275-47CB-A0CD-D6B251FB8BA9}" type="presParOf" srcId="{39D26078-E571-455F-84FE-1267431CCE8F}" destId="{20A41D9C-A4CD-4034-ABED-2E564387564B}" srcOrd="1" destOrd="0" presId="urn:microsoft.com/office/officeart/2005/8/layout/vList5"/>
    <dgm:cxn modelId="{F97CBDCE-8C1A-47F7-8B43-FF276A66B46C}" type="presParOf" srcId="{39D26078-E571-455F-84FE-1267431CCE8F}" destId="{F46C9179-9207-4C6D-B387-8773CB1DE101}" srcOrd="2" destOrd="0" presId="urn:microsoft.com/office/officeart/2005/8/layout/vList5"/>
    <dgm:cxn modelId="{A07F96A8-FF22-4FC5-B9B2-4C0F9C1F0A56}" type="presParOf" srcId="{F46C9179-9207-4C6D-B387-8773CB1DE101}" destId="{D38CCB38-A0D7-4C72-BE8B-214B58667F08}" srcOrd="0" destOrd="0" presId="urn:microsoft.com/office/officeart/2005/8/layout/vList5"/>
    <dgm:cxn modelId="{48DA9068-3B78-482C-8A60-720DCD9A1BD9}" type="presParOf" srcId="{39D26078-E571-455F-84FE-1267431CCE8F}" destId="{54BB4F4D-45E6-4000-8E67-383EDEDFFA9D}" srcOrd="3" destOrd="0" presId="urn:microsoft.com/office/officeart/2005/8/layout/vList5"/>
    <dgm:cxn modelId="{37A16D30-33E7-4D96-8510-7849E2D6C8EA}" type="presParOf" srcId="{39D26078-E571-455F-84FE-1267431CCE8F}" destId="{23A2EB8A-1331-412A-ADE7-91A2F7229E61}" srcOrd="4" destOrd="0" presId="urn:microsoft.com/office/officeart/2005/8/layout/vList5"/>
    <dgm:cxn modelId="{1C4E47E2-80D5-4350-9406-D7770504FB8F}" type="presParOf" srcId="{23A2EB8A-1331-412A-ADE7-91A2F7229E61}" destId="{39CAED02-AAB6-431C-8F36-FCAAE640875C}" srcOrd="0" destOrd="0" presId="urn:microsoft.com/office/officeart/2005/8/layout/vList5"/>
    <dgm:cxn modelId="{641AD444-BE43-49BB-B9EF-28C644F34107}" type="presParOf" srcId="{39D26078-E571-455F-84FE-1267431CCE8F}" destId="{41DBC9A4-FC63-4703-88D4-6F40B8BC3BF0}" srcOrd="5" destOrd="0" presId="urn:microsoft.com/office/officeart/2005/8/layout/vList5"/>
    <dgm:cxn modelId="{6F1DE163-F0B5-4BD3-B33E-00BB4366ED41}" type="presParOf" srcId="{39D26078-E571-455F-84FE-1267431CCE8F}" destId="{C363E759-775B-4AEF-93D2-AEDDB9F58926}" srcOrd="6" destOrd="0" presId="urn:microsoft.com/office/officeart/2005/8/layout/vList5"/>
    <dgm:cxn modelId="{D7D0A8D9-D70E-42C0-84B4-26AD798033FF}" type="presParOf" srcId="{C363E759-775B-4AEF-93D2-AEDDB9F58926}" destId="{D1FCD93A-31A5-4F22-B2B1-59063D49AE3B}" srcOrd="0" destOrd="0" presId="urn:microsoft.com/office/officeart/2005/8/layout/vList5"/>
    <dgm:cxn modelId="{3B9BBA32-68F0-4079-8AED-B8D5EDF67E89}" type="presParOf" srcId="{39D26078-E571-455F-84FE-1267431CCE8F}" destId="{A6E42266-025D-4C0D-A7FC-36DE01DBB140}" srcOrd="7" destOrd="0" presId="urn:microsoft.com/office/officeart/2005/8/layout/vList5"/>
    <dgm:cxn modelId="{C156CD81-C929-4598-8F41-BE38BF88F9F3}" type="presParOf" srcId="{39D26078-E571-455F-84FE-1267431CCE8F}" destId="{E5B70204-9806-41AA-9BF0-E91DB594E49E}" srcOrd="8" destOrd="0" presId="urn:microsoft.com/office/officeart/2005/8/layout/vList5"/>
    <dgm:cxn modelId="{5F91E33D-1AF3-4D02-8060-9FFA8B90EDCC}" type="presParOf" srcId="{E5B70204-9806-41AA-9BF0-E91DB594E49E}" destId="{0BDD3992-AE14-4DD2-A998-3194DE8C2EA4}" srcOrd="0" destOrd="0" presId="urn:microsoft.com/office/officeart/2005/8/layout/vList5"/>
    <dgm:cxn modelId="{36B4168C-E357-4ECB-8415-F9E1188F8F89}" type="presParOf" srcId="{39D26078-E571-455F-84FE-1267431CCE8F}" destId="{67D8015F-2DC0-48FF-AB0E-E2721534B428}" srcOrd="9" destOrd="0" presId="urn:microsoft.com/office/officeart/2005/8/layout/vList5"/>
    <dgm:cxn modelId="{C6EA0CAE-5DFA-4AA2-B20E-39B80BB5BE36}" type="presParOf" srcId="{39D26078-E571-455F-84FE-1267431CCE8F}" destId="{16757963-ECCC-4F7F-8940-F56BD84628C1}" srcOrd="10" destOrd="0" presId="urn:microsoft.com/office/officeart/2005/8/layout/vList5"/>
    <dgm:cxn modelId="{27F3221B-7260-4825-A9CD-1E9A7F1C4BCE}" type="presParOf" srcId="{16757963-ECCC-4F7F-8940-F56BD84628C1}" destId="{08A71FE4-9AEF-4A07-9F14-E302E6CB7BBA}" srcOrd="0" destOrd="0" presId="urn:microsoft.com/office/officeart/2005/8/layout/vList5"/>
    <dgm:cxn modelId="{A88694E6-1901-42C3-B814-D1729D05D993}" type="presParOf" srcId="{39D26078-E571-455F-84FE-1267431CCE8F}" destId="{6FB55E3E-F61C-4A69-A49C-A37AB1912651}" srcOrd="11" destOrd="0" presId="urn:microsoft.com/office/officeart/2005/8/layout/vList5"/>
    <dgm:cxn modelId="{C8C6BD90-98EB-44DF-A782-77CF4E498014}" type="presParOf" srcId="{39D26078-E571-455F-84FE-1267431CCE8F}" destId="{F8F91A2F-3BC5-4C90-BAFC-C65EC20D3C04}" srcOrd="12" destOrd="0" presId="urn:microsoft.com/office/officeart/2005/8/layout/vList5"/>
    <dgm:cxn modelId="{3B37155D-A907-4021-8940-E660C55BE908}" type="presParOf" srcId="{F8F91A2F-3BC5-4C90-BAFC-C65EC20D3C04}" destId="{F2E7B53B-6091-4261-9C26-CF3F6E57E354}" srcOrd="0" destOrd="0" presId="urn:microsoft.com/office/officeart/2005/8/layout/vList5"/>
    <dgm:cxn modelId="{A678D4D7-D861-45E9-8907-A119E2E5371A}" type="presParOf" srcId="{39D26078-E571-455F-84FE-1267431CCE8F}" destId="{8198EC6C-A983-4EC3-AC54-DD153346912B}" srcOrd="13" destOrd="0" presId="urn:microsoft.com/office/officeart/2005/8/layout/vList5"/>
    <dgm:cxn modelId="{DB43DD45-4FCF-477C-8B2B-F8BEFA0584F9}" type="presParOf" srcId="{39D26078-E571-455F-84FE-1267431CCE8F}" destId="{74511289-2F5E-4ACB-81D9-8368A67AC773}" srcOrd="14" destOrd="0" presId="urn:microsoft.com/office/officeart/2005/8/layout/vList5"/>
    <dgm:cxn modelId="{AF1AAAC4-8D5B-446D-99E5-09CD68BEB361}" type="presParOf" srcId="{74511289-2F5E-4ACB-81D9-8368A67AC773}" destId="{12CA8BA1-DF48-4E24-8651-C68BE81DBAE2}"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A0A665-C2F4-4C9D-B705-029030BD43C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6CAB3BF4-2D84-4822-BC37-0FF0075BB34D}">
      <dgm:prSet/>
      <dgm:spPr/>
      <dgm:t>
        <a:bodyPr/>
        <a:lstStyle/>
        <a:p>
          <a:pPr algn="just">
            <a:lnSpc>
              <a:spcPct val="100000"/>
            </a:lnSpc>
          </a:pPr>
          <a:r>
            <a:rPr lang="en-US" dirty="0"/>
            <a:t>You are on an email exchange project with USA, Australia, UK or other. Write an email to your new e-pal to introduce yourself, your hobbies and interests.</a:t>
          </a:r>
        </a:p>
      </dgm:t>
    </dgm:pt>
    <dgm:pt modelId="{5AC2E1B3-B0A7-4FE4-A603-AEC73763F23A}" type="parTrans" cxnId="{16659644-EEEC-4179-A714-953C75D1654B}">
      <dgm:prSet/>
      <dgm:spPr/>
      <dgm:t>
        <a:bodyPr/>
        <a:lstStyle/>
        <a:p>
          <a:endParaRPr lang="en-US"/>
        </a:p>
      </dgm:t>
    </dgm:pt>
    <dgm:pt modelId="{E142B451-29C3-439D-989B-491751AC4F7F}" type="sibTrans" cxnId="{16659644-EEEC-4179-A714-953C75D1654B}">
      <dgm:prSet/>
      <dgm:spPr/>
      <dgm:t>
        <a:bodyPr/>
        <a:lstStyle/>
        <a:p>
          <a:endParaRPr lang="en-US"/>
        </a:p>
      </dgm:t>
    </dgm:pt>
    <dgm:pt modelId="{070D50FB-65AD-4944-AC8B-D409ACA7BD0B}">
      <dgm:prSet/>
      <dgm:spPr/>
      <dgm:t>
        <a:bodyPr/>
        <a:lstStyle/>
        <a:p>
          <a:pPr algn="just">
            <a:lnSpc>
              <a:spcPct val="100000"/>
            </a:lnSpc>
          </a:pPr>
          <a:r>
            <a:rPr lang="en-US" dirty="0"/>
            <a:t>Write an email replying to Panos’ letters (see slide 6 &amp; 7)</a:t>
          </a:r>
        </a:p>
      </dgm:t>
    </dgm:pt>
    <dgm:pt modelId="{04767B16-DCAE-45A3-A1CD-C205B5078FD0}" type="parTrans" cxnId="{EE0A824A-0DB7-4FC3-9279-F60886FDBA8D}">
      <dgm:prSet/>
      <dgm:spPr/>
      <dgm:t>
        <a:bodyPr/>
        <a:lstStyle/>
        <a:p>
          <a:endParaRPr lang="en-US"/>
        </a:p>
      </dgm:t>
    </dgm:pt>
    <dgm:pt modelId="{A33423AB-3651-4573-A32A-72CDE39E7A79}" type="sibTrans" cxnId="{EE0A824A-0DB7-4FC3-9279-F60886FDBA8D}">
      <dgm:prSet/>
      <dgm:spPr/>
      <dgm:t>
        <a:bodyPr/>
        <a:lstStyle/>
        <a:p>
          <a:endParaRPr lang="en-US"/>
        </a:p>
      </dgm:t>
    </dgm:pt>
    <dgm:pt modelId="{A427F04C-E2CD-448F-A461-F5F853A8B3C4}">
      <dgm:prSet/>
      <dgm:spPr/>
      <dgm:t>
        <a:bodyPr/>
        <a:lstStyle/>
        <a:p>
          <a:pPr algn="just">
            <a:lnSpc>
              <a:spcPct val="100000"/>
            </a:lnSpc>
          </a:pPr>
          <a:r>
            <a:rPr lang="en-US" dirty="0"/>
            <a:t>Write an email to your e-pal to inform him/her about your latest news.</a:t>
          </a:r>
        </a:p>
      </dgm:t>
    </dgm:pt>
    <dgm:pt modelId="{893A57C4-EB83-4FDE-AAAB-A4E55B6AECA5}" type="parTrans" cxnId="{62580EC2-A655-4CC4-BDAC-E6988B7004F1}">
      <dgm:prSet/>
      <dgm:spPr/>
      <dgm:t>
        <a:bodyPr/>
        <a:lstStyle/>
        <a:p>
          <a:endParaRPr lang="en-US"/>
        </a:p>
      </dgm:t>
    </dgm:pt>
    <dgm:pt modelId="{488CDAE8-C72C-421B-B57B-333559A83D08}" type="sibTrans" cxnId="{62580EC2-A655-4CC4-BDAC-E6988B7004F1}">
      <dgm:prSet/>
      <dgm:spPr/>
      <dgm:t>
        <a:bodyPr/>
        <a:lstStyle/>
        <a:p>
          <a:endParaRPr lang="en-US"/>
        </a:p>
      </dgm:t>
    </dgm:pt>
    <dgm:pt modelId="{E56742D9-2044-4B6A-80B4-61DF75F066B9}" type="pres">
      <dgm:prSet presAssocID="{0AA0A665-C2F4-4C9D-B705-029030BD43CB}" presName="root" presStyleCnt="0">
        <dgm:presLayoutVars>
          <dgm:dir/>
          <dgm:resizeHandles val="exact"/>
        </dgm:presLayoutVars>
      </dgm:prSet>
      <dgm:spPr/>
    </dgm:pt>
    <dgm:pt modelId="{328497E6-689C-4CD9-858C-7B30CE261030}" type="pres">
      <dgm:prSet presAssocID="{6CAB3BF4-2D84-4822-BC37-0FF0075BB34D}" presName="compNode" presStyleCnt="0"/>
      <dgm:spPr/>
    </dgm:pt>
    <dgm:pt modelId="{643206E1-3A47-4606-9F96-88B4BBAC7D42}" type="pres">
      <dgm:prSet presAssocID="{6CAB3BF4-2D84-4822-BC37-0FF0075BB34D}" presName="bgRect" presStyleLbl="bgShp" presStyleIdx="0" presStyleCnt="3"/>
      <dgm:spPr/>
    </dgm:pt>
    <dgm:pt modelId="{1DA94CEA-03C7-4555-ADCA-C4FD578B5F90}" type="pres">
      <dgm:prSet presAssocID="{6CAB3BF4-2D84-4822-BC37-0FF0075BB34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end"/>
        </a:ext>
      </dgm:extLst>
    </dgm:pt>
    <dgm:pt modelId="{206A214A-D619-46E7-89F4-178BC548BA58}" type="pres">
      <dgm:prSet presAssocID="{6CAB3BF4-2D84-4822-BC37-0FF0075BB34D}" presName="spaceRect" presStyleCnt="0"/>
      <dgm:spPr/>
    </dgm:pt>
    <dgm:pt modelId="{FEFFC44F-73A5-4B8D-813D-762CD5B079CA}" type="pres">
      <dgm:prSet presAssocID="{6CAB3BF4-2D84-4822-BC37-0FF0075BB34D}" presName="parTx" presStyleLbl="revTx" presStyleIdx="0" presStyleCnt="3">
        <dgm:presLayoutVars>
          <dgm:chMax val="0"/>
          <dgm:chPref val="0"/>
        </dgm:presLayoutVars>
      </dgm:prSet>
      <dgm:spPr/>
    </dgm:pt>
    <dgm:pt modelId="{9BA2D62B-B1DF-45EB-88D7-B0F181F626B0}" type="pres">
      <dgm:prSet presAssocID="{E142B451-29C3-439D-989B-491751AC4F7F}" presName="sibTrans" presStyleCnt="0"/>
      <dgm:spPr/>
    </dgm:pt>
    <dgm:pt modelId="{728AACBF-5F03-470F-9384-72A7FDF11CE2}" type="pres">
      <dgm:prSet presAssocID="{070D50FB-65AD-4944-AC8B-D409ACA7BD0B}" presName="compNode" presStyleCnt="0"/>
      <dgm:spPr/>
    </dgm:pt>
    <dgm:pt modelId="{1CA0487A-DF3E-47AC-93B1-6B087D6E6873}" type="pres">
      <dgm:prSet presAssocID="{070D50FB-65AD-4944-AC8B-D409ACA7BD0B}" presName="bgRect" presStyleLbl="bgShp" presStyleIdx="1" presStyleCnt="3"/>
      <dgm:spPr/>
    </dgm:pt>
    <dgm:pt modelId="{F60E7EB2-0DFA-4BE4-9DAA-FF259D4C8986}" type="pres">
      <dgm:prSet presAssocID="{070D50FB-65AD-4944-AC8B-D409ACA7BD0B}"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Open envelope"/>
        </a:ext>
      </dgm:extLst>
    </dgm:pt>
    <dgm:pt modelId="{01275B27-163B-4A14-B0D0-718DF5123FDF}" type="pres">
      <dgm:prSet presAssocID="{070D50FB-65AD-4944-AC8B-D409ACA7BD0B}" presName="spaceRect" presStyleCnt="0"/>
      <dgm:spPr/>
    </dgm:pt>
    <dgm:pt modelId="{75376CBA-2B6E-4DC4-B684-94C498B02130}" type="pres">
      <dgm:prSet presAssocID="{070D50FB-65AD-4944-AC8B-D409ACA7BD0B}" presName="parTx" presStyleLbl="revTx" presStyleIdx="1" presStyleCnt="3">
        <dgm:presLayoutVars>
          <dgm:chMax val="0"/>
          <dgm:chPref val="0"/>
        </dgm:presLayoutVars>
      </dgm:prSet>
      <dgm:spPr/>
    </dgm:pt>
    <dgm:pt modelId="{9B8F8F0E-FE0C-4161-8C65-811FD72D2DCC}" type="pres">
      <dgm:prSet presAssocID="{A33423AB-3651-4573-A32A-72CDE39E7A79}" presName="sibTrans" presStyleCnt="0"/>
      <dgm:spPr/>
    </dgm:pt>
    <dgm:pt modelId="{95EA6BFC-9944-4A05-B1A6-7FB60994DEA1}" type="pres">
      <dgm:prSet presAssocID="{A427F04C-E2CD-448F-A461-F5F853A8B3C4}" presName="compNode" presStyleCnt="0"/>
      <dgm:spPr/>
    </dgm:pt>
    <dgm:pt modelId="{54D8CC20-6A54-4F95-AD20-B14E5967EDF3}" type="pres">
      <dgm:prSet presAssocID="{A427F04C-E2CD-448F-A461-F5F853A8B3C4}" presName="bgRect" presStyleLbl="bgShp" presStyleIdx="2" presStyleCnt="3"/>
      <dgm:spPr/>
    </dgm:pt>
    <dgm:pt modelId="{D71DACD6-35DE-4F6E-A4CF-92DC517C10F6}" type="pres">
      <dgm:prSet presAssocID="{A427F04C-E2CD-448F-A461-F5F853A8B3C4}"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nvelope"/>
        </a:ext>
      </dgm:extLst>
    </dgm:pt>
    <dgm:pt modelId="{FC04A6A9-6D24-40BD-96A6-65E0A5DEBC2C}" type="pres">
      <dgm:prSet presAssocID="{A427F04C-E2CD-448F-A461-F5F853A8B3C4}" presName="spaceRect" presStyleCnt="0"/>
      <dgm:spPr/>
    </dgm:pt>
    <dgm:pt modelId="{BC6742CD-3652-4AC0-BA39-E994C2D4238B}" type="pres">
      <dgm:prSet presAssocID="{A427F04C-E2CD-448F-A461-F5F853A8B3C4}" presName="parTx" presStyleLbl="revTx" presStyleIdx="2" presStyleCnt="3">
        <dgm:presLayoutVars>
          <dgm:chMax val="0"/>
          <dgm:chPref val="0"/>
        </dgm:presLayoutVars>
      </dgm:prSet>
      <dgm:spPr/>
    </dgm:pt>
  </dgm:ptLst>
  <dgm:cxnLst>
    <dgm:cxn modelId="{16659644-EEEC-4179-A714-953C75D1654B}" srcId="{0AA0A665-C2F4-4C9D-B705-029030BD43CB}" destId="{6CAB3BF4-2D84-4822-BC37-0FF0075BB34D}" srcOrd="0" destOrd="0" parTransId="{5AC2E1B3-B0A7-4FE4-A603-AEC73763F23A}" sibTransId="{E142B451-29C3-439D-989B-491751AC4F7F}"/>
    <dgm:cxn modelId="{EE0A824A-0DB7-4FC3-9279-F60886FDBA8D}" srcId="{0AA0A665-C2F4-4C9D-B705-029030BD43CB}" destId="{070D50FB-65AD-4944-AC8B-D409ACA7BD0B}" srcOrd="1" destOrd="0" parTransId="{04767B16-DCAE-45A3-A1CD-C205B5078FD0}" sibTransId="{A33423AB-3651-4573-A32A-72CDE39E7A79}"/>
    <dgm:cxn modelId="{162A206C-45CC-4355-A9FF-9652197C27F7}" type="presOf" srcId="{070D50FB-65AD-4944-AC8B-D409ACA7BD0B}" destId="{75376CBA-2B6E-4DC4-B684-94C498B02130}" srcOrd="0" destOrd="0" presId="urn:microsoft.com/office/officeart/2018/2/layout/IconVerticalSolidList"/>
    <dgm:cxn modelId="{4BA3EE87-28EA-4999-8EEB-76C1464A907F}" type="presOf" srcId="{0AA0A665-C2F4-4C9D-B705-029030BD43CB}" destId="{E56742D9-2044-4B6A-80B4-61DF75F066B9}" srcOrd="0" destOrd="0" presId="urn:microsoft.com/office/officeart/2018/2/layout/IconVerticalSolidList"/>
    <dgm:cxn modelId="{62580EC2-A655-4CC4-BDAC-E6988B7004F1}" srcId="{0AA0A665-C2F4-4C9D-B705-029030BD43CB}" destId="{A427F04C-E2CD-448F-A461-F5F853A8B3C4}" srcOrd="2" destOrd="0" parTransId="{893A57C4-EB83-4FDE-AAAB-A4E55B6AECA5}" sibTransId="{488CDAE8-C72C-421B-B57B-333559A83D08}"/>
    <dgm:cxn modelId="{80D74FC9-2B8A-428E-8B2F-1D63830B327A}" type="presOf" srcId="{A427F04C-E2CD-448F-A461-F5F853A8B3C4}" destId="{BC6742CD-3652-4AC0-BA39-E994C2D4238B}" srcOrd="0" destOrd="0" presId="urn:microsoft.com/office/officeart/2018/2/layout/IconVerticalSolidList"/>
    <dgm:cxn modelId="{215188CF-EF47-4D08-849E-47E5F390A88B}" type="presOf" srcId="{6CAB3BF4-2D84-4822-BC37-0FF0075BB34D}" destId="{FEFFC44F-73A5-4B8D-813D-762CD5B079CA}" srcOrd="0" destOrd="0" presId="urn:microsoft.com/office/officeart/2018/2/layout/IconVerticalSolidList"/>
    <dgm:cxn modelId="{987B4128-A8EB-4EA3-9C52-87468A7ED6C1}" type="presParOf" srcId="{E56742D9-2044-4B6A-80B4-61DF75F066B9}" destId="{328497E6-689C-4CD9-858C-7B30CE261030}" srcOrd="0" destOrd="0" presId="urn:microsoft.com/office/officeart/2018/2/layout/IconVerticalSolidList"/>
    <dgm:cxn modelId="{DD20CA85-0657-4BB9-BEE9-F62BA2AA899F}" type="presParOf" srcId="{328497E6-689C-4CD9-858C-7B30CE261030}" destId="{643206E1-3A47-4606-9F96-88B4BBAC7D42}" srcOrd="0" destOrd="0" presId="urn:microsoft.com/office/officeart/2018/2/layout/IconVerticalSolidList"/>
    <dgm:cxn modelId="{ABEC5F76-2A8C-42A3-8D7C-2FFA856EB0F2}" type="presParOf" srcId="{328497E6-689C-4CD9-858C-7B30CE261030}" destId="{1DA94CEA-03C7-4555-ADCA-C4FD578B5F90}" srcOrd="1" destOrd="0" presId="urn:microsoft.com/office/officeart/2018/2/layout/IconVerticalSolidList"/>
    <dgm:cxn modelId="{B1555DE3-6D2B-426B-A6F8-178A8DD7A6D6}" type="presParOf" srcId="{328497E6-689C-4CD9-858C-7B30CE261030}" destId="{206A214A-D619-46E7-89F4-178BC548BA58}" srcOrd="2" destOrd="0" presId="urn:microsoft.com/office/officeart/2018/2/layout/IconVerticalSolidList"/>
    <dgm:cxn modelId="{5C61764E-EEF6-443D-93D1-CAC1C91DB46D}" type="presParOf" srcId="{328497E6-689C-4CD9-858C-7B30CE261030}" destId="{FEFFC44F-73A5-4B8D-813D-762CD5B079CA}" srcOrd="3" destOrd="0" presId="urn:microsoft.com/office/officeart/2018/2/layout/IconVerticalSolidList"/>
    <dgm:cxn modelId="{D7F1AD6C-25B5-4AB3-8C33-D9804D94810C}" type="presParOf" srcId="{E56742D9-2044-4B6A-80B4-61DF75F066B9}" destId="{9BA2D62B-B1DF-45EB-88D7-B0F181F626B0}" srcOrd="1" destOrd="0" presId="urn:microsoft.com/office/officeart/2018/2/layout/IconVerticalSolidList"/>
    <dgm:cxn modelId="{B31FAC2B-21AE-4535-916D-868B99888BE3}" type="presParOf" srcId="{E56742D9-2044-4B6A-80B4-61DF75F066B9}" destId="{728AACBF-5F03-470F-9384-72A7FDF11CE2}" srcOrd="2" destOrd="0" presId="urn:microsoft.com/office/officeart/2018/2/layout/IconVerticalSolidList"/>
    <dgm:cxn modelId="{9B052D1A-F0AC-48E7-B42F-E2068AF45711}" type="presParOf" srcId="{728AACBF-5F03-470F-9384-72A7FDF11CE2}" destId="{1CA0487A-DF3E-47AC-93B1-6B087D6E6873}" srcOrd="0" destOrd="0" presId="urn:microsoft.com/office/officeart/2018/2/layout/IconVerticalSolidList"/>
    <dgm:cxn modelId="{FB91CFD0-802F-4F4D-A043-0F81FE07D029}" type="presParOf" srcId="{728AACBF-5F03-470F-9384-72A7FDF11CE2}" destId="{F60E7EB2-0DFA-4BE4-9DAA-FF259D4C8986}" srcOrd="1" destOrd="0" presId="urn:microsoft.com/office/officeart/2018/2/layout/IconVerticalSolidList"/>
    <dgm:cxn modelId="{85A557FD-4A66-4E70-B7DA-3F4113D11F82}" type="presParOf" srcId="{728AACBF-5F03-470F-9384-72A7FDF11CE2}" destId="{01275B27-163B-4A14-B0D0-718DF5123FDF}" srcOrd="2" destOrd="0" presId="urn:microsoft.com/office/officeart/2018/2/layout/IconVerticalSolidList"/>
    <dgm:cxn modelId="{619DCC08-A076-461F-8CA6-9FB58F1F6033}" type="presParOf" srcId="{728AACBF-5F03-470F-9384-72A7FDF11CE2}" destId="{75376CBA-2B6E-4DC4-B684-94C498B02130}" srcOrd="3" destOrd="0" presId="urn:microsoft.com/office/officeart/2018/2/layout/IconVerticalSolidList"/>
    <dgm:cxn modelId="{A961AF38-4A4B-450B-922F-CC926EB91062}" type="presParOf" srcId="{E56742D9-2044-4B6A-80B4-61DF75F066B9}" destId="{9B8F8F0E-FE0C-4161-8C65-811FD72D2DCC}" srcOrd="3" destOrd="0" presId="urn:microsoft.com/office/officeart/2018/2/layout/IconVerticalSolidList"/>
    <dgm:cxn modelId="{487A5EAD-15B0-4D09-9DFA-BA11EFED8E09}" type="presParOf" srcId="{E56742D9-2044-4B6A-80B4-61DF75F066B9}" destId="{95EA6BFC-9944-4A05-B1A6-7FB60994DEA1}" srcOrd="4" destOrd="0" presId="urn:microsoft.com/office/officeart/2018/2/layout/IconVerticalSolidList"/>
    <dgm:cxn modelId="{FCDC9EF1-7515-4138-BC61-5061797B9F41}" type="presParOf" srcId="{95EA6BFC-9944-4A05-B1A6-7FB60994DEA1}" destId="{54D8CC20-6A54-4F95-AD20-B14E5967EDF3}" srcOrd="0" destOrd="0" presId="urn:microsoft.com/office/officeart/2018/2/layout/IconVerticalSolidList"/>
    <dgm:cxn modelId="{E376E9E7-6601-41BA-BFAA-F47312E4FB54}" type="presParOf" srcId="{95EA6BFC-9944-4A05-B1A6-7FB60994DEA1}" destId="{D71DACD6-35DE-4F6E-A4CF-92DC517C10F6}" srcOrd="1" destOrd="0" presId="urn:microsoft.com/office/officeart/2018/2/layout/IconVerticalSolidList"/>
    <dgm:cxn modelId="{16A81C03-7074-4051-8DA0-36AFA628163D}" type="presParOf" srcId="{95EA6BFC-9944-4A05-B1A6-7FB60994DEA1}" destId="{FC04A6A9-6D24-40BD-96A6-65E0A5DEBC2C}" srcOrd="2" destOrd="0" presId="urn:microsoft.com/office/officeart/2018/2/layout/IconVerticalSolidList"/>
    <dgm:cxn modelId="{5C0DD2A9-FE94-43E0-A4E0-A17A3E6DDB5A}" type="presParOf" srcId="{95EA6BFC-9944-4A05-B1A6-7FB60994DEA1}" destId="{BC6742CD-3652-4AC0-BA39-E994C2D4238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8035F1-0A55-49F2-8D66-9A727A3CA945}">
      <dsp:nvSpPr>
        <dsp:cNvPr id="0" name=""/>
        <dsp:cNvSpPr/>
      </dsp:nvSpPr>
      <dsp:spPr>
        <a:xfrm>
          <a:off x="0" y="602"/>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C4D2D11-81E8-400E-886B-4F4693416A34}">
      <dsp:nvSpPr>
        <dsp:cNvPr id="0" name=""/>
        <dsp:cNvSpPr/>
      </dsp:nvSpPr>
      <dsp:spPr>
        <a:xfrm>
          <a:off x="0" y="602"/>
          <a:ext cx="8229600" cy="987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To whom?</a:t>
          </a:r>
        </a:p>
      </dsp:txBody>
      <dsp:txXfrm>
        <a:off x="0" y="602"/>
        <a:ext cx="8229600" cy="987310"/>
      </dsp:txXfrm>
    </dsp:sp>
    <dsp:sp modelId="{EC4A08E8-52B1-4EF3-8FC2-65071993DFA3}">
      <dsp:nvSpPr>
        <dsp:cNvPr id="0" name=""/>
        <dsp:cNvSpPr/>
      </dsp:nvSpPr>
      <dsp:spPr>
        <a:xfrm>
          <a:off x="0" y="987913"/>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65C049-E4AA-430F-805A-94EFC3D953AC}">
      <dsp:nvSpPr>
        <dsp:cNvPr id="0" name=""/>
        <dsp:cNvSpPr/>
      </dsp:nvSpPr>
      <dsp:spPr>
        <a:xfrm>
          <a:off x="0" y="987913"/>
          <a:ext cx="8229600" cy="987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Why?</a:t>
          </a:r>
        </a:p>
      </dsp:txBody>
      <dsp:txXfrm>
        <a:off x="0" y="987913"/>
        <a:ext cx="8229600" cy="987310"/>
      </dsp:txXfrm>
    </dsp:sp>
    <dsp:sp modelId="{1106C2B3-F8DA-47FB-AD25-B7055B71B5C7}">
      <dsp:nvSpPr>
        <dsp:cNvPr id="0" name=""/>
        <dsp:cNvSpPr/>
      </dsp:nvSpPr>
      <dsp:spPr>
        <a:xfrm>
          <a:off x="0" y="1975224"/>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F1DB6A-70AF-4B0A-916E-322985034FFE}">
      <dsp:nvSpPr>
        <dsp:cNvPr id="0" name=""/>
        <dsp:cNvSpPr/>
      </dsp:nvSpPr>
      <dsp:spPr>
        <a:xfrm>
          <a:off x="0" y="1975224"/>
          <a:ext cx="8229600" cy="987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Layout of email and useful words/expressions</a:t>
          </a:r>
        </a:p>
      </dsp:txBody>
      <dsp:txXfrm>
        <a:off x="0" y="1975224"/>
        <a:ext cx="8229600" cy="987310"/>
      </dsp:txXfrm>
    </dsp:sp>
    <dsp:sp modelId="{BE37CCFE-A688-4B64-8A67-27B7697D6751}">
      <dsp:nvSpPr>
        <dsp:cNvPr id="0" name=""/>
        <dsp:cNvSpPr/>
      </dsp:nvSpPr>
      <dsp:spPr>
        <a:xfrm>
          <a:off x="0" y="2962535"/>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8381C0-909B-4C92-869A-56041D551D28}">
      <dsp:nvSpPr>
        <dsp:cNvPr id="0" name=""/>
        <dsp:cNvSpPr/>
      </dsp:nvSpPr>
      <dsp:spPr>
        <a:xfrm>
          <a:off x="0" y="2962535"/>
          <a:ext cx="8229600" cy="987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Sample emails</a:t>
          </a:r>
        </a:p>
      </dsp:txBody>
      <dsp:txXfrm>
        <a:off x="0" y="2962535"/>
        <a:ext cx="8229600" cy="987310"/>
      </dsp:txXfrm>
    </dsp:sp>
    <dsp:sp modelId="{1BC50C4F-C0F9-4858-B643-C469C2FB15BA}">
      <dsp:nvSpPr>
        <dsp:cNvPr id="0" name=""/>
        <dsp:cNvSpPr/>
      </dsp:nvSpPr>
      <dsp:spPr>
        <a:xfrm>
          <a:off x="0" y="3949846"/>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24F99F-ED33-4BBE-A5CA-F2A176E2AA0C}">
      <dsp:nvSpPr>
        <dsp:cNvPr id="0" name=""/>
        <dsp:cNvSpPr/>
      </dsp:nvSpPr>
      <dsp:spPr>
        <a:xfrm>
          <a:off x="0" y="3949846"/>
          <a:ext cx="8229600" cy="987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a:t>Email checklist/Assessment rubric</a:t>
          </a:r>
        </a:p>
      </dsp:txBody>
      <dsp:txXfrm>
        <a:off x="0" y="3949846"/>
        <a:ext cx="8229600" cy="987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791DA6-1606-4D4A-AEB0-96B9556186EA}">
      <dsp:nvSpPr>
        <dsp:cNvPr id="0" name=""/>
        <dsp:cNvSpPr/>
      </dsp:nvSpPr>
      <dsp:spPr>
        <a:xfrm>
          <a:off x="2633471" y="195"/>
          <a:ext cx="2962656" cy="591301"/>
        </a:xfrm>
        <a:prstGeom prst="roundRect">
          <a:avLst/>
        </a:prstGeom>
        <a:solidFill>
          <a:schemeClr val="tx1">
            <a:lumMod val="75000"/>
            <a:lumOff val="25000"/>
          </a:schemeClr>
        </a:solidFill>
        <a:ln w="19050" cap="flat" cmpd="sng" algn="ctr">
          <a:solidFill>
            <a:schemeClr val="tx1">
              <a:lumMod val="65000"/>
              <a:lumOff val="3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kern="1200" dirty="0"/>
            <a:t>Opening</a:t>
          </a:r>
          <a:endParaRPr lang="en-US" sz="1700" kern="1200" dirty="0"/>
        </a:p>
      </dsp:txBody>
      <dsp:txXfrm>
        <a:off x="2662336" y="29060"/>
        <a:ext cx="2904926" cy="533571"/>
      </dsp:txXfrm>
    </dsp:sp>
    <dsp:sp modelId="{D38CCB38-A0D7-4C72-BE8B-214B58667F08}">
      <dsp:nvSpPr>
        <dsp:cNvPr id="0" name=""/>
        <dsp:cNvSpPr/>
      </dsp:nvSpPr>
      <dsp:spPr>
        <a:xfrm>
          <a:off x="2633471" y="621062"/>
          <a:ext cx="2962656" cy="591301"/>
        </a:xfrm>
        <a:prstGeom prst="roundRect">
          <a:avLst/>
        </a:prstGeom>
        <a:solidFill>
          <a:schemeClr val="bg1">
            <a:lumMod val="8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 Greeting/salutation and reason for writing</a:t>
          </a:r>
        </a:p>
      </dsp:txBody>
      <dsp:txXfrm>
        <a:off x="2662336" y="649927"/>
        <a:ext cx="2904926" cy="533571"/>
      </dsp:txXfrm>
    </dsp:sp>
    <dsp:sp modelId="{39CAED02-AAB6-431C-8F36-FCAAE640875C}">
      <dsp:nvSpPr>
        <dsp:cNvPr id="0" name=""/>
        <dsp:cNvSpPr/>
      </dsp:nvSpPr>
      <dsp:spPr>
        <a:xfrm>
          <a:off x="2633471" y="1241929"/>
          <a:ext cx="2962656" cy="591301"/>
        </a:xfrm>
        <a:prstGeom prst="roundRect">
          <a:avLst/>
        </a:prstGeom>
        <a:solidFill>
          <a:schemeClr val="tx1">
            <a:lumMod val="75000"/>
            <a:lumOff val="25000"/>
          </a:schemeClr>
        </a:solidFill>
        <a:ln w="1905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kern="1200" dirty="0"/>
            <a:t>Main part</a:t>
          </a:r>
          <a:endParaRPr lang="en-US" sz="1700" kern="1200" dirty="0"/>
        </a:p>
      </dsp:txBody>
      <dsp:txXfrm>
        <a:off x="2662336" y="1270794"/>
        <a:ext cx="2904926" cy="533571"/>
      </dsp:txXfrm>
    </dsp:sp>
    <dsp:sp modelId="{D1FCD93A-31A5-4F22-B2B1-59063D49AE3B}">
      <dsp:nvSpPr>
        <dsp:cNvPr id="0" name=""/>
        <dsp:cNvSpPr/>
      </dsp:nvSpPr>
      <dsp:spPr>
        <a:xfrm>
          <a:off x="2633471" y="1862795"/>
          <a:ext cx="2962656" cy="591301"/>
        </a:xfrm>
        <a:prstGeom prst="roundRect">
          <a:avLst/>
        </a:prstGeom>
        <a:solidFill>
          <a:schemeClr val="bg1">
            <a:lumMod val="8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Details (based on reason for writing)</a:t>
          </a:r>
        </a:p>
      </dsp:txBody>
      <dsp:txXfrm>
        <a:off x="2662336" y="1891660"/>
        <a:ext cx="2904926" cy="533571"/>
      </dsp:txXfrm>
    </dsp:sp>
    <dsp:sp modelId="{0BDD3992-AE14-4DD2-A998-3194DE8C2EA4}">
      <dsp:nvSpPr>
        <dsp:cNvPr id="0" name=""/>
        <dsp:cNvSpPr/>
      </dsp:nvSpPr>
      <dsp:spPr>
        <a:xfrm>
          <a:off x="2633471" y="2483662"/>
          <a:ext cx="2962656" cy="591301"/>
        </a:xfrm>
        <a:prstGeom prst="roundRect">
          <a:avLst/>
        </a:prstGeom>
        <a:solidFill>
          <a:schemeClr val="bg1">
            <a:lumMod val="8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(if applicable): Attaching files</a:t>
          </a:r>
        </a:p>
      </dsp:txBody>
      <dsp:txXfrm>
        <a:off x="2662336" y="2512527"/>
        <a:ext cx="2904926" cy="533571"/>
      </dsp:txXfrm>
    </dsp:sp>
    <dsp:sp modelId="{08A71FE4-9AEF-4A07-9F14-E302E6CB7BBA}">
      <dsp:nvSpPr>
        <dsp:cNvPr id="0" name=""/>
        <dsp:cNvSpPr/>
      </dsp:nvSpPr>
      <dsp:spPr>
        <a:xfrm>
          <a:off x="2633471" y="3104529"/>
          <a:ext cx="2962656" cy="591301"/>
        </a:xfrm>
        <a:prstGeom prst="roundRect">
          <a:avLst/>
        </a:prstGeom>
        <a:solidFill>
          <a:schemeClr val="tx1">
            <a:lumMod val="75000"/>
            <a:lumOff val="2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kern="1200" dirty="0"/>
            <a:t>Closing</a:t>
          </a:r>
          <a:endParaRPr lang="en-US" sz="1700" kern="1200" dirty="0"/>
        </a:p>
      </dsp:txBody>
      <dsp:txXfrm>
        <a:off x="2662336" y="3133394"/>
        <a:ext cx="2904926" cy="533571"/>
      </dsp:txXfrm>
    </dsp:sp>
    <dsp:sp modelId="{F2E7B53B-6091-4261-9C26-CF3F6E57E354}">
      <dsp:nvSpPr>
        <dsp:cNvPr id="0" name=""/>
        <dsp:cNvSpPr/>
      </dsp:nvSpPr>
      <dsp:spPr>
        <a:xfrm>
          <a:off x="2633471" y="3725395"/>
          <a:ext cx="2962656" cy="591301"/>
        </a:xfrm>
        <a:prstGeom prst="roundRect">
          <a:avLst/>
        </a:prstGeom>
        <a:solidFill>
          <a:schemeClr val="bg1">
            <a:lumMod val="8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Closing remarks</a:t>
          </a:r>
        </a:p>
      </dsp:txBody>
      <dsp:txXfrm>
        <a:off x="2662336" y="3754260"/>
        <a:ext cx="2904926" cy="533571"/>
      </dsp:txXfrm>
    </dsp:sp>
    <dsp:sp modelId="{12CA8BA1-DF48-4E24-8651-C68BE81DBAE2}">
      <dsp:nvSpPr>
        <dsp:cNvPr id="0" name=""/>
        <dsp:cNvSpPr/>
      </dsp:nvSpPr>
      <dsp:spPr>
        <a:xfrm>
          <a:off x="2633471" y="4346262"/>
          <a:ext cx="2962656" cy="591301"/>
        </a:xfrm>
        <a:prstGeom prst="roundRect">
          <a:avLst/>
        </a:prstGeom>
        <a:solidFill>
          <a:schemeClr val="bg1">
            <a:lumMod val="85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Signature/sender’s name</a:t>
          </a:r>
        </a:p>
      </dsp:txBody>
      <dsp:txXfrm>
        <a:off x="2662336" y="4375127"/>
        <a:ext cx="2904926" cy="5335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3206E1-3A47-4606-9F96-88B4BBAC7D42}">
      <dsp:nvSpPr>
        <dsp:cNvPr id="0" name=""/>
        <dsp:cNvSpPr/>
      </dsp:nvSpPr>
      <dsp:spPr>
        <a:xfrm>
          <a:off x="0" y="602"/>
          <a:ext cx="8229600" cy="14104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A94CEA-03C7-4555-ADCA-C4FD578B5F90}">
      <dsp:nvSpPr>
        <dsp:cNvPr id="0" name=""/>
        <dsp:cNvSpPr/>
      </dsp:nvSpPr>
      <dsp:spPr>
        <a:xfrm>
          <a:off x="426659" y="317952"/>
          <a:ext cx="775744" cy="7757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FFC44F-73A5-4B8D-813D-762CD5B079CA}">
      <dsp:nvSpPr>
        <dsp:cNvPr id="0" name=""/>
        <dsp:cNvSpPr/>
      </dsp:nvSpPr>
      <dsp:spPr>
        <a:xfrm>
          <a:off x="1629062" y="602"/>
          <a:ext cx="6600537" cy="1410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272" tIns="149272" rIns="149272" bIns="149272" numCol="1" spcCol="1270" anchor="ctr" anchorCtr="0">
          <a:noAutofit/>
        </a:bodyPr>
        <a:lstStyle/>
        <a:p>
          <a:pPr marL="0" lvl="0" indent="0" algn="just" defTabSz="977900">
            <a:lnSpc>
              <a:spcPct val="100000"/>
            </a:lnSpc>
            <a:spcBef>
              <a:spcPct val="0"/>
            </a:spcBef>
            <a:spcAft>
              <a:spcPct val="35000"/>
            </a:spcAft>
            <a:buNone/>
          </a:pPr>
          <a:r>
            <a:rPr lang="en-US" sz="2200" kern="1200" dirty="0"/>
            <a:t>You are on an email exchange project with USA, Australia, UK or other. Write an email to your new e-pal to introduce yourself, your hobbies and interests.</a:t>
          </a:r>
        </a:p>
      </dsp:txBody>
      <dsp:txXfrm>
        <a:off x="1629062" y="602"/>
        <a:ext cx="6600537" cy="1410444"/>
      </dsp:txXfrm>
    </dsp:sp>
    <dsp:sp modelId="{1CA0487A-DF3E-47AC-93B1-6B087D6E6873}">
      <dsp:nvSpPr>
        <dsp:cNvPr id="0" name=""/>
        <dsp:cNvSpPr/>
      </dsp:nvSpPr>
      <dsp:spPr>
        <a:xfrm>
          <a:off x="0" y="1763657"/>
          <a:ext cx="8229600" cy="14104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0E7EB2-0DFA-4BE4-9DAA-FF259D4C8986}">
      <dsp:nvSpPr>
        <dsp:cNvPr id="0" name=""/>
        <dsp:cNvSpPr/>
      </dsp:nvSpPr>
      <dsp:spPr>
        <a:xfrm>
          <a:off x="426659" y="2081007"/>
          <a:ext cx="775744" cy="7757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376CBA-2B6E-4DC4-B684-94C498B02130}">
      <dsp:nvSpPr>
        <dsp:cNvPr id="0" name=""/>
        <dsp:cNvSpPr/>
      </dsp:nvSpPr>
      <dsp:spPr>
        <a:xfrm>
          <a:off x="1629062" y="1763657"/>
          <a:ext cx="6600537" cy="1410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272" tIns="149272" rIns="149272" bIns="149272" numCol="1" spcCol="1270" anchor="ctr" anchorCtr="0">
          <a:noAutofit/>
        </a:bodyPr>
        <a:lstStyle/>
        <a:p>
          <a:pPr marL="0" lvl="0" indent="0" algn="just" defTabSz="977900">
            <a:lnSpc>
              <a:spcPct val="100000"/>
            </a:lnSpc>
            <a:spcBef>
              <a:spcPct val="0"/>
            </a:spcBef>
            <a:spcAft>
              <a:spcPct val="35000"/>
            </a:spcAft>
            <a:buNone/>
          </a:pPr>
          <a:r>
            <a:rPr lang="en-US" sz="2200" kern="1200" dirty="0"/>
            <a:t>Write an email replying to Panos’ letters (see slide 6 &amp; 7)</a:t>
          </a:r>
        </a:p>
      </dsp:txBody>
      <dsp:txXfrm>
        <a:off x="1629062" y="1763657"/>
        <a:ext cx="6600537" cy="1410444"/>
      </dsp:txXfrm>
    </dsp:sp>
    <dsp:sp modelId="{54D8CC20-6A54-4F95-AD20-B14E5967EDF3}">
      <dsp:nvSpPr>
        <dsp:cNvPr id="0" name=""/>
        <dsp:cNvSpPr/>
      </dsp:nvSpPr>
      <dsp:spPr>
        <a:xfrm>
          <a:off x="0" y="3526713"/>
          <a:ext cx="8229600" cy="14104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1DACD6-35DE-4F6E-A4CF-92DC517C10F6}">
      <dsp:nvSpPr>
        <dsp:cNvPr id="0" name=""/>
        <dsp:cNvSpPr/>
      </dsp:nvSpPr>
      <dsp:spPr>
        <a:xfrm>
          <a:off x="426659" y="3844063"/>
          <a:ext cx="775744" cy="7757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6742CD-3652-4AC0-BA39-E994C2D4238B}">
      <dsp:nvSpPr>
        <dsp:cNvPr id="0" name=""/>
        <dsp:cNvSpPr/>
      </dsp:nvSpPr>
      <dsp:spPr>
        <a:xfrm>
          <a:off x="1629062" y="3526713"/>
          <a:ext cx="6600537" cy="1410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272" tIns="149272" rIns="149272" bIns="149272" numCol="1" spcCol="1270" anchor="ctr" anchorCtr="0">
          <a:noAutofit/>
        </a:bodyPr>
        <a:lstStyle/>
        <a:p>
          <a:pPr marL="0" lvl="0" indent="0" algn="just" defTabSz="977900">
            <a:lnSpc>
              <a:spcPct val="100000"/>
            </a:lnSpc>
            <a:spcBef>
              <a:spcPct val="0"/>
            </a:spcBef>
            <a:spcAft>
              <a:spcPct val="35000"/>
            </a:spcAft>
            <a:buNone/>
          </a:pPr>
          <a:r>
            <a:rPr lang="en-US" sz="2200" kern="1200" dirty="0"/>
            <a:t>Write an email to your e-pal to inform him/her about your latest news.</a:t>
          </a:r>
        </a:p>
      </dsp:txBody>
      <dsp:txXfrm>
        <a:off x="1629062" y="3526713"/>
        <a:ext cx="6600537" cy="141044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78DB2C-E593-45E1-B428-3F070E3E1035}" type="datetimeFigureOut">
              <a:rPr lang="en-US" smtClean="0"/>
              <a:t>10/2/2026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027858-A43B-4143-9879-6B126DF996A9}" type="slidenum">
              <a:rPr lang="en-US" smtClean="0"/>
              <a:t>‹#›</a:t>
            </a:fld>
            <a:endParaRPr lang="en-US"/>
          </a:p>
        </p:txBody>
      </p:sp>
    </p:spTree>
    <p:extLst>
      <p:ext uri="{BB962C8B-B14F-4D97-AF65-F5344CB8AC3E}">
        <p14:creationId xmlns:p14="http://schemas.microsoft.com/office/powerpoint/2010/main" val="960809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74CA284F-EA89-410C-8893-25C5BE1ACFF5}" type="datetime1">
              <a:rPr lang="en-US" smtClean="0"/>
              <a:t>10/2/2026</a:t>
            </a:fld>
            <a:endParaRPr lang="en-US"/>
          </a:p>
        </p:txBody>
      </p:sp>
      <p:sp>
        <p:nvSpPr>
          <p:cNvPr id="17" name="Footer Placeholder 16"/>
          <p:cNvSpPr>
            <a:spLocks noGrp="1"/>
          </p:cNvSpPr>
          <p:nvPr>
            <p:ph type="ftr" sz="quarter" idx="11"/>
          </p:nvPr>
        </p:nvSpPr>
        <p:spPr>
          <a:xfrm>
            <a:off x="2898648" y="6355080"/>
            <a:ext cx="3474720" cy="365760"/>
          </a:xfrm>
        </p:spPr>
        <p:txBody>
          <a:bodyPr/>
          <a:lstStyle/>
          <a:p>
            <a:r>
              <a:rPr lang="en-US"/>
              <a:t>English Language Inspectorate</a:t>
            </a:r>
          </a:p>
        </p:txBody>
      </p:sp>
      <p:sp>
        <p:nvSpPr>
          <p:cNvPr id="29" name="Slide Number Placeholder 28"/>
          <p:cNvSpPr>
            <a:spLocks noGrp="1"/>
          </p:cNvSpPr>
          <p:nvPr>
            <p:ph type="sldNum" sz="quarter" idx="12"/>
          </p:nvPr>
        </p:nvSpPr>
        <p:spPr>
          <a:xfrm>
            <a:off x="1216152" y="6355080"/>
            <a:ext cx="1219200" cy="365760"/>
          </a:xfrm>
        </p:spPr>
        <p:txBody>
          <a:bodyPr/>
          <a:lstStyle/>
          <a:p>
            <a:fld id="{E1F4DAE1-FA59-42B6-8238-CC42FAFB3D7A}" type="slidenum">
              <a:rPr lang="en-US" smtClean="0"/>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B21D0216-1066-4925-88FA-6FFAEE68D48C}" type="datetime1">
              <a:rPr lang="en-US" smtClean="0"/>
              <a:t>10/2/2026</a:t>
            </a:fld>
            <a:endParaRPr lang="en-US"/>
          </a:p>
        </p:txBody>
      </p:sp>
      <p:sp>
        <p:nvSpPr>
          <p:cNvPr id="5" name="Footer Placeholder 4"/>
          <p:cNvSpPr>
            <a:spLocks noGrp="1"/>
          </p:cNvSpPr>
          <p:nvPr>
            <p:ph type="ftr" sz="quarter" idx="11"/>
          </p:nvPr>
        </p:nvSpPr>
        <p:spPr/>
        <p:txBody>
          <a:bodyPr/>
          <a:lstStyle/>
          <a:p>
            <a:r>
              <a:rPr lang="en-US"/>
              <a:t>English Language Inspectorate</a:t>
            </a:r>
          </a:p>
        </p:txBody>
      </p:sp>
      <p:sp>
        <p:nvSpPr>
          <p:cNvPr id="6" name="Slide Number Placeholder 5"/>
          <p:cNvSpPr>
            <a:spLocks noGrp="1"/>
          </p:cNvSpPr>
          <p:nvPr>
            <p:ph type="sldNum" sz="quarter" idx="12"/>
          </p:nvPr>
        </p:nvSpPr>
        <p:spPr/>
        <p:txBody>
          <a:bodyPr/>
          <a:lstStyle/>
          <a:p>
            <a:fld id="{E1F4DAE1-FA59-42B6-8238-CC42FAFB3D7A}" type="slidenum">
              <a:rPr lang="en-US" smtClean="0"/>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F0BB8895-AF98-4E54-BF69-3E4A6AAE3DE4}" type="datetime1">
              <a:rPr lang="en-US" smtClean="0"/>
              <a:t>10/2/2026</a:t>
            </a:fld>
            <a:endParaRPr lang="en-US"/>
          </a:p>
        </p:txBody>
      </p:sp>
      <p:sp>
        <p:nvSpPr>
          <p:cNvPr id="5" name="Footer Placeholder 4"/>
          <p:cNvSpPr>
            <a:spLocks noGrp="1"/>
          </p:cNvSpPr>
          <p:nvPr>
            <p:ph type="ftr" sz="quarter" idx="11"/>
          </p:nvPr>
        </p:nvSpPr>
        <p:spPr>
          <a:xfrm>
            <a:off x="2898648" y="6355080"/>
            <a:ext cx="3474720" cy="365760"/>
          </a:xfrm>
        </p:spPr>
        <p:txBody>
          <a:bodyPr/>
          <a:lstStyle/>
          <a:p>
            <a:r>
              <a:rPr lang="en-US"/>
              <a:t>English Language Inspectorate</a:t>
            </a:r>
          </a:p>
        </p:txBody>
      </p:sp>
      <p:sp>
        <p:nvSpPr>
          <p:cNvPr id="6" name="Slide Number Placeholder 5"/>
          <p:cNvSpPr>
            <a:spLocks noGrp="1"/>
          </p:cNvSpPr>
          <p:nvPr>
            <p:ph type="sldNum" sz="quarter" idx="12"/>
          </p:nvPr>
        </p:nvSpPr>
        <p:spPr>
          <a:xfrm>
            <a:off x="1069848" y="6355080"/>
            <a:ext cx="1520952" cy="365760"/>
          </a:xfrm>
        </p:spPr>
        <p:txBody>
          <a:bodyPr/>
          <a:lstStyle/>
          <a:p>
            <a:fld id="{E1F4DAE1-FA59-42B6-8238-CC42FAFB3D7A}" type="slidenum">
              <a:rPr lang="en-US" smtClean="0"/>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4B886AE6-8316-479C-A0D3-550EE4C9EB00}" type="datetime1">
              <a:rPr lang="en-US" smtClean="0"/>
              <a:t>10/2/2026</a:t>
            </a:fld>
            <a:endParaRPr lang="en-US"/>
          </a:p>
        </p:txBody>
      </p:sp>
      <p:sp>
        <p:nvSpPr>
          <p:cNvPr id="6" name="Footer Placeholder 5"/>
          <p:cNvSpPr>
            <a:spLocks noGrp="1"/>
          </p:cNvSpPr>
          <p:nvPr>
            <p:ph type="ftr" sz="quarter" idx="11"/>
          </p:nvPr>
        </p:nvSpPr>
        <p:spPr/>
        <p:txBody>
          <a:bodyPr/>
          <a:lstStyle/>
          <a:p>
            <a:r>
              <a:rPr lang="en-US"/>
              <a:t>English Language Inspectorate</a:t>
            </a:r>
          </a:p>
        </p:txBody>
      </p:sp>
      <p:sp>
        <p:nvSpPr>
          <p:cNvPr id="7" name="Slide Number Placeholder 6"/>
          <p:cNvSpPr>
            <a:spLocks noGrp="1"/>
          </p:cNvSpPr>
          <p:nvPr>
            <p:ph type="sldNum" sz="quarter" idx="12"/>
          </p:nvPr>
        </p:nvSpPr>
        <p:spPr/>
        <p:txBody>
          <a:bodyPr/>
          <a:lstStyle/>
          <a:p>
            <a:fld id="{E1F4DAE1-FA59-42B6-8238-CC42FAFB3D7A}" type="slidenum">
              <a:rPr lang="en-US" smtClean="0"/>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D82A2306-DB93-4C89-92DF-B7823AB1D732}" type="datetime1">
              <a:rPr lang="en-US" smtClean="0"/>
              <a:t>10/2/2026</a:t>
            </a:fld>
            <a:endParaRPr lang="en-US"/>
          </a:p>
        </p:txBody>
      </p:sp>
      <p:sp>
        <p:nvSpPr>
          <p:cNvPr id="8" name="Footer Placeholder 7"/>
          <p:cNvSpPr>
            <a:spLocks noGrp="1"/>
          </p:cNvSpPr>
          <p:nvPr>
            <p:ph type="ftr" sz="quarter" idx="11"/>
          </p:nvPr>
        </p:nvSpPr>
        <p:spPr/>
        <p:txBody>
          <a:bodyPr/>
          <a:lstStyle/>
          <a:p>
            <a:r>
              <a:rPr lang="en-US"/>
              <a:t>English Language Inspectorate</a:t>
            </a:r>
          </a:p>
        </p:txBody>
      </p:sp>
      <p:sp>
        <p:nvSpPr>
          <p:cNvPr id="9" name="Slide Number Placeholder 8"/>
          <p:cNvSpPr>
            <a:spLocks noGrp="1"/>
          </p:cNvSpPr>
          <p:nvPr>
            <p:ph type="sldNum" sz="quarter" idx="12"/>
          </p:nvPr>
        </p:nvSpPr>
        <p:spPr/>
        <p:txBody>
          <a:bodyPr/>
          <a:lstStyle/>
          <a:p>
            <a:fld id="{E1F4DAE1-FA59-42B6-8238-CC42FAFB3D7A}" type="slidenum">
              <a:rPr lang="en-US" smtClean="0"/>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D122D9D-360E-482D-A9D6-27ED6A0A595D}" type="datetime1">
              <a:rPr lang="en-US" smtClean="0"/>
              <a:t>10/2/2026</a:t>
            </a:fld>
            <a:endParaRPr lang="en-US"/>
          </a:p>
        </p:txBody>
      </p:sp>
      <p:sp>
        <p:nvSpPr>
          <p:cNvPr id="4" name="Footer Placeholder 3"/>
          <p:cNvSpPr>
            <a:spLocks noGrp="1"/>
          </p:cNvSpPr>
          <p:nvPr>
            <p:ph type="ftr" sz="quarter" idx="11"/>
          </p:nvPr>
        </p:nvSpPr>
        <p:spPr/>
        <p:txBody>
          <a:bodyPr/>
          <a:lstStyle/>
          <a:p>
            <a:r>
              <a:rPr lang="en-US"/>
              <a:t>English Language Inspectorate</a:t>
            </a:r>
          </a:p>
        </p:txBody>
      </p:sp>
      <p:sp>
        <p:nvSpPr>
          <p:cNvPr id="5" name="Slide Number Placeholder 4"/>
          <p:cNvSpPr>
            <a:spLocks noGrp="1"/>
          </p:cNvSpPr>
          <p:nvPr>
            <p:ph type="sldNum" sz="quarter" idx="12"/>
          </p:nvPr>
        </p:nvSpPr>
        <p:spPr/>
        <p:txBody>
          <a:bodyPr/>
          <a:lstStyle/>
          <a:p>
            <a:fld id="{E1F4DAE1-FA59-42B6-8238-CC42FAFB3D7A}" type="slidenum">
              <a:rPr lang="en-US" smtClean="0"/>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2995E0-8562-4E63-A828-E972A7521F33}" type="datetime1">
              <a:rPr lang="en-US" smtClean="0"/>
              <a:t>10/2/2026</a:t>
            </a:fld>
            <a:endParaRPr lang="en-US"/>
          </a:p>
        </p:txBody>
      </p:sp>
      <p:sp>
        <p:nvSpPr>
          <p:cNvPr id="3" name="Footer Placeholder 2"/>
          <p:cNvSpPr>
            <a:spLocks noGrp="1"/>
          </p:cNvSpPr>
          <p:nvPr>
            <p:ph type="ftr" sz="quarter" idx="11"/>
          </p:nvPr>
        </p:nvSpPr>
        <p:spPr/>
        <p:txBody>
          <a:bodyPr/>
          <a:lstStyle/>
          <a:p>
            <a:r>
              <a:rPr lang="en-US"/>
              <a:t>English Language Inspectorate</a:t>
            </a:r>
          </a:p>
        </p:txBody>
      </p:sp>
      <p:sp>
        <p:nvSpPr>
          <p:cNvPr id="4" name="Slide Number Placeholder 3"/>
          <p:cNvSpPr>
            <a:spLocks noGrp="1"/>
          </p:cNvSpPr>
          <p:nvPr>
            <p:ph type="sldNum" sz="quarter" idx="12"/>
          </p:nvPr>
        </p:nvSpPr>
        <p:spPr/>
        <p:txBody>
          <a:bodyPr/>
          <a:lstStyle/>
          <a:p>
            <a:fld id="{E1F4DAE1-FA59-42B6-8238-CC42FAFB3D7A}" type="slidenum">
              <a:rPr lang="en-US" smtClean="0"/>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74583A2-5FD7-4B64-A59D-7A0F00F58E2A}" type="datetime1">
              <a:rPr lang="en-US" smtClean="0"/>
              <a:t>10/2/2026</a:t>
            </a:fld>
            <a:endParaRPr lang="en-US"/>
          </a:p>
        </p:txBody>
      </p:sp>
      <p:sp>
        <p:nvSpPr>
          <p:cNvPr id="6" name="Footer Placeholder 5"/>
          <p:cNvSpPr>
            <a:spLocks noGrp="1"/>
          </p:cNvSpPr>
          <p:nvPr>
            <p:ph type="ftr" sz="quarter" idx="11"/>
          </p:nvPr>
        </p:nvSpPr>
        <p:spPr/>
        <p:txBody>
          <a:bodyPr/>
          <a:lstStyle/>
          <a:p>
            <a:r>
              <a:rPr lang="en-US"/>
              <a:t>English Language Inspectorate</a:t>
            </a:r>
          </a:p>
        </p:txBody>
      </p:sp>
      <p:sp>
        <p:nvSpPr>
          <p:cNvPr id="7" name="Slide Number Placeholder 6"/>
          <p:cNvSpPr>
            <a:spLocks noGrp="1"/>
          </p:cNvSpPr>
          <p:nvPr>
            <p:ph type="sldNum" sz="quarter" idx="12"/>
          </p:nvPr>
        </p:nvSpPr>
        <p:spPr/>
        <p:txBody>
          <a:bodyPr/>
          <a:lstStyle/>
          <a:p>
            <a:fld id="{E1F4DAE1-FA59-42B6-8238-CC42FAFB3D7A}" type="slidenum">
              <a:rPr lang="en-US" smtClean="0"/>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7417A13C-EA3A-4448-8819-36A27840DF8F}" type="datetime1">
              <a:rPr lang="en-US" smtClean="0"/>
              <a:t>10/2/2026</a:t>
            </a:fld>
            <a:endParaRPr lang="en-US"/>
          </a:p>
        </p:txBody>
      </p:sp>
      <p:sp>
        <p:nvSpPr>
          <p:cNvPr id="6" name="Footer Placeholder 5"/>
          <p:cNvSpPr>
            <a:spLocks noGrp="1"/>
          </p:cNvSpPr>
          <p:nvPr>
            <p:ph type="ftr" sz="quarter" idx="11"/>
          </p:nvPr>
        </p:nvSpPr>
        <p:spPr/>
        <p:txBody>
          <a:bodyPr/>
          <a:lstStyle/>
          <a:p>
            <a:r>
              <a:rPr lang="en-US"/>
              <a:t>English Language Inspectorate</a:t>
            </a:r>
          </a:p>
        </p:txBody>
      </p:sp>
      <p:sp>
        <p:nvSpPr>
          <p:cNvPr id="7" name="Slide Number Placeholder 6"/>
          <p:cNvSpPr>
            <a:spLocks noGrp="1"/>
          </p:cNvSpPr>
          <p:nvPr>
            <p:ph type="sldNum" sz="quarter" idx="12"/>
          </p:nvPr>
        </p:nvSpPr>
        <p:spPr/>
        <p:txBody>
          <a:bodyPr/>
          <a:lstStyle/>
          <a:p>
            <a:fld id="{E1F4DAE1-FA59-42B6-8238-CC42FAFB3D7A}" type="slidenum">
              <a:rPr lang="en-US" smtClean="0"/>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731BC09-5E68-4B9D-8B02-1DDCA8E3293B}" type="datetime1">
              <a:rPr lang="en-US" smtClean="0"/>
              <a:t>10/2/2026</a:t>
            </a:fld>
            <a:endParaRPr lang="en-US"/>
          </a:p>
        </p:txBody>
      </p:sp>
      <p:sp>
        <p:nvSpPr>
          <p:cNvPr id="5" name="Footer Placeholder 4"/>
          <p:cNvSpPr>
            <a:spLocks noGrp="1"/>
          </p:cNvSpPr>
          <p:nvPr>
            <p:ph type="ftr" sz="quarter" idx="11"/>
          </p:nvPr>
        </p:nvSpPr>
        <p:spPr/>
        <p:txBody>
          <a:bodyPr/>
          <a:lstStyle/>
          <a:p>
            <a:r>
              <a:rPr lang="en-US"/>
              <a:t>English Language Inspectorate</a:t>
            </a:r>
          </a:p>
        </p:txBody>
      </p:sp>
      <p:sp>
        <p:nvSpPr>
          <p:cNvPr id="6" name="Slide Number Placeholder 5"/>
          <p:cNvSpPr>
            <a:spLocks noGrp="1"/>
          </p:cNvSpPr>
          <p:nvPr>
            <p:ph type="sldNum" sz="quarter" idx="12"/>
          </p:nvPr>
        </p:nvSpPr>
        <p:spPr/>
        <p:txBody>
          <a:bodyPr/>
          <a:lstStyle/>
          <a:p>
            <a:fld id="{E1F4DAE1-FA59-42B6-8238-CC42FAFB3D7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07FF12-6770-462C-91CE-029BF1AB15A3}" type="datetime1">
              <a:rPr lang="en-US" smtClean="0"/>
              <a:t>10/2/2026</a:t>
            </a:fld>
            <a:endParaRPr lang="en-US"/>
          </a:p>
        </p:txBody>
      </p:sp>
      <p:sp>
        <p:nvSpPr>
          <p:cNvPr id="5" name="Footer Placeholder 4"/>
          <p:cNvSpPr>
            <a:spLocks noGrp="1"/>
          </p:cNvSpPr>
          <p:nvPr>
            <p:ph type="ftr" sz="quarter" idx="11"/>
          </p:nvPr>
        </p:nvSpPr>
        <p:spPr/>
        <p:txBody>
          <a:bodyPr/>
          <a:lstStyle/>
          <a:p>
            <a:r>
              <a:rPr lang="en-US"/>
              <a:t>English Language Inspectorate</a:t>
            </a:r>
          </a:p>
        </p:txBody>
      </p:sp>
      <p:sp>
        <p:nvSpPr>
          <p:cNvPr id="6" name="Slide Number Placeholder 5"/>
          <p:cNvSpPr>
            <a:spLocks noGrp="1"/>
          </p:cNvSpPr>
          <p:nvPr>
            <p:ph type="sldNum" sz="quarter" idx="12"/>
          </p:nvPr>
        </p:nvSpPr>
        <p:spPr/>
        <p:txBody>
          <a:bodyPr/>
          <a:lstStyle/>
          <a:p>
            <a:fld id="{E1F4DAE1-FA59-42B6-8238-CC42FAFB3D7A}" type="slidenum">
              <a:rPr lang="en-US" smtClean="0"/>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48A0589F-7BF4-4D81-85D4-16DF37FD5121}" type="datetime1">
              <a:rPr lang="en-US" smtClean="0"/>
              <a:t>10/2/2026</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a:t>English Language Inspectorate</a:t>
            </a: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E1F4DAE1-FA59-42B6-8238-CC42FAFB3D7A}" type="slidenum">
              <a:rPr lang="en-US" smtClean="0"/>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scribd.com/document/552583684/Email-Rubrics-docx"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2700" b="1" dirty="0">
                <a:latin typeface="Comic Sans MS" panose="030F0702030302020204" pitchFamily="66" charset="0"/>
                <a:cs typeface="Arial" panose="020B0604020202020204" pitchFamily="34" charset="0"/>
              </a:rPr>
              <a:t>Informal email</a:t>
            </a:r>
            <a:br>
              <a:rPr lang="en-US" sz="2700" b="1" dirty="0">
                <a:latin typeface="Comic Sans MS" panose="030F0702030302020204" pitchFamily="66" charset="0"/>
                <a:cs typeface="Arial" panose="020B0604020202020204" pitchFamily="34" charset="0"/>
              </a:rPr>
            </a:br>
            <a:r>
              <a:rPr lang="en-US" sz="2700" b="1" dirty="0">
                <a:latin typeface="Comic Sans MS" panose="030F0702030302020204" pitchFamily="66" charset="0"/>
                <a:cs typeface="Arial" panose="020B0604020202020204" pitchFamily="34" charset="0"/>
              </a:rPr>
              <a:t>planning and writing (</a:t>
            </a:r>
            <a:r>
              <a:rPr lang="en-US" sz="2200" b="1" dirty="0">
                <a:latin typeface="Comic Sans MS" panose="030F0702030302020204" pitchFamily="66" charset="0"/>
              </a:rPr>
              <a:t>CEFR level A2+ - B1</a:t>
            </a:r>
            <a:r>
              <a:rPr lang="en-US" b="1" dirty="0">
                <a:latin typeface="Comic Sans MS" panose="030F0702030302020204" pitchFamily="66" charset="0"/>
              </a:rPr>
              <a: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1025013"/>
            <a:ext cx="2438400"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2956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Arial" panose="020B0604020202020204" pitchFamily="34" charset="0"/>
                <a:cs typeface="Arial" panose="020B0604020202020204" pitchFamily="34" charset="0"/>
              </a:rPr>
              <a:t>Informal email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Overview</a:t>
            </a:r>
          </a:p>
        </p:txBody>
      </p:sp>
      <p:graphicFrame>
        <p:nvGraphicFramePr>
          <p:cNvPr id="8" name="Content Placeholder 2">
            <a:extLst>
              <a:ext uri="{FF2B5EF4-FFF2-40B4-BE49-F238E27FC236}">
                <a16:creationId xmlns:a16="http://schemas.microsoft.com/office/drawing/2014/main" id="{798B53BA-CD0F-20EB-4A03-B262B04CF22F}"/>
              </a:ext>
            </a:extLst>
          </p:cNvPr>
          <p:cNvGraphicFramePr>
            <a:graphicFrameLocks noGrp="1"/>
          </p:cNvGraphicFramePr>
          <p:nvPr>
            <p:ph sz="quarter" idx="1"/>
            <p:extLst>
              <p:ext uri="{D42A27DB-BD31-4B8C-83A1-F6EECF244321}">
                <p14:modId xmlns:p14="http://schemas.microsoft.com/office/powerpoint/2010/main" val="3071943901"/>
              </p:ext>
            </p:extLst>
          </p:nvPr>
        </p:nvGraphicFramePr>
        <p:xfrm>
          <a:off x="457200" y="1219200"/>
          <a:ext cx="8229600" cy="4937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a:t>English Language Inspectorate</a:t>
            </a:r>
          </a:p>
        </p:txBody>
      </p:sp>
    </p:spTree>
    <p:extLst>
      <p:ext uri="{BB962C8B-B14F-4D97-AF65-F5344CB8AC3E}">
        <p14:creationId xmlns:p14="http://schemas.microsoft.com/office/powerpoint/2010/main" val="1095188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English Language Inspectorate</a:t>
            </a:r>
          </a:p>
        </p:txBody>
      </p:sp>
      <p:graphicFrame>
        <p:nvGraphicFramePr>
          <p:cNvPr id="14" name="Content Placeholder 10">
            <a:extLst>
              <a:ext uri="{FF2B5EF4-FFF2-40B4-BE49-F238E27FC236}">
                <a16:creationId xmlns:a16="http://schemas.microsoft.com/office/drawing/2014/main" id="{53597B0B-1EB0-82B3-5E29-FFA951B75AC3}"/>
              </a:ext>
            </a:extLst>
          </p:cNvPr>
          <p:cNvGraphicFramePr>
            <a:graphicFrameLocks noGrp="1"/>
          </p:cNvGraphicFramePr>
          <p:nvPr>
            <p:ph sz="quarter" idx="1"/>
            <p:extLst>
              <p:ext uri="{D42A27DB-BD31-4B8C-83A1-F6EECF244321}">
                <p14:modId xmlns:p14="http://schemas.microsoft.com/office/powerpoint/2010/main" val="2730955610"/>
              </p:ext>
            </p:extLst>
          </p:nvPr>
        </p:nvGraphicFramePr>
        <p:xfrm>
          <a:off x="381000" y="430654"/>
          <a:ext cx="8305800" cy="5925696"/>
        </p:xfrm>
        <a:graphic>
          <a:graphicData uri="http://schemas.openxmlformats.org/drawingml/2006/table">
            <a:tbl>
              <a:tblPr firstRow="1" bandRow="1">
                <a:tableStyleId>{5C22544A-7EE6-4342-B048-85BDC9FD1C3A}</a:tableStyleId>
              </a:tblPr>
              <a:tblGrid>
                <a:gridCol w="2845506">
                  <a:extLst>
                    <a:ext uri="{9D8B030D-6E8A-4147-A177-3AD203B41FA5}">
                      <a16:colId xmlns:a16="http://schemas.microsoft.com/office/drawing/2014/main" val="520365005"/>
                    </a:ext>
                  </a:extLst>
                </a:gridCol>
                <a:gridCol w="5460294">
                  <a:extLst>
                    <a:ext uri="{9D8B030D-6E8A-4147-A177-3AD203B41FA5}">
                      <a16:colId xmlns:a16="http://schemas.microsoft.com/office/drawing/2014/main" val="3721087670"/>
                    </a:ext>
                  </a:extLst>
                </a:gridCol>
              </a:tblGrid>
              <a:tr h="500250">
                <a:tc gridSpan="2">
                  <a:txBody>
                    <a:bodyPr/>
                    <a:lstStyle/>
                    <a:p>
                      <a:pPr algn="ctr"/>
                      <a:r>
                        <a:rPr lang="en-GB" dirty="0"/>
                        <a:t>Informal Email Writing</a:t>
                      </a:r>
                      <a:endParaRPr lang="en-CY" dirty="0"/>
                    </a:p>
                  </a:txBody>
                  <a:tcPr/>
                </a:tc>
                <a:tc hMerge="1">
                  <a:txBody>
                    <a:bodyPr/>
                    <a:lstStyle/>
                    <a:p>
                      <a:endParaRPr lang="en-CY" dirty="0"/>
                    </a:p>
                  </a:txBody>
                  <a:tcPr/>
                </a:tc>
                <a:extLst>
                  <a:ext uri="{0D108BD9-81ED-4DB2-BD59-A6C34878D82A}">
                    <a16:rowId xmlns:a16="http://schemas.microsoft.com/office/drawing/2014/main" val="2949529886"/>
                  </a:ext>
                </a:extLst>
              </a:tr>
              <a:tr h="10638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TARGET AUDIENCE: </a:t>
                      </a:r>
                      <a:endParaRPr lang="en-CY"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Who are you writing to? </a:t>
                      </a:r>
                      <a:endParaRPr lang="en-CY" b="1"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dirty="0"/>
                        <a:t>(New) friend, classmate, relative, family member, colleague, etc.  </a:t>
                      </a:r>
                      <a:endParaRPr lang="en-CY"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CY" dirty="0"/>
                    </a:p>
                  </a:txBody>
                  <a:tcPr/>
                </a:tc>
                <a:extLst>
                  <a:ext uri="{0D108BD9-81ED-4DB2-BD59-A6C34878D82A}">
                    <a16:rowId xmlns:a16="http://schemas.microsoft.com/office/drawing/2014/main" val="1053891944"/>
                  </a:ext>
                </a:extLst>
              </a:tr>
              <a:tr h="361696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PURPOSE: </a:t>
                      </a:r>
                      <a:endParaRPr lang="en-CY"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Why are you writing to them? </a:t>
                      </a:r>
                      <a:endParaRPr lang="en-CY" b="1" dirty="0"/>
                    </a:p>
                  </a:txBody>
                  <a:tcPr/>
                </a:tc>
                <a:tc>
                  <a:txBody>
                    <a:bodyPr/>
                    <a:lstStyle/>
                    <a:p>
                      <a:pPr marL="285750" indent="-285750">
                        <a:buFont typeface="Arial" panose="020B0604020202020204" pitchFamily="34" charset="0"/>
                        <a:buChar char="•"/>
                      </a:pPr>
                      <a:r>
                        <a:rPr lang="en-GB" b="1" dirty="0"/>
                        <a:t>To provide information</a:t>
                      </a:r>
                      <a:r>
                        <a:rPr lang="en-GB" dirty="0"/>
                        <a:t>: </a:t>
                      </a:r>
                    </a:p>
                    <a:p>
                      <a:pPr marL="285750" indent="-285750">
                        <a:buFont typeface="Arial" panose="020B0604020202020204" pitchFamily="34" charset="0"/>
                        <a:buChar char="•"/>
                      </a:pPr>
                      <a:r>
                        <a:rPr lang="en-GB" dirty="0"/>
                        <a:t>to inform them about yourself, aspects of your (school) life, a holiday, an incident, an event, your plans etc. </a:t>
                      </a:r>
                    </a:p>
                    <a:p>
                      <a:pPr marL="285750" indent="-285750">
                        <a:buFont typeface="Arial" panose="020B0604020202020204" pitchFamily="34" charset="0"/>
                        <a:buChar char="•"/>
                      </a:pPr>
                      <a:r>
                        <a:rPr lang="en-GB" b="1" dirty="0"/>
                        <a:t>To make a request</a:t>
                      </a:r>
                      <a:r>
                        <a:rPr lang="en-GB" dirty="0"/>
                        <a:t>: </a:t>
                      </a:r>
                    </a:p>
                    <a:p>
                      <a:pPr marL="285750" indent="-285750">
                        <a:buFont typeface="Arial" panose="020B0604020202020204" pitchFamily="34" charset="0"/>
                        <a:buChar char="•"/>
                      </a:pPr>
                      <a:r>
                        <a:rPr lang="en-GB" dirty="0"/>
                        <a:t>To ask for information, advice, a favour, etc. </a:t>
                      </a:r>
                      <a:endParaRPr lang="en-CY"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To invite: </a:t>
                      </a:r>
                      <a:r>
                        <a:rPr lang="en-US" b="0" dirty="0"/>
                        <a:t>To invite someone to an event, a party, a holiday, etc. </a:t>
                      </a:r>
                      <a:endParaRPr lang="en-CY"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1" dirty="0"/>
                        <a:t>To reply </a:t>
                      </a:r>
                      <a:r>
                        <a:rPr lang="en-GB" dirty="0"/>
                        <a:t>(to an email)</a:t>
                      </a:r>
                      <a:endParaRPr lang="en-CY" dirty="0"/>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Other reasons </a:t>
                      </a:r>
                      <a:endParaRPr lang="en-CY" dirty="0"/>
                    </a:p>
                    <a:p>
                      <a:pPr algn="just"/>
                      <a:endParaRPr lang="en-CY" b="1" dirty="0"/>
                    </a:p>
                  </a:txBody>
                  <a:tcPr/>
                </a:tc>
                <a:extLst>
                  <a:ext uri="{0D108BD9-81ED-4DB2-BD59-A6C34878D82A}">
                    <a16:rowId xmlns:a16="http://schemas.microsoft.com/office/drawing/2014/main" val="2405887291"/>
                  </a:ext>
                </a:extLst>
              </a:tr>
              <a:tr h="744669">
                <a:tc>
                  <a:txBody>
                    <a:bodyPr/>
                    <a:lstStyle/>
                    <a:p>
                      <a:pPr algn="ctr"/>
                      <a:r>
                        <a:rPr lang="en-GB" b="1" dirty="0"/>
                        <a:t>LANGUAGE STYLE: </a:t>
                      </a:r>
                      <a:endParaRPr lang="en-CY" b="1" dirty="0"/>
                    </a:p>
                  </a:txBody>
                  <a:tcPr/>
                </a:tc>
                <a:tc>
                  <a:txBody>
                    <a:bodyPr/>
                    <a:lstStyle/>
                    <a:p>
                      <a:r>
                        <a:rPr lang="en-US" b="0" dirty="0"/>
                        <a:t>Informal</a:t>
                      </a:r>
                    </a:p>
                    <a:p>
                      <a:r>
                        <a:rPr lang="en-US" b="0" dirty="0"/>
                        <a:t>Common abbreviations like OK etc., allowed.</a:t>
                      </a:r>
                      <a:endParaRPr lang="en-CY" dirty="0"/>
                    </a:p>
                  </a:txBody>
                  <a:tcPr/>
                </a:tc>
                <a:extLst>
                  <a:ext uri="{0D108BD9-81ED-4DB2-BD59-A6C34878D82A}">
                    <a16:rowId xmlns:a16="http://schemas.microsoft.com/office/drawing/2014/main" val="2619455634"/>
                  </a:ext>
                </a:extLst>
              </a:tr>
            </a:tbl>
          </a:graphicData>
        </a:graphic>
      </p:graphicFrame>
    </p:spTree>
    <p:extLst>
      <p:ext uri="{BB962C8B-B14F-4D97-AF65-F5344CB8AC3E}">
        <p14:creationId xmlns:p14="http://schemas.microsoft.com/office/powerpoint/2010/main" val="201096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Email layout and useful language</a:t>
            </a:r>
          </a:p>
        </p:txBody>
      </p:sp>
      <p:graphicFrame>
        <p:nvGraphicFramePr>
          <p:cNvPr id="6" name="Content Placeholder 2">
            <a:extLst>
              <a:ext uri="{FF2B5EF4-FFF2-40B4-BE49-F238E27FC236}">
                <a16:creationId xmlns:a16="http://schemas.microsoft.com/office/drawing/2014/main" id="{5918A058-BAE6-FE01-529A-09D6446B40CB}"/>
              </a:ext>
            </a:extLst>
          </p:cNvPr>
          <p:cNvGraphicFramePr>
            <a:graphicFrameLocks noGrp="1"/>
          </p:cNvGraphicFramePr>
          <p:nvPr>
            <p:ph sz="quarter" idx="1"/>
            <p:extLst>
              <p:ext uri="{D42A27DB-BD31-4B8C-83A1-F6EECF244321}">
                <p14:modId xmlns:p14="http://schemas.microsoft.com/office/powerpoint/2010/main" val="3596021335"/>
              </p:ext>
            </p:extLst>
          </p:nvPr>
        </p:nvGraphicFramePr>
        <p:xfrm>
          <a:off x="457200" y="1219200"/>
          <a:ext cx="8229600" cy="4937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a:t>English Language Inspectorate</a:t>
            </a:r>
          </a:p>
        </p:txBody>
      </p:sp>
    </p:spTree>
    <p:extLst>
      <p:ext uri="{BB962C8B-B14F-4D97-AF65-F5344CB8AC3E}">
        <p14:creationId xmlns:p14="http://schemas.microsoft.com/office/powerpoint/2010/main" val="2224604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English Language Inspectorate</a:t>
            </a:r>
          </a:p>
        </p:txBody>
      </p:sp>
      <p:graphicFrame>
        <p:nvGraphicFramePr>
          <p:cNvPr id="5" name="Table 4">
            <a:extLst>
              <a:ext uri="{FF2B5EF4-FFF2-40B4-BE49-F238E27FC236}">
                <a16:creationId xmlns:a16="http://schemas.microsoft.com/office/drawing/2014/main" id="{255ABB28-8251-4DC0-8F0D-86469A0F223B}"/>
              </a:ext>
            </a:extLst>
          </p:cNvPr>
          <p:cNvGraphicFramePr>
            <a:graphicFrameLocks noGrp="1"/>
          </p:cNvGraphicFramePr>
          <p:nvPr>
            <p:extLst>
              <p:ext uri="{D42A27DB-BD31-4B8C-83A1-F6EECF244321}">
                <p14:modId xmlns:p14="http://schemas.microsoft.com/office/powerpoint/2010/main" val="929639866"/>
              </p:ext>
            </p:extLst>
          </p:nvPr>
        </p:nvGraphicFramePr>
        <p:xfrm>
          <a:off x="533401" y="304800"/>
          <a:ext cx="8194548" cy="5881192"/>
        </p:xfrm>
        <a:graphic>
          <a:graphicData uri="http://schemas.openxmlformats.org/drawingml/2006/table">
            <a:tbl>
              <a:tblPr firstRow="1" bandRow="1">
                <a:tableStyleId>{5C22544A-7EE6-4342-B048-85BDC9FD1C3A}</a:tableStyleId>
              </a:tblPr>
              <a:tblGrid>
                <a:gridCol w="2209799">
                  <a:extLst>
                    <a:ext uri="{9D8B030D-6E8A-4147-A177-3AD203B41FA5}">
                      <a16:colId xmlns:a16="http://schemas.microsoft.com/office/drawing/2014/main" val="3444005053"/>
                    </a:ext>
                  </a:extLst>
                </a:gridCol>
                <a:gridCol w="5984749">
                  <a:extLst>
                    <a:ext uri="{9D8B030D-6E8A-4147-A177-3AD203B41FA5}">
                      <a16:colId xmlns:a16="http://schemas.microsoft.com/office/drawing/2014/main" val="1057896561"/>
                    </a:ext>
                  </a:extLst>
                </a:gridCol>
              </a:tblGrid>
              <a:tr h="400553">
                <a:tc gridSpan="2">
                  <a:txBody>
                    <a:bodyPr/>
                    <a:lstStyle/>
                    <a:p>
                      <a:pPr algn="ctr"/>
                      <a:r>
                        <a:rPr lang="en-US" dirty="0"/>
                        <a:t>USEFUL EXPRESSONS: </a:t>
                      </a:r>
                      <a:endParaRPr lang="en-CY" dirty="0"/>
                    </a:p>
                  </a:txBody>
                  <a:tcPr/>
                </a:tc>
                <a:tc hMerge="1">
                  <a:txBody>
                    <a:bodyPr/>
                    <a:lstStyle/>
                    <a:p>
                      <a:endParaRPr lang="en-CY" dirty="0"/>
                    </a:p>
                  </a:txBody>
                  <a:tcPr/>
                </a:tc>
                <a:extLst>
                  <a:ext uri="{0D108BD9-81ED-4DB2-BD59-A6C34878D82A}">
                    <a16:rowId xmlns:a16="http://schemas.microsoft.com/office/drawing/2014/main" val="3165317345"/>
                  </a:ext>
                </a:extLst>
              </a:tr>
              <a:tr h="1921688">
                <a:tc>
                  <a:txBody>
                    <a:bodyPr/>
                    <a:lstStyle/>
                    <a:p>
                      <a:endParaRPr lang="en-US" b="1" dirty="0">
                        <a:solidFill>
                          <a:schemeClr val="tx1"/>
                        </a:solidFill>
                        <a:latin typeface="+mn-lt"/>
                      </a:endParaRPr>
                    </a:p>
                    <a:p>
                      <a:endParaRPr lang="en-US" b="1" dirty="0">
                        <a:solidFill>
                          <a:schemeClr val="tx1"/>
                        </a:solidFill>
                        <a:latin typeface="+mn-lt"/>
                      </a:endParaRPr>
                    </a:p>
                    <a:p>
                      <a:r>
                        <a:rPr lang="en-US" b="1" dirty="0">
                          <a:solidFill>
                            <a:schemeClr val="tx1"/>
                          </a:solidFill>
                          <a:latin typeface="+mn-lt"/>
                        </a:rPr>
                        <a:t>OPENING: </a:t>
                      </a:r>
                      <a:endParaRPr lang="en-CY" b="1" dirty="0">
                        <a:solidFill>
                          <a:schemeClr val="tx1"/>
                        </a:solidFill>
                        <a:latin typeface="+mn-lt"/>
                      </a:endParaRPr>
                    </a:p>
                  </a:txBody>
                  <a:tcPr/>
                </a:tc>
                <a:tc>
                  <a:txBody>
                    <a:bodyPr/>
                    <a:lstStyle/>
                    <a:p>
                      <a:pPr algn="ctr"/>
                      <a:r>
                        <a:rPr lang="en-US" b="1" dirty="0">
                          <a:solidFill>
                            <a:schemeClr val="tx1"/>
                          </a:solidFill>
                          <a:latin typeface="+mn-lt"/>
                        </a:rPr>
                        <a:t>Salutation/Greeting: </a:t>
                      </a:r>
                    </a:p>
                    <a:p>
                      <a:r>
                        <a:rPr lang="en-US" dirty="0">
                          <a:solidFill>
                            <a:schemeClr val="tx1"/>
                          </a:solidFill>
                          <a:latin typeface="+mn-lt"/>
                        </a:rPr>
                        <a:t>Hi/Hello/Dear…</a:t>
                      </a:r>
                      <a:endParaRPr lang="en-US" b="1" dirty="0">
                        <a:solidFill>
                          <a:schemeClr val="tx1"/>
                        </a:solidFill>
                        <a:latin typeface="+mn-lt"/>
                      </a:endParaRPr>
                    </a:p>
                    <a:p>
                      <a:pPr algn="ctr"/>
                      <a:r>
                        <a:rPr lang="en-US" b="1" dirty="0">
                          <a:solidFill>
                            <a:schemeClr val="tx1"/>
                          </a:solidFill>
                          <a:latin typeface="+mn-lt"/>
                        </a:rPr>
                        <a:t>Reason for writing: </a:t>
                      </a:r>
                    </a:p>
                    <a:p>
                      <a:r>
                        <a:rPr lang="en-US" sz="1800" dirty="0">
                          <a:solidFill>
                            <a:schemeClr val="tx1"/>
                          </a:solidFill>
                          <a:latin typeface="+mn-lt"/>
                          <a:cs typeface="Arial" panose="020B0604020202020204" pitchFamily="34" charset="0"/>
                        </a:rPr>
                        <a:t>Sorry/Apologies for not writing earlier/</a:t>
                      </a:r>
                    </a:p>
                    <a:p>
                      <a:r>
                        <a:rPr lang="en-US" sz="1800" dirty="0">
                          <a:solidFill>
                            <a:schemeClr val="tx1"/>
                          </a:solidFill>
                          <a:latin typeface="+mn-lt"/>
                          <a:cs typeface="Arial" panose="020B0604020202020204" pitchFamily="34" charset="0"/>
                        </a:rPr>
                        <a:t>Thanks for your e-mail/ It was great to hear from you/I can’t wait to tell you about…./ </a:t>
                      </a:r>
                    </a:p>
                    <a:p>
                      <a:r>
                        <a:rPr lang="en-US" sz="1800" dirty="0">
                          <a:solidFill>
                            <a:schemeClr val="tx1"/>
                          </a:solidFill>
                          <a:latin typeface="+mn-lt"/>
                          <a:cs typeface="Arial" panose="020B0604020202020204" pitchFamily="34" charset="0"/>
                        </a:rPr>
                        <a:t>Just a note…..</a:t>
                      </a:r>
                      <a:endParaRPr lang="en-CY" b="1" dirty="0">
                        <a:solidFill>
                          <a:schemeClr val="tx1"/>
                        </a:solidFill>
                        <a:latin typeface="+mn-lt"/>
                      </a:endParaRPr>
                    </a:p>
                  </a:txBody>
                  <a:tcPr/>
                </a:tc>
                <a:extLst>
                  <a:ext uri="{0D108BD9-81ED-4DB2-BD59-A6C34878D82A}">
                    <a16:rowId xmlns:a16="http://schemas.microsoft.com/office/drawing/2014/main" val="3067900846"/>
                  </a:ext>
                </a:extLst>
              </a:tr>
              <a:tr h="1592394">
                <a:tc>
                  <a:txBody>
                    <a:bodyPr/>
                    <a:lstStyle/>
                    <a:p>
                      <a:endParaRPr lang="en-US" b="1" dirty="0">
                        <a:solidFill>
                          <a:schemeClr val="tx1"/>
                        </a:solidFill>
                        <a:latin typeface="+mn-lt"/>
                      </a:endParaRPr>
                    </a:p>
                    <a:p>
                      <a:endParaRPr lang="en-US" b="1" dirty="0">
                        <a:solidFill>
                          <a:schemeClr val="tx1"/>
                        </a:solidFill>
                        <a:latin typeface="+mn-lt"/>
                      </a:endParaRPr>
                    </a:p>
                    <a:p>
                      <a:r>
                        <a:rPr lang="en-US" b="1" dirty="0">
                          <a:solidFill>
                            <a:schemeClr val="tx1"/>
                          </a:solidFill>
                          <a:latin typeface="+mn-lt"/>
                        </a:rPr>
                        <a:t>MAIN BODY: </a:t>
                      </a:r>
                      <a:endParaRPr lang="en-CY" b="1" dirty="0">
                        <a:solidFill>
                          <a:schemeClr val="tx1"/>
                        </a:solidFill>
                        <a:latin typeface="+mn-lt"/>
                      </a:endParaRPr>
                    </a:p>
                  </a:txBody>
                  <a:tcPr/>
                </a:tc>
                <a:tc>
                  <a:txBody>
                    <a:bodyPr/>
                    <a:lstStyle/>
                    <a:p>
                      <a:pPr marL="0" lvl="0" indent="0">
                        <a:buClr>
                          <a:srgbClr val="727CA3"/>
                        </a:buClr>
                        <a:buNone/>
                      </a:pPr>
                      <a:r>
                        <a:rPr lang="en-US" sz="1800" dirty="0">
                          <a:solidFill>
                            <a:schemeClr val="tx1"/>
                          </a:solidFill>
                          <a:latin typeface="+mn-lt"/>
                          <a:cs typeface="Arial" panose="020B0604020202020204" pitchFamily="34" charset="0"/>
                        </a:rPr>
                        <a:t>Use details that will be interesting to the person you are writing to.</a:t>
                      </a:r>
                    </a:p>
                    <a:p>
                      <a:pPr marL="0" lvl="0" indent="0">
                        <a:buClr>
                          <a:srgbClr val="727CA3"/>
                        </a:buClr>
                        <a:buNone/>
                      </a:pPr>
                      <a:r>
                        <a:rPr lang="en-US" sz="1800" dirty="0">
                          <a:solidFill>
                            <a:schemeClr val="tx1"/>
                          </a:solidFill>
                          <a:latin typeface="+mn-lt"/>
                          <a:cs typeface="Arial" panose="020B0604020202020204" pitchFamily="34" charset="0"/>
                        </a:rPr>
                        <a:t>You can ask questions they can respond to in an email </a:t>
                      </a:r>
                    </a:p>
                    <a:p>
                      <a:pPr marL="0" indent="0">
                        <a:buNone/>
                      </a:pPr>
                      <a:r>
                        <a:rPr lang="en-US" sz="1800" dirty="0">
                          <a:solidFill>
                            <a:schemeClr val="tx1"/>
                          </a:solidFill>
                          <a:latin typeface="+mn-lt"/>
                          <a:cs typeface="Arial" panose="020B0604020202020204" pitchFamily="34" charset="0"/>
                        </a:rPr>
                        <a:t>If you are attaching files, say so: I’m attaching/sending you the photos etc.</a:t>
                      </a:r>
                      <a:endParaRPr lang="en-CY" dirty="0">
                        <a:solidFill>
                          <a:schemeClr val="tx1"/>
                        </a:solidFill>
                        <a:latin typeface="+mn-lt"/>
                      </a:endParaRPr>
                    </a:p>
                  </a:txBody>
                  <a:tcPr/>
                </a:tc>
                <a:extLst>
                  <a:ext uri="{0D108BD9-81ED-4DB2-BD59-A6C34878D82A}">
                    <a16:rowId xmlns:a16="http://schemas.microsoft.com/office/drawing/2014/main" val="4103120178"/>
                  </a:ext>
                </a:extLst>
              </a:tr>
              <a:tr h="1876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latin typeface="+mn-lt"/>
                        </a:rPr>
                        <a:t>CLOSING: </a:t>
                      </a:r>
                      <a:endParaRPr lang="en-CY" b="1" dirty="0">
                        <a:solidFill>
                          <a:schemeClr val="tx1"/>
                        </a:solidFill>
                        <a:latin typeface="+mn-lt"/>
                      </a:endParaRPr>
                    </a:p>
                    <a:p>
                      <a:endParaRPr lang="en-CY" dirty="0">
                        <a:solidFill>
                          <a:schemeClr val="tx1"/>
                        </a:solidFill>
                        <a:latin typeface="+mn-lt"/>
                      </a:endParaRPr>
                    </a:p>
                  </a:txBody>
                  <a:tcPr/>
                </a:tc>
                <a:tc>
                  <a:txBody>
                    <a:bodyPr/>
                    <a:lstStyle/>
                    <a:p>
                      <a:pPr marL="0" indent="0">
                        <a:buNone/>
                      </a:pPr>
                      <a:endParaRPr lang="en-US" sz="1800" dirty="0">
                        <a:solidFill>
                          <a:schemeClr val="tx1"/>
                        </a:solidFill>
                        <a:latin typeface="+mn-lt"/>
                        <a:cs typeface="Arial" panose="020B0604020202020204" pitchFamily="34" charset="0"/>
                      </a:endParaRPr>
                    </a:p>
                    <a:p>
                      <a:pPr marL="0" indent="0">
                        <a:buNone/>
                      </a:pPr>
                      <a:r>
                        <a:rPr lang="en-US" sz="1800" dirty="0">
                          <a:solidFill>
                            <a:schemeClr val="tx1"/>
                          </a:solidFill>
                          <a:latin typeface="+mn-lt"/>
                          <a:cs typeface="Arial" panose="020B0604020202020204" pitchFamily="34" charset="0"/>
                        </a:rPr>
                        <a:t>Write back soon/I hope to hear from you soon/</a:t>
                      </a:r>
                    </a:p>
                    <a:p>
                      <a:pPr marL="0" indent="0">
                        <a:buNone/>
                      </a:pPr>
                      <a:r>
                        <a:rPr lang="en-US" sz="1800" dirty="0">
                          <a:solidFill>
                            <a:schemeClr val="tx1"/>
                          </a:solidFill>
                          <a:latin typeface="+mn-lt"/>
                          <a:cs typeface="Arial" panose="020B0604020202020204" pitchFamily="34" charset="0"/>
                        </a:rPr>
                        <a:t>I can’t wait to hear from you/See you soon etc.</a:t>
                      </a:r>
                    </a:p>
                    <a:p>
                      <a:pPr marL="0" indent="0">
                        <a:buNone/>
                      </a:pPr>
                      <a:endParaRPr lang="en-US" sz="1800" dirty="0">
                        <a:solidFill>
                          <a:schemeClr val="tx1"/>
                        </a:solidFill>
                        <a:latin typeface="+mn-lt"/>
                        <a:cs typeface="Arial" panose="020B0604020202020204" pitchFamily="34" charset="0"/>
                      </a:endParaRPr>
                    </a:p>
                    <a:p>
                      <a:pPr marL="0" indent="0">
                        <a:buNone/>
                      </a:pPr>
                      <a:r>
                        <a:rPr lang="en-US" sz="1800" dirty="0">
                          <a:solidFill>
                            <a:schemeClr val="tx1"/>
                          </a:solidFill>
                          <a:latin typeface="+mn-lt"/>
                          <a:cs typeface="Arial" panose="020B0604020202020204" pitchFamily="34" charset="0"/>
                        </a:rPr>
                        <a:t>Friendly/Love/Best wishes</a:t>
                      </a:r>
                    </a:p>
                    <a:p>
                      <a:r>
                        <a:rPr lang="en-US" dirty="0">
                          <a:solidFill>
                            <a:schemeClr val="tx1"/>
                          </a:solidFill>
                          <a:latin typeface="+mn-lt"/>
                        </a:rPr>
                        <a:t>Sender’s name/signature </a:t>
                      </a:r>
                      <a:endParaRPr lang="en-CY" dirty="0">
                        <a:solidFill>
                          <a:schemeClr val="tx1"/>
                        </a:solidFill>
                        <a:latin typeface="+mn-lt"/>
                      </a:endParaRPr>
                    </a:p>
                  </a:txBody>
                  <a:tcPr/>
                </a:tc>
                <a:extLst>
                  <a:ext uri="{0D108BD9-81ED-4DB2-BD59-A6C34878D82A}">
                    <a16:rowId xmlns:a16="http://schemas.microsoft.com/office/drawing/2014/main" val="4013330899"/>
                  </a:ext>
                </a:extLst>
              </a:tr>
            </a:tbl>
          </a:graphicData>
        </a:graphic>
      </p:graphicFrame>
    </p:spTree>
    <p:extLst>
      <p:ext uri="{BB962C8B-B14F-4D97-AF65-F5344CB8AC3E}">
        <p14:creationId xmlns:p14="http://schemas.microsoft.com/office/powerpoint/2010/main" val="777775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GB" sz="2000" b="1" dirty="0">
                <a:latin typeface="+mn-lt"/>
                <a:cs typeface="Arial" panose="020B0604020202020204" pitchFamily="34" charset="0"/>
              </a:rPr>
              <a:t>Authentic email from a high school student in Australia</a:t>
            </a:r>
          </a:p>
        </p:txBody>
      </p:sp>
      <p:sp>
        <p:nvSpPr>
          <p:cNvPr id="2" name="Footer Placeholder 1"/>
          <p:cNvSpPr>
            <a:spLocks noGrp="1"/>
          </p:cNvSpPr>
          <p:nvPr>
            <p:ph type="ftr" sz="quarter" idx="11"/>
          </p:nvPr>
        </p:nvSpPr>
        <p:spPr/>
        <p:txBody>
          <a:bodyPr/>
          <a:lstStyle/>
          <a:p>
            <a:r>
              <a:rPr lang="en-US"/>
              <a:t>English Language Inspectorate</a:t>
            </a:r>
          </a:p>
        </p:txBody>
      </p:sp>
      <p:sp>
        <p:nvSpPr>
          <p:cNvPr id="6" name="Content Placeholder 5"/>
          <p:cNvSpPr>
            <a:spLocks noGrp="1"/>
          </p:cNvSpPr>
          <p:nvPr>
            <p:ph sz="quarter" idx="1"/>
          </p:nvPr>
        </p:nvSpPr>
        <p:spPr>
          <a:xfrm>
            <a:off x="228599" y="1219201"/>
            <a:ext cx="8601075" cy="4267200"/>
          </a:xfrm>
        </p:spPr>
        <p:txBody>
          <a:bodyPr>
            <a:normAutofit fontScale="25000" lnSpcReduction="20000"/>
          </a:bodyPr>
          <a:lstStyle/>
          <a:p>
            <a:pPr marL="0" indent="0" algn="just">
              <a:buNone/>
            </a:pPr>
            <a:r>
              <a:rPr lang="en-GB" sz="8000" dirty="0"/>
              <a:t>Dear e-Pal,</a:t>
            </a:r>
          </a:p>
          <a:p>
            <a:pPr marL="0" indent="0" algn="just">
              <a:buNone/>
            </a:pPr>
            <a:r>
              <a:rPr lang="en-GB" sz="8000" dirty="0"/>
              <a:t>My name is Panos and I live in Melbourne Australia. I attend Albert Park College and I am beginning year 11. I was born and raised in Australia and live with my mother, father and my two younger brothers. My parents are from Cyprus and Greece respectively and my brothers were born in Peru. I am of average height and lean, have olive skin and dark brown hair. If I were to describe myself in 3 words I would say, calm, funny and extroverted.</a:t>
            </a:r>
          </a:p>
          <a:p>
            <a:pPr marL="0" indent="0" algn="just">
              <a:buNone/>
            </a:pPr>
            <a:endParaRPr lang="en-GB" sz="8000" dirty="0"/>
          </a:p>
          <a:p>
            <a:pPr marL="0" indent="0" algn="just">
              <a:buNone/>
            </a:pPr>
            <a:r>
              <a:rPr lang="en-GB" sz="8000" dirty="0"/>
              <a:t>My school year is divided into 4 terms. Each term containing 7 – 12 weeks with 2 – 3 week holidays (except for the Christmas holidays which are 2 months) between each term. A typical day for me would consist of waking up at eight o’clock to get ready and get to school at nine o’clock. My school day is divided into five periods with a thirty minute break (recess) between periods two and three and a sixty minute break (lunch) between periods three and four.  Our lessons are 1 hour each and we usually complete all set work during class. For this reason we don’t often have lots of homework after school. On top of the 6 basic subjects i.e. English, Math, Humanities, Science, Sport and a language other than English (LOTE) we must choose 3 extra subjects such as art, media, design and  liberal arts are a few among others.</a:t>
            </a:r>
          </a:p>
          <a:p>
            <a:endParaRPr lang="en-GB" sz="8000" dirty="0"/>
          </a:p>
          <a:p>
            <a:endParaRPr lang="en-GB" sz="8000" dirty="0"/>
          </a:p>
          <a:p>
            <a:endParaRPr lang="en-GB" sz="8000" dirty="0"/>
          </a:p>
        </p:txBody>
      </p:sp>
      <p:pic>
        <p:nvPicPr>
          <p:cNvPr id="1025" name="Picture 1">
            <a:extLst>
              <a:ext uri="{FF2B5EF4-FFF2-40B4-BE49-F238E27FC236}">
                <a16:creationId xmlns:a16="http://schemas.microsoft.com/office/drawing/2014/main" id="{46263EEA-3913-DCDA-2461-52468040D5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552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b="1" dirty="0">
                <a:latin typeface="Arial" panose="020B0604020202020204" pitchFamily="34" charset="0"/>
                <a:cs typeface="Arial" panose="020B0604020202020204" pitchFamily="34" charset="0"/>
              </a:rPr>
              <a:t>email continued: </a:t>
            </a:r>
          </a:p>
        </p:txBody>
      </p:sp>
      <p:sp>
        <p:nvSpPr>
          <p:cNvPr id="3" name="Footer Placeholder 2"/>
          <p:cNvSpPr>
            <a:spLocks noGrp="1"/>
          </p:cNvSpPr>
          <p:nvPr>
            <p:ph type="ftr" sz="quarter" idx="11"/>
          </p:nvPr>
        </p:nvSpPr>
        <p:spPr/>
        <p:txBody>
          <a:bodyPr/>
          <a:lstStyle/>
          <a:p>
            <a:r>
              <a:rPr lang="en-US"/>
              <a:t>English Language Inspectorate</a:t>
            </a:r>
          </a:p>
        </p:txBody>
      </p:sp>
      <p:sp>
        <p:nvSpPr>
          <p:cNvPr id="4" name="Content Placeholder 3"/>
          <p:cNvSpPr>
            <a:spLocks noGrp="1"/>
          </p:cNvSpPr>
          <p:nvPr>
            <p:ph sz="quarter" idx="1"/>
          </p:nvPr>
        </p:nvSpPr>
        <p:spPr/>
        <p:txBody>
          <a:bodyPr>
            <a:normAutofit/>
          </a:bodyPr>
          <a:lstStyle/>
          <a:p>
            <a:pPr marL="0" indent="0" algn="just">
              <a:buNone/>
            </a:pPr>
            <a:r>
              <a:rPr lang="en-GB" sz="2000" dirty="0"/>
              <a:t>After school, I among other students have out of school activities such as tutoring and sport. I myself have Math tutoring and basketball. When I am not completing homework or busy with my out of school activities I enjoy playing my guitar at home and listening to music. I also enjoy going out with friends, usually into the city for lunch, dinner or coffee and sometimes even to the movies or the beach. What is your school like and how do you spend your free time?</a:t>
            </a:r>
          </a:p>
          <a:p>
            <a:pPr marL="0" indent="0" algn="just">
              <a:buNone/>
            </a:pPr>
            <a:endParaRPr lang="en-GB" sz="2000" dirty="0"/>
          </a:p>
          <a:p>
            <a:pPr marL="0" indent="0" algn="just">
              <a:buNone/>
            </a:pPr>
            <a:r>
              <a:rPr lang="en-GB" sz="2000" dirty="0"/>
              <a:t>Looking forward to hearing from you!</a:t>
            </a:r>
          </a:p>
          <a:p>
            <a:pPr marL="0" indent="0" algn="just">
              <a:buNone/>
            </a:pPr>
            <a:endParaRPr lang="en-GB" sz="2000" dirty="0"/>
          </a:p>
          <a:p>
            <a:pPr marL="0" indent="0" algn="just">
              <a:buNone/>
            </a:pPr>
            <a:r>
              <a:rPr lang="en-GB" sz="2000" dirty="0"/>
              <a:t>From </a:t>
            </a:r>
            <a:r>
              <a:rPr lang="en-GB" sz="2000" dirty="0" err="1"/>
              <a:t>Panos</a:t>
            </a:r>
            <a:endParaRPr lang="en-GB" sz="2000" dirty="0"/>
          </a:p>
        </p:txBody>
      </p:sp>
    </p:spTree>
    <p:extLst>
      <p:ext uri="{BB962C8B-B14F-4D97-AF65-F5344CB8AC3E}">
        <p14:creationId xmlns:p14="http://schemas.microsoft.com/office/powerpoint/2010/main" val="1182011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68421" y="0"/>
            <a:ext cx="6007157" cy="830997"/>
          </a:xfrm>
          <a:prstGeom prst="rect">
            <a:avLst/>
          </a:prstGeom>
          <a:noFill/>
        </p:spPr>
        <p:txBody>
          <a:bodyPr wrap="none" rtlCol="0">
            <a:spAutoFit/>
          </a:bodyPr>
          <a:lstStyle/>
          <a:p>
            <a:pPr algn="ctr"/>
            <a:r>
              <a:rPr lang="en-US" sz="2400" dirty="0"/>
              <a:t>Sample email  No 2: </a:t>
            </a:r>
          </a:p>
          <a:p>
            <a:pPr algn="ctr"/>
            <a:r>
              <a:rPr lang="en-US" sz="2400" dirty="0"/>
              <a:t>Providing information about Australian culture.</a:t>
            </a:r>
          </a:p>
        </p:txBody>
      </p:sp>
      <p:sp>
        <p:nvSpPr>
          <p:cNvPr id="5" name="Footer Placeholder 4"/>
          <p:cNvSpPr>
            <a:spLocks noGrp="1"/>
          </p:cNvSpPr>
          <p:nvPr>
            <p:ph type="ftr" sz="quarter" idx="11"/>
          </p:nvPr>
        </p:nvSpPr>
        <p:spPr/>
        <p:txBody>
          <a:bodyPr/>
          <a:lstStyle/>
          <a:p>
            <a:r>
              <a:rPr lang="en-US"/>
              <a:t>English Language Inspectorate</a:t>
            </a:r>
          </a:p>
        </p:txBody>
      </p:sp>
      <p:sp>
        <p:nvSpPr>
          <p:cNvPr id="2" name="Content Placeholder 5">
            <a:extLst>
              <a:ext uri="{FF2B5EF4-FFF2-40B4-BE49-F238E27FC236}">
                <a16:creationId xmlns:a16="http://schemas.microsoft.com/office/drawing/2014/main" id="{8C4EA802-B0E2-6DF8-CAF6-11FB21E2856C}"/>
              </a:ext>
            </a:extLst>
          </p:cNvPr>
          <p:cNvSpPr txBox="1">
            <a:spLocks/>
          </p:cNvSpPr>
          <p:nvPr/>
        </p:nvSpPr>
        <p:spPr>
          <a:xfrm>
            <a:off x="838200" y="1113748"/>
            <a:ext cx="7848600" cy="5134652"/>
          </a:xfrm>
          <a:prstGeom prst="rect">
            <a:avLst/>
          </a:prstGeom>
        </p:spPr>
        <p:txBody>
          <a:bodyPr>
            <a:normAutofit lnSpcReduction="10000"/>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just">
              <a:buNone/>
            </a:pPr>
            <a:r>
              <a:rPr lang="en-GB" sz="1800" dirty="0"/>
              <a:t>Dear e-pal,</a:t>
            </a:r>
          </a:p>
          <a:p>
            <a:pPr marL="0" indent="0" algn="just">
              <a:buNone/>
            </a:pPr>
            <a:endParaRPr lang="en-GB" sz="500" dirty="0"/>
          </a:p>
          <a:p>
            <a:pPr marL="0" indent="0" algn="just">
              <a:buNone/>
            </a:pPr>
            <a:r>
              <a:rPr lang="en-GB" sz="1800" dirty="0"/>
              <a:t>At the moment I am having my school holidays. School holidays in Australia start middle of December and end at the beginning of February. My school holidays coincide with Xmas holidays and summer holidays. Summer in Australia is from December till February.</a:t>
            </a:r>
          </a:p>
          <a:p>
            <a:pPr marL="0" indent="0" algn="just">
              <a:buNone/>
            </a:pPr>
            <a:endParaRPr lang="en-GB" sz="500" dirty="0"/>
          </a:p>
          <a:p>
            <a:pPr marL="0" indent="0" algn="just">
              <a:buNone/>
            </a:pPr>
            <a:r>
              <a:rPr lang="en-GB" sz="1800" dirty="0"/>
              <a:t>Our main public holidays are Australia Day on 26</a:t>
            </a:r>
            <a:r>
              <a:rPr lang="en-GB" sz="1800" baseline="30000" dirty="0"/>
              <a:t>th</a:t>
            </a:r>
            <a:r>
              <a:rPr lang="en-GB" sz="1800" dirty="0"/>
              <a:t> January, Easter, Xmas, Queen’s birthday on 12</a:t>
            </a:r>
            <a:r>
              <a:rPr lang="en-GB" sz="1800" baseline="30000" dirty="0"/>
              <a:t>th</a:t>
            </a:r>
            <a:r>
              <a:rPr lang="en-GB" sz="1800" dirty="0"/>
              <a:t> June and Labour day on 3</a:t>
            </a:r>
            <a:r>
              <a:rPr lang="en-GB" sz="1800" baseline="30000" dirty="0"/>
              <a:t>rd</a:t>
            </a:r>
            <a:r>
              <a:rPr lang="en-GB" sz="1800" dirty="0"/>
              <a:t> October. Australia is very multicultural. It’s a mix of cultures which I like. </a:t>
            </a:r>
          </a:p>
          <a:p>
            <a:pPr marL="0" indent="0" algn="just">
              <a:buNone/>
            </a:pPr>
            <a:endParaRPr lang="en-GB" sz="500" dirty="0"/>
          </a:p>
          <a:p>
            <a:pPr marL="0" indent="0" algn="just">
              <a:buNone/>
            </a:pPr>
            <a:r>
              <a:rPr lang="en-GB" sz="1800" dirty="0"/>
              <a:t>There are no typical Australian dishes. There are restaurants of various cuisines ranging from Asian to Middle East. There are Australian folk songs but teenagers like me mainly listen to American music.</a:t>
            </a:r>
          </a:p>
          <a:p>
            <a:pPr marL="0" indent="0" algn="just">
              <a:buNone/>
            </a:pPr>
            <a:endParaRPr lang="en-GB" sz="500" dirty="0"/>
          </a:p>
          <a:p>
            <a:pPr marL="0" indent="0" algn="just">
              <a:buNone/>
            </a:pPr>
            <a:r>
              <a:rPr lang="en-GB" sz="1800" dirty="0"/>
              <a:t>What’s your culture like? </a:t>
            </a:r>
          </a:p>
          <a:p>
            <a:pPr marL="0" indent="0" algn="just">
              <a:buNone/>
            </a:pPr>
            <a:endParaRPr lang="en-GB" sz="500" dirty="0"/>
          </a:p>
          <a:p>
            <a:pPr marL="0" indent="0" algn="just">
              <a:buNone/>
            </a:pPr>
            <a:r>
              <a:rPr lang="en-GB" sz="1800" dirty="0"/>
              <a:t>I hope to hear from you soon!</a:t>
            </a:r>
          </a:p>
          <a:p>
            <a:pPr marL="0" indent="0" algn="just">
              <a:buNone/>
            </a:pPr>
            <a:r>
              <a:rPr lang="en-GB" sz="1800" dirty="0"/>
              <a:t>From Panos </a:t>
            </a:r>
          </a:p>
          <a:p>
            <a:pPr marL="0" indent="0">
              <a:buNone/>
            </a:pPr>
            <a:endParaRPr lang="en-GB" sz="1800" dirty="0"/>
          </a:p>
          <a:p>
            <a:endParaRPr lang="en-GB" sz="8000" dirty="0"/>
          </a:p>
          <a:p>
            <a:endParaRPr lang="en-GB" sz="8000" dirty="0"/>
          </a:p>
        </p:txBody>
      </p:sp>
    </p:spTree>
    <p:extLst>
      <p:ext uri="{BB962C8B-B14F-4D97-AF65-F5344CB8AC3E}">
        <p14:creationId xmlns:p14="http://schemas.microsoft.com/office/powerpoint/2010/main" val="1348366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Informal email checklist</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951068508"/>
              </p:ext>
            </p:extLst>
          </p:nvPr>
        </p:nvGraphicFramePr>
        <p:xfrm>
          <a:off x="457200" y="1219200"/>
          <a:ext cx="8229600" cy="457593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89357">
                <a:tc gridSpan="2">
                  <a:txBody>
                    <a:bodyPr/>
                    <a:lstStyle/>
                    <a:p>
                      <a:r>
                        <a:rPr lang="en-US" dirty="0"/>
                        <a:t>Put</a:t>
                      </a:r>
                      <a:r>
                        <a:rPr lang="en-US" baseline="0" dirty="0"/>
                        <a:t> a  tick (√) if the email has the following features.</a:t>
                      </a:r>
                      <a:endParaRPr lang="en-US" dirty="0"/>
                    </a:p>
                  </a:txBody>
                  <a:tcPr marL="88969" marR="88969"/>
                </a:tc>
                <a:tc hMerge="1">
                  <a:txBody>
                    <a:bodyPr/>
                    <a:lstStyle/>
                    <a:p>
                      <a:endParaRPr lang="en-US" dirty="0"/>
                    </a:p>
                  </a:txBody>
                  <a:tcPr/>
                </a:tc>
                <a:extLst>
                  <a:ext uri="{0D108BD9-81ED-4DB2-BD59-A6C34878D82A}">
                    <a16:rowId xmlns:a16="http://schemas.microsoft.com/office/drawing/2014/main" val="10000"/>
                  </a:ext>
                </a:extLst>
              </a:tr>
              <a:tr h="681375">
                <a:tc>
                  <a:txBody>
                    <a:bodyPr/>
                    <a:lstStyle/>
                    <a:p>
                      <a:r>
                        <a:rPr lang="en-US" sz="2000" dirty="0"/>
                        <a:t>Salutation</a:t>
                      </a:r>
                    </a:p>
                    <a:p>
                      <a:endParaRPr lang="en-US" sz="2000" dirty="0"/>
                    </a:p>
                  </a:txBody>
                  <a:tcPr marL="88969" marR="88969"/>
                </a:tc>
                <a:tc>
                  <a:txBody>
                    <a:bodyPr/>
                    <a:lstStyle/>
                    <a:p>
                      <a:endParaRPr lang="en-US"/>
                    </a:p>
                  </a:txBody>
                  <a:tcPr marL="88969" marR="88969"/>
                </a:tc>
                <a:extLst>
                  <a:ext uri="{0D108BD9-81ED-4DB2-BD59-A6C34878D82A}">
                    <a16:rowId xmlns:a16="http://schemas.microsoft.com/office/drawing/2014/main" val="10001"/>
                  </a:ext>
                </a:extLst>
              </a:tr>
              <a:tr h="681375">
                <a:tc>
                  <a:txBody>
                    <a:bodyPr/>
                    <a:lstStyle/>
                    <a:p>
                      <a:r>
                        <a:rPr lang="en-US" sz="2000" dirty="0"/>
                        <a:t>Opening sentences </a:t>
                      </a:r>
                    </a:p>
                  </a:txBody>
                  <a:tcPr marL="88969" marR="88969"/>
                </a:tc>
                <a:tc>
                  <a:txBody>
                    <a:bodyPr/>
                    <a:lstStyle/>
                    <a:p>
                      <a:endParaRPr lang="en-US" dirty="0"/>
                    </a:p>
                  </a:txBody>
                  <a:tcPr marL="88969" marR="88969"/>
                </a:tc>
                <a:extLst>
                  <a:ext uri="{0D108BD9-81ED-4DB2-BD59-A6C34878D82A}">
                    <a16:rowId xmlns:a16="http://schemas.microsoft.com/office/drawing/2014/main" val="999584954"/>
                  </a:ext>
                </a:extLst>
              </a:tr>
              <a:tr h="6813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Main</a:t>
                      </a:r>
                      <a:r>
                        <a:rPr lang="en-US" sz="2000" baseline="0" dirty="0"/>
                        <a:t> body </a:t>
                      </a:r>
                    </a:p>
                    <a:p>
                      <a:endParaRPr lang="en-US" sz="2000" dirty="0"/>
                    </a:p>
                  </a:txBody>
                  <a:tcPr marL="88969" marR="88969"/>
                </a:tc>
                <a:tc>
                  <a:txBody>
                    <a:bodyPr/>
                    <a:lstStyle/>
                    <a:p>
                      <a:endParaRPr lang="en-US"/>
                    </a:p>
                  </a:txBody>
                  <a:tcPr marL="88969" marR="88969"/>
                </a:tc>
                <a:extLst>
                  <a:ext uri="{0D108BD9-81ED-4DB2-BD59-A6C34878D82A}">
                    <a16:rowId xmlns:a16="http://schemas.microsoft.com/office/drawing/2014/main" val="10002"/>
                  </a:ext>
                </a:extLst>
              </a:tr>
              <a:tr h="6813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Closing</a:t>
                      </a:r>
                    </a:p>
                    <a:p>
                      <a:endParaRPr lang="en-US" sz="2000" dirty="0"/>
                    </a:p>
                  </a:txBody>
                  <a:tcPr marL="88969" marR="88969"/>
                </a:tc>
                <a:tc>
                  <a:txBody>
                    <a:bodyPr/>
                    <a:lstStyle/>
                    <a:p>
                      <a:endParaRPr lang="en-US" dirty="0"/>
                    </a:p>
                  </a:txBody>
                  <a:tcPr marL="88969" marR="88969"/>
                </a:tc>
                <a:extLst>
                  <a:ext uri="{0D108BD9-81ED-4DB2-BD59-A6C34878D82A}">
                    <a16:rowId xmlns:a16="http://schemas.microsoft.com/office/drawing/2014/main" val="10003"/>
                  </a:ext>
                </a:extLst>
              </a:tr>
              <a:tr h="6813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Signature (sender’s name)</a:t>
                      </a:r>
                    </a:p>
                    <a:p>
                      <a:endParaRPr lang="en-US" sz="2000" dirty="0"/>
                    </a:p>
                  </a:txBody>
                  <a:tcPr marL="88969" marR="88969"/>
                </a:tc>
                <a:tc>
                  <a:txBody>
                    <a:bodyPr/>
                    <a:lstStyle/>
                    <a:p>
                      <a:endParaRPr lang="en-US" dirty="0"/>
                    </a:p>
                  </a:txBody>
                  <a:tcPr marL="88969" marR="88969"/>
                </a:tc>
                <a:extLst>
                  <a:ext uri="{0D108BD9-81ED-4DB2-BD59-A6C34878D82A}">
                    <a16:rowId xmlns:a16="http://schemas.microsoft.com/office/drawing/2014/main" val="10004"/>
                  </a:ext>
                </a:extLst>
              </a:tr>
              <a:tr h="681375">
                <a:tc>
                  <a:txBody>
                    <a:bodyPr/>
                    <a:lstStyle/>
                    <a:p>
                      <a:r>
                        <a:rPr lang="en-US" sz="2000" dirty="0"/>
                        <a:t>Friendly</a:t>
                      </a:r>
                      <a:r>
                        <a:rPr lang="en-US" sz="2000" baseline="0" dirty="0"/>
                        <a:t> tone</a:t>
                      </a:r>
                    </a:p>
                    <a:p>
                      <a:endParaRPr lang="en-US" sz="2000" dirty="0"/>
                    </a:p>
                  </a:txBody>
                  <a:tcPr marL="88969" marR="88969"/>
                </a:tc>
                <a:tc>
                  <a:txBody>
                    <a:bodyPr/>
                    <a:lstStyle/>
                    <a:p>
                      <a:endParaRPr lang="en-US" dirty="0"/>
                    </a:p>
                  </a:txBody>
                  <a:tcPr marL="88969" marR="88969"/>
                </a:tc>
                <a:extLst>
                  <a:ext uri="{0D108BD9-81ED-4DB2-BD59-A6C34878D82A}">
                    <a16:rowId xmlns:a16="http://schemas.microsoft.com/office/drawing/2014/main" val="10005"/>
                  </a:ext>
                </a:extLst>
              </a:tr>
            </a:tbl>
          </a:graphicData>
        </a:graphic>
      </p:graphicFrame>
      <p:sp>
        <p:nvSpPr>
          <p:cNvPr id="5" name="TextBox 4"/>
          <p:cNvSpPr txBox="1"/>
          <p:nvPr/>
        </p:nvSpPr>
        <p:spPr>
          <a:xfrm>
            <a:off x="841248" y="5863958"/>
            <a:ext cx="7620000" cy="830997"/>
          </a:xfrm>
          <a:prstGeom prst="rect">
            <a:avLst/>
          </a:prstGeom>
          <a:noFill/>
        </p:spPr>
        <p:txBody>
          <a:bodyPr wrap="square" rtlCol="0">
            <a:spAutoFit/>
          </a:bodyPr>
          <a:lstStyle/>
          <a:p>
            <a:r>
              <a:rPr lang="en-US" sz="1500" dirty="0"/>
              <a:t>Useful assessment rubric</a:t>
            </a:r>
          </a:p>
          <a:p>
            <a:r>
              <a:rPr lang="en-US" sz="1500" dirty="0">
                <a:hlinkClick r:id="rId2"/>
              </a:rPr>
              <a:t>https://www.scribd.com/document/552583684/Email-Rubrics-docx</a:t>
            </a:r>
            <a:endParaRPr lang="en-US" sz="1500" dirty="0"/>
          </a:p>
          <a:p>
            <a:endParaRPr lang="en-US" dirty="0"/>
          </a:p>
        </p:txBody>
      </p:sp>
      <p:sp>
        <p:nvSpPr>
          <p:cNvPr id="6" name="Footer Placeholder 5"/>
          <p:cNvSpPr>
            <a:spLocks noGrp="1"/>
          </p:cNvSpPr>
          <p:nvPr>
            <p:ph type="ftr" sz="quarter" idx="11"/>
          </p:nvPr>
        </p:nvSpPr>
        <p:spPr/>
        <p:txBody>
          <a:bodyPr/>
          <a:lstStyle/>
          <a:p>
            <a:r>
              <a:rPr lang="en-US"/>
              <a:t>English Language Inspectorate</a:t>
            </a:r>
          </a:p>
        </p:txBody>
      </p:sp>
    </p:spTree>
    <p:extLst>
      <p:ext uri="{BB962C8B-B14F-4D97-AF65-F5344CB8AC3E}">
        <p14:creationId xmlns:p14="http://schemas.microsoft.com/office/powerpoint/2010/main" val="968583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tx1"/>
                </a:solidFill>
                <a:latin typeface="+mn-lt"/>
                <a:cs typeface="Arial" panose="020B0604020202020204" pitchFamily="34" charset="0"/>
              </a:rPr>
              <a:t>Optional writing tasks: </a:t>
            </a:r>
          </a:p>
        </p:txBody>
      </p:sp>
      <p:graphicFrame>
        <p:nvGraphicFramePr>
          <p:cNvPr id="6" name="Content Placeholder 2">
            <a:extLst>
              <a:ext uri="{FF2B5EF4-FFF2-40B4-BE49-F238E27FC236}">
                <a16:creationId xmlns:a16="http://schemas.microsoft.com/office/drawing/2014/main" id="{04878E79-807A-FA63-A4CA-AFC291954CA4}"/>
              </a:ext>
            </a:extLst>
          </p:cNvPr>
          <p:cNvGraphicFramePr>
            <a:graphicFrameLocks noGrp="1"/>
          </p:cNvGraphicFramePr>
          <p:nvPr>
            <p:ph sz="quarter" idx="1"/>
            <p:extLst>
              <p:ext uri="{D42A27DB-BD31-4B8C-83A1-F6EECF244321}">
                <p14:modId xmlns:p14="http://schemas.microsoft.com/office/powerpoint/2010/main" val="4287915490"/>
              </p:ext>
            </p:extLst>
          </p:nvPr>
        </p:nvGraphicFramePr>
        <p:xfrm>
          <a:off x="457200" y="1219200"/>
          <a:ext cx="8229600" cy="4937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US"/>
              <a:t>English Language Inspectorate</a:t>
            </a:r>
          </a:p>
        </p:txBody>
      </p:sp>
    </p:spTree>
    <p:extLst>
      <p:ext uri="{BB962C8B-B14F-4D97-AF65-F5344CB8AC3E}">
        <p14:creationId xmlns:p14="http://schemas.microsoft.com/office/powerpoint/2010/main" val="27277357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279</TotalTime>
  <Words>1013</Words>
  <Application>Microsoft Office PowerPoint</Application>
  <PresentationFormat>On-screen Show (4:3)</PresentationFormat>
  <Paragraphs>111</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Bookman Old Style</vt:lpstr>
      <vt:lpstr>Calibri</vt:lpstr>
      <vt:lpstr>Comic Sans MS</vt:lpstr>
      <vt:lpstr>Gill Sans MT</vt:lpstr>
      <vt:lpstr>Wingdings</vt:lpstr>
      <vt:lpstr>Wingdings 3</vt:lpstr>
      <vt:lpstr>Origin</vt:lpstr>
      <vt:lpstr>Informal email planning and writing (CEFR level A2+ - B1)</vt:lpstr>
      <vt:lpstr>Informal email  Overview</vt:lpstr>
      <vt:lpstr>PowerPoint Presentation</vt:lpstr>
      <vt:lpstr>Email layout and useful language</vt:lpstr>
      <vt:lpstr>PowerPoint Presentation</vt:lpstr>
      <vt:lpstr>Authentic email from a high school student in Australia</vt:lpstr>
      <vt:lpstr>email continued: </vt:lpstr>
      <vt:lpstr>PowerPoint Presentation</vt:lpstr>
      <vt:lpstr>Informal email checklist</vt:lpstr>
      <vt:lpstr>Optional writing tasks: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Informal email planning and writing(LEVEL LB1)</dc:title>
  <dc:creator>Chrys</dc:creator>
  <cp:lastModifiedBy>Olga Michael</cp:lastModifiedBy>
  <cp:revision>34</cp:revision>
  <dcterms:created xsi:type="dcterms:W3CDTF">2020-03-16T09:06:11Z</dcterms:created>
  <dcterms:modified xsi:type="dcterms:W3CDTF">2026-10-02T05:12:48Z</dcterms:modified>
</cp:coreProperties>
</file>