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9" r:id="rId1"/>
  </p:sldMasterIdLst>
  <p:notesMasterIdLst>
    <p:notesMasterId r:id="rId11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42" d="100"/>
          <a:sy n="142" d="100"/>
        </p:scale>
        <p:origin x="714" y="120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g39ee359c966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" name="Google Shape;58;g39ee359c966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g39ee359c966_0_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4" name="Google Shape;64;g39ee359c966_0_2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g39ee359c966_0_3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0" name="Google Shape;70;g39ee359c966_0_3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g39ee359c966_0_3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6" name="Google Shape;76;g39ee359c966_0_3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g39ee359c966_0_3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2" name="Google Shape;82;g39ee359c966_0_3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g39ee359c966_0_4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8" name="Google Shape;88;g39ee359c966_0_4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g39ee359c966_0_4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4" name="Google Shape;94;g39ee359c966_0_4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g39ee359c966_0_5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0" name="Google Shape;100;g39ee359c966_0_5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>
            <a:spLocks noGrp="1"/>
          </p:cNvSpPr>
          <p:nvPr>
            <p:ph type="ctrTitle"/>
          </p:nvPr>
        </p:nvSpPr>
        <p:spPr>
          <a:xfrm>
            <a:off x="311708" y="1545450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LES BÂTIMENTS DE LA VILLE</a:t>
            </a:r>
            <a:endParaRPr>
              <a:solidFill>
                <a:srgbClr val="000000"/>
              </a:solidFill>
            </a:endParaRPr>
          </a:p>
        </p:txBody>
      </p:sp>
      <p:sp>
        <p:nvSpPr>
          <p:cNvPr id="55" name="Google Shape;55;p13"/>
          <p:cNvSpPr txBox="1"/>
          <p:nvPr/>
        </p:nvSpPr>
        <p:spPr>
          <a:xfrm>
            <a:off x="7275450" y="4584425"/>
            <a:ext cx="16995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sz="1800">
                <a:solidFill>
                  <a:srgbClr val="000000"/>
                </a:solidFill>
              </a:rPr>
              <a:t>Mélissa AGIS</a:t>
            </a:r>
            <a:endParaRPr sz="1800">
              <a:solidFill>
                <a:srgbClr val="000000"/>
              </a:solidFill>
            </a:endParaRPr>
          </a:p>
        </p:txBody>
      </p:sp>
      <p:pic>
        <p:nvPicPr>
          <p:cNvPr id="2" name="image1.jpg">
            <a:extLst>
              <a:ext uri="{FF2B5EF4-FFF2-40B4-BE49-F238E27FC236}">
                <a16:creationId xmlns:a16="http://schemas.microsoft.com/office/drawing/2014/main" id="{BD49AB28-C510-5FA1-1293-355BD823C17A}"/>
              </a:ext>
            </a:extLst>
          </p:cNvPr>
          <p:cNvPicPr/>
          <p:nvPr/>
        </p:nvPicPr>
        <p:blipFill>
          <a:blip r:embed="rId3"/>
          <a:srcRect/>
          <a:stretch>
            <a:fillRect/>
          </a:stretch>
        </p:blipFill>
        <p:spPr>
          <a:xfrm>
            <a:off x="951678" y="281548"/>
            <a:ext cx="7576820" cy="828675"/>
          </a:xfrm>
          <a:prstGeom prst="rect">
            <a:avLst/>
          </a:prstGeom>
          <a:ln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b="1"/>
              <a:t>LA POSTE</a:t>
            </a:r>
            <a:endParaRPr b="1"/>
          </a:p>
        </p:txBody>
      </p:sp>
      <p:pic>
        <p:nvPicPr>
          <p:cNvPr id="61" name="Google Shape;61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43675" y="1319850"/>
            <a:ext cx="6456673" cy="35972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b="1"/>
              <a:t>LA GARE</a:t>
            </a:r>
            <a:endParaRPr b="1"/>
          </a:p>
        </p:txBody>
      </p:sp>
      <p:pic>
        <p:nvPicPr>
          <p:cNvPr id="67" name="Google Shape;67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047338" y="1329150"/>
            <a:ext cx="5049323" cy="35670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1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b="1"/>
              <a:t>LA MAIRIE</a:t>
            </a:r>
            <a:endParaRPr b="1"/>
          </a:p>
        </p:txBody>
      </p:sp>
      <p:pic>
        <p:nvPicPr>
          <p:cNvPr id="73" name="Google Shape;73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685913" y="1324525"/>
            <a:ext cx="5772173" cy="36407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17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b="1"/>
              <a:t>L’OFFICE DE TOURISME</a:t>
            </a:r>
            <a:endParaRPr b="1"/>
          </a:p>
        </p:txBody>
      </p:sp>
      <p:pic>
        <p:nvPicPr>
          <p:cNvPr id="79" name="Google Shape;79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272200" y="1319850"/>
            <a:ext cx="6599598" cy="36317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8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b="1"/>
              <a:t>L’HÔTEL</a:t>
            </a:r>
            <a:endParaRPr b="1"/>
          </a:p>
        </p:txBody>
      </p:sp>
      <p:pic>
        <p:nvPicPr>
          <p:cNvPr id="85" name="Google Shape;85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830588" y="1109775"/>
            <a:ext cx="5482824" cy="38459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19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b="1"/>
              <a:t>L’HÔPITAL</a:t>
            </a:r>
            <a:endParaRPr b="1"/>
          </a:p>
        </p:txBody>
      </p:sp>
      <p:pic>
        <p:nvPicPr>
          <p:cNvPr id="91" name="Google Shape;91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799825" y="1155925"/>
            <a:ext cx="5544349" cy="35677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20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b="1"/>
              <a:t>LA BANQUE</a:t>
            </a:r>
            <a:endParaRPr b="1"/>
          </a:p>
        </p:txBody>
      </p:sp>
      <p:pic>
        <p:nvPicPr>
          <p:cNvPr id="97" name="Google Shape;97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85300" y="1285375"/>
            <a:ext cx="6773376" cy="36281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2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b="1"/>
              <a:t>LE GRAND MAGASIN</a:t>
            </a:r>
            <a:endParaRPr b="1"/>
          </a:p>
        </p:txBody>
      </p:sp>
      <p:pic>
        <p:nvPicPr>
          <p:cNvPr id="103" name="Google Shape;103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601100" y="1152850"/>
            <a:ext cx="5941806" cy="38209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23</Words>
  <Application>Microsoft Office PowerPoint</Application>
  <PresentationFormat>On-screen Show (16:9)</PresentationFormat>
  <Paragraphs>10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1" baseType="lpstr">
      <vt:lpstr>Arial</vt:lpstr>
      <vt:lpstr>Simple Light</vt:lpstr>
      <vt:lpstr>LES BÂTIMENTS DE LA VILLE</vt:lpstr>
      <vt:lpstr>LA POSTE</vt:lpstr>
      <vt:lpstr>LA GARE</vt:lpstr>
      <vt:lpstr>LA MAIRIE</vt:lpstr>
      <vt:lpstr>L’OFFICE DE TOURISME</vt:lpstr>
      <vt:lpstr>L’HÔTEL</vt:lpstr>
      <vt:lpstr>L’HÔPITAL</vt:lpstr>
      <vt:lpstr>LA BANQUE</vt:lpstr>
      <vt:lpstr>LE GRAND MAGASIN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Savvas Evangelou</cp:lastModifiedBy>
  <cp:revision>1</cp:revision>
  <dcterms:modified xsi:type="dcterms:W3CDTF">2026-09-11T08:49:19Z</dcterms:modified>
</cp:coreProperties>
</file>