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cfb69893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cfb69893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cfb69893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cfb69893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acfb69893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acfb69893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acfb69893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acfb69893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cfb69893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acfb69893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acfb698932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acfb698932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acfb698932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acfb698932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45920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200"/>
              <a:t>LES DIRECTIONS : INDIQUER UN CHEMIN</a:t>
            </a:r>
            <a:endParaRPr sz="6200"/>
          </a:p>
        </p:txBody>
      </p:sp>
      <p:sp>
        <p:nvSpPr>
          <p:cNvPr id="55" name="Google Shape;55;p13"/>
          <p:cNvSpPr txBox="1"/>
          <p:nvPr/>
        </p:nvSpPr>
        <p:spPr>
          <a:xfrm>
            <a:off x="7275450" y="4584425"/>
            <a:ext cx="169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Mélissa AGIS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2" name="image1.jpg">
            <a:extLst>
              <a:ext uri="{FF2B5EF4-FFF2-40B4-BE49-F238E27FC236}">
                <a16:creationId xmlns:a16="http://schemas.microsoft.com/office/drawing/2014/main" id="{DE1BDDAF-A922-2370-EBC6-9305AD9B5A24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91166" y="200865"/>
            <a:ext cx="7576820" cy="828675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Continuez</a:t>
            </a:r>
            <a:r>
              <a:rPr lang="fr"/>
              <a:t> tout droit. 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5600" y="1118350"/>
            <a:ext cx="2712777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Allez</a:t>
            </a:r>
            <a:r>
              <a:rPr lang="fr"/>
              <a:t> tout droit jusqu’à l’hôpital.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3602" y="1404600"/>
            <a:ext cx="2616776" cy="341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5375425" y="427800"/>
            <a:ext cx="269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Tournez</a:t>
            </a:r>
            <a:r>
              <a:rPr lang="fr"/>
              <a:t> à droite. 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7200" y="1330238"/>
            <a:ext cx="2030875" cy="346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9791" y="1330237"/>
            <a:ext cx="2030885" cy="346624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1466525" y="427800"/>
            <a:ext cx="319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Tournez</a:t>
            </a:r>
            <a:r>
              <a:rPr lang="fr"/>
              <a:t> à gauche.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5132725" y="410525"/>
            <a:ext cx="3597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Prenez</a:t>
            </a:r>
            <a:r>
              <a:rPr lang="fr"/>
              <a:t> la première rue à droite. 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5775" y="1429975"/>
            <a:ext cx="2435100" cy="35524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836675" y="410525"/>
            <a:ext cx="38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Prenez</a:t>
            </a:r>
            <a:r>
              <a:rPr lang="fr"/>
              <a:t> la deuxième rue à gauche. 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1999" y="1429975"/>
            <a:ext cx="2182345" cy="365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Traversez</a:t>
            </a:r>
            <a:r>
              <a:rPr lang="fr"/>
              <a:t> la rue. </a:t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4012" y="1457875"/>
            <a:ext cx="3995976" cy="337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CC0000"/>
                </a:solidFill>
              </a:rPr>
              <a:t>Passez</a:t>
            </a:r>
            <a:r>
              <a:rPr lang="fr"/>
              <a:t> devant le cinéma. 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650" y="1282950"/>
            <a:ext cx="4010700" cy="3656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275" y="152400"/>
            <a:ext cx="85354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On-screen Show (16:9)</PresentationFormat>
  <Paragraphs>13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LES DIRECTIONS : INDIQUER UN CHEMIN</vt:lpstr>
      <vt:lpstr>Continuez tout droit. </vt:lpstr>
      <vt:lpstr>Allez tout droit jusqu’à l’hôpital.      </vt:lpstr>
      <vt:lpstr>Tournez à droite. </vt:lpstr>
      <vt:lpstr>Prenez la première rue à droite. </vt:lpstr>
      <vt:lpstr>Traversez la rue. </vt:lpstr>
      <vt:lpstr>Passez devant le cinéma.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Savvas Evangelou</cp:lastModifiedBy>
  <cp:revision>1</cp:revision>
  <dcterms:modified xsi:type="dcterms:W3CDTF">2026-09-11T08:49:29Z</dcterms:modified>
</cp:coreProperties>
</file>