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9eeaf3f024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9eeaf3f024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9ee311a1f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9ee311a1f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9eeaf3f02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9eeaf3f02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9eeaf3f02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9eeaf3f02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9eeaf3f024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9eeaf3f024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9eeaf3f024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9eeaf3f024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9eeaf3f02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9eeaf3f02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LIEUX DE LA VILLE</a:t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7275450" y="4584425"/>
            <a:ext cx="1699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00"/>
                </a:solidFill>
              </a:rPr>
              <a:t>Mélissa AGIS</a:t>
            </a:r>
            <a:endParaRPr sz="1800">
              <a:solidFill>
                <a:srgbClr val="000000"/>
              </a:solidFill>
            </a:endParaRPr>
          </a:p>
        </p:txBody>
      </p:sp>
      <p:pic>
        <p:nvPicPr>
          <p:cNvPr id="2" name="image1.jpg">
            <a:extLst>
              <a:ext uri="{FF2B5EF4-FFF2-40B4-BE49-F238E27FC236}">
                <a16:creationId xmlns:a16="http://schemas.microsoft.com/office/drawing/2014/main" id="{59A80031-AACD-D8A7-87DE-9369A4E11BB6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012190" y="194142"/>
            <a:ext cx="7576820" cy="828675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/>
              <a:t>LA VILLE</a:t>
            </a:r>
            <a:endParaRPr b="1"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7800" y="1017725"/>
            <a:ext cx="6828411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/>
              <a:t>LE CENTRE-VILLE</a:t>
            </a:r>
            <a:endParaRPr b="1"/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7463" y="1204525"/>
            <a:ext cx="7129073" cy="3689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/>
              <a:t>UN QUARTIER COMMERÇANT</a:t>
            </a:r>
            <a:endParaRPr b="1"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9438" y="1257275"/>
            <a:ext cx="5705124" cy="3601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/>
              <a:t>UN QUARTIER HISTORIQUE</a:t>
            </a:r>
            <a:endParaRPr b="1"/>
          </a:p>
        </p:txBody>
      </p:sp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7663" y="1433175"/>
            <a:ext cx="7048673" cy="3434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/>
              <a:t>UN QUARTIER RÉSIDENTIEL</a:t>
            </a:r>
            <a:endParaRPr b="1"/>
          </a:p>
        </p:txBody>
      </p:sp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9900" y="1170125"/>
            <a:ext cx="5904200" cy="3702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/>
              <a:t>UN ESPACE VERT</a:t>
            </a:r>
            <a:endParaRPr b="1"/>
          </a:p>
        </p:txBody>
      </p:sp>
      <p:pic>
        <p:nvPicPr>
          <p:cNvPr id="91" name="Google Shape;9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9250" y="1134975"/>
            <a:ext cx="5745490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/>
              <a:t>LA BANLIEUE</a:t>
            </a:r>
            <a:endParaRPr b="1"/>
          </a:p>
        </p:txBody>
      </p:sp>
      <p:pic>
        <p:nvPicPr>
          <p:cNvPr id="97" name="Google Shape;9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9675" y="1134975"/>
            <a:ext cx="5764646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Office PowerPoint</Application>
  <PresentationFormat>On-screen Show (16:9)</PresentationFormat>
  <Paragraphs>9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Simple Light</vt:lpstr>
      <vt:lpstr>LES LIEUX DE LA VILLE</vt:lpstr>
      <vt:lpstr>LA VILLE</vt:lpstr>
      <vt:lpstr>LE CENTRE-VILLE</vt:lpstr>
      <vt:lpstr>UN QUARTIER COMMERÇANT</vt:lpstr>
      <vt:lpstr>UN QUARTIER HISTORIQUE</vt:lpstr>
      <vt:lpstr>UN QUARTIER RÉSIDENTIEL</vt:lpstr>
      <vt:lpstr>UN ESPACE VERT</vt:lpstr>
      <vt:lpstr>LA BANLIEUE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Savvas Evangelou</cp:lastModifiedBy>
  <cp:revision>1</cp:revision>
  <dcterms:modified xsi:type="dcterms:W3CDTF">2026-09-11T08:49:39Z</dcterms:modified>
</cp:coreProperties>
</file>