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64" r:id="rId4"/>
    <p:sldId id="266" r:id="rId5"/>
    <p:sldId id="258" r:id="rId6"/>
    <p:sldId id="267" r:id="rId7"/>
    <p:sldId id="268" r:id="rId8"/>
    <p:sldId id="269" r:id="rId9"/>
  </p:sldIdLst>
  <p:sldSz cx="12192000" cy="6858000"/>
  <p:notesSz cx="6858000" cy="9144000"/>
  <p:defaultTextStyle>
    <a:defPPr>
      <a:defRPr lang="el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35"/>
    <p:restoredTop sz="94665"/>
  </p:normalViewPr>
  <p:slideViewPr>
    <p:cSldViewPr snapToGrid="0" snapToObjects="1">
      <p:cViewPr varScale="1">
        <p:scale>
          <a:sx n="107" d="100"/>
          <a:sy n="107" d="100"/>
        </p:scale>
        <p:origin x="48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12BED07-6713-92AA-40AF-AE58F4F83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701464"/>
            <a:ext cx="8952782" cy="120403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9EF77-BF49-E4C1-0FC7-56335477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D5853-25AA-1C3D-EAD2-49667479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F0DAD-5850-CAAE-CD25-4D6DDDFF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851B1-0B20-9549-0D70-886AA9D04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952500"/>
            <a:ext cx="8952781" cy="3748824"/>
          </a:xfrm>
          <a:noFill/>
        </p:spPr>
        <p:txBody>
          <a:bodyPr anchor="b">
            <a:normAutofit/>
          </a:bodyPr>
          <a:lstStyle>
            <a:lvl1pPr algn="l">
              <a:defRPr sz="3200" spc="53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2949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8F26-B5E3-8A90-51FC-8520D1D7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4D95-10F3-6212-8302-5610C43E3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81BE7-A53D-441E-0393-0E59412C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F10F0-B23F-BF4B-DB66-9BCF734D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5DDEC-13A7-D988-D082-03076F80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37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0CFA-45ED-71B0-EE3E-CCE6D5C1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618211"/>
            <a:ext cx="8412190" cy="3944389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7BECA-A01D-7D7A-F2A6-891EC9D22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08858"/>
            <a:ext cx="8412192" cy="676102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6478-6FAF-D420-0B87-6EABB81E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4289B-CB0D-8AFC-7C02-F755C0DC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71E4-8A9E-2A30-D7FE-B3505124B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14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F941-C3A7-545F-8046-C7A9AC80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D4277-CFAE-EEF6-3346-61F06D5A3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1" y="2260121"/>
            <a:ext cx="4350026" cy="36568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43384-699D-84FC-C8B5-7BDE49BB4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6574" y="2260120"/>
            <a:ext cx="4350025" cy="365688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49386-AFC8-03DA-4563-07B0A011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ED60A-7704-31D9-7D4D-65C635ED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927DA-3B5E-13B8-0BA8-5DCFF001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5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B55A-280B-BDCB-F966-8578DDE7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66788"/>
            <a:ext cx="10059988" cy="105178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6EA03-7008-14AB-547B-E66EA4EC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018581"/>
            <a:ext cx="4350027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29F56-D2C8-71FE-FA59-002819D5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774756"/>
            <a:ext cx="4350027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524D2-CA8D-75F3-D089-C2F0E20D4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6572" y="2018581"/>
            <a:ext cx="4350028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9B0E3-5AE5-0516-27BF-9F246137F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6572" y="2774756"/>
            <a:ext cx="4350028" cy="31507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319A7-6048-4735-B2AC-6D6043F1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5F875-F23E-D0D2-9115-CD494FDA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4F88F-F488-D9D5-CF99-AA1750AA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094593-EFC2-EEEF-74CD-BD00F4132A94}"/>
              </a:ext>
            </a:extLst>
          </p:cNvPr>
          <p:cNvCxnSpPr>
            <a:cxnSpLocks/>
          </p:cNvCxnSpPr>
          <p:nvPr/>
        </p:nvCxnSpPr>
        <p:spPr>
          <a:xfrm>
            <a:off x="6657975" y="2625552"/>
            <a:ext cx="423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851F6D-436C-FA47-8CD1-2C10E735764A}"/>
              </a:ext>
            </a:extLst>
          </p:cNvPr>
          <p:cNvCxnSpPr>
            <a:cxnSpLocks/>
          </p:cNvCxnSpPr>
          <p:nvPr/>
        </p:nvCxnSpPr>
        <p:spPr>
          <a:xfrm>
            <a:off x="1403684" y="2625552"/>
            <a:ext cx="42417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45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1B86-9261-4E82-EF65-30F78154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3A5E84-E43B-20AE-E80D-47CB0B07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F5797-14F1-9FEB-247C-0E325AF7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5D7AF-1489-8F93-4828-0AE784B8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41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6CAF1C-8901-AE05-E52C-D5B95941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CD4F90-2973-4FE2-6C2C-5C2AC5C5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0414B-A7EC-0C14-EFD2-29C5582C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8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78C7-A764-C5E4-A6A4-DC5B1B35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6484"/>
            <a:ext cx="3932237" cy="212251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E178-4B5D-413B-6583-AB81E8D04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12026"/>
            <a:ext cx="5143500" cy="45656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2F6D-71AB-9630-9DBE-46041C50C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EAAD1-C919-6E2E-32D2-E199025F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8B5D8-E15B-BE38-2A89-BD0F02E1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CC26-B78C-4CBD-6883-97E80D3E5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96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4EAA-30F7-390A-C77C-2E5BD821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7185"/>
            <a:ext cx="3932237" cy="2121813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3A1C34-81AC-D534-67B1-427212289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57702" y="1307186"/>
            <a:ext cx="5038898" cy="45983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1012D-3524-26C6-64C1-8CE6E7A9A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FA6D7-1BE0-F14D-A2F7-4836180B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6B5AC-3F20-FDC1-D579-7C4C6B4E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74ACA-1D54-81FA-70B1-31AB3011B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603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C3AB-851A-0D2F-B3AE-5B161CFFC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9FD6B-3621-3904-7878-A2825C692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08AE9-D8ED-ED5D-D7B0-A43811777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EF98B-AC81-D122-3D05-9C4E2FE4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FB543-B138-6627-3714-12105D17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90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DE16D-F1A0-DDB5-A98C-A9055C93D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8334" y="952499"/>
            <a:ext cx="2051165" cy="4953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A548F-8DA7-C53C-1BFE-7C720CB20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952499"/>
            <a:ext cx="8235834" cy="49530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A2C8-1C90-25D0-8B0A-30B73CFD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FF1A4-0404-DA2D-1EA4-828091C0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57155-0F4A-F7B7-C4A8-755572E9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5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2104-6F24-CD50-F55E-22A55084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2963"/>
            <a:ext cx="9601200" cy="1309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059CB-D00E-398D-E4D9-59792FC40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262188"/>
            <a:ext cx="9601200" cy="364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FBC38-D897-7CBE-AC89-A95A2222D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7726" y="61991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5DBDDF98-C922-483F-97E9-3E76B0201B4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28008-2A03-D518-4A75-30816EB0D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6625" y="6199188"/>
            <a:ext cx="34099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1D49-2BD8-1C36-B43A-CF2F91777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107" y="6199188"/>
            <a:ext cx="619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kern="1200" cap="all" spc="5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548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949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5735658-270A-8D75-091E-AFB444A3D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Εικόνα 5" descr="Εικόνα που περιέχει σύννεφο, ουρανός, νερό, εξωτερικός χώρος/ύπαιθρος&#10;&#10;Περιγραφή που δημιουργήθηκε αυτόματα">
            <a:extLst>
              <a:ext uri="{FF2B5EF4-FFF2-40B4-BE49-F238E27FC236}">
                <a16:creationId xmlns:a16="http://schemas.microsoft.com/office/drawing/2014/main" id="{299BEE72-5081-F142-8719-51CFAB123F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89" r="-1" b="-1"/>
          <a:stretch/>
        </p:blipFill>
        <p:spPr>
          <a:xfrm>
            <a:off x="20" y="7675"/>
            <a:ext cx="12191980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9FB1C88-5F1D-C7DF-A4B3-E8EE7F6B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49468" y="-649466"/>
            <a:ext cx="6857999" cy="8156934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6000"/>
                </a:srgbClr>
              </a:gs>
              <a:gs pos="100000">
                <a:srgbClr val="000000">
                  <a:alpha val="0"/>
                </a:srgbClr>
              </a:gs>
              <a:gs pos="56000">
                <a:srgbClr val="000000">
                  <a:alpha val="37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711BF64-C99B-2F90-ADA1-0C08F9BE8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952501" y="964922"/>
            <a:ext cx="4558122" cy="4943507"/>
          </a:xfrm>
          <a:custGeom>
            <a:avLst/>
            <a:gdLst>
              <a:gd name="connsiteX0" fmla="*/ 0 w 9985794"/>
              <a:gd name="connsiteY0" fmla="*/ 0 h 4920343"/>
              <a:gd name="connsiteX1" fmla="*/ 9985794 w 9985794"/>
              <a:gd name="connsiteY1" fmla="*/ 0 h 4920343"/>
              <a:gd name="connsiteX2" fmla="*/ 9985794 w 9985794"/>
              <a:gd name="connsiteY2" fmla="*/ 4920343 h 4920343"/>
              <a:gd name="connsiteX3" fmla="*/ 0 w 9985794"/>
              <a:gd name="connsiteY3" fmla="*/ 4920343 h 4920343"/>
              <a:gd name="connsiteX4" fmla="*/ 0 w 9985794"/>
              <a:gd name="connsiteY4" fmla="*/ 4119525 h 4920343"/>
              <a:gd name="connsiteX5" fmla="*/ 4905554 w 9985794"/>
              <a:gd name="connsiteY5" fmla="*/ 4119525 h 4920343"/>
              <a:gd name="connsiteX6" fmla="*/ 4905554 w 9985794"/>
              <a:gd name="connsiteY6" fmla="*/ 1451087 h 4920343"/>
              <a:gd name="connsiteX7" fmla="*/ 0 w 9985794"/>
              <a:gd name="connsiteY7" fmla="*/ 1451087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8" fmla="*/ 4996994 w 9985794"/>
              <a:gd name="connsiteY8" fmla="*/ 4210965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0" fmla="*/ 4905554 w 9985794"/>
              <a:gd name="connsiteY0" fmla="*/ 1451087 h 4920343"/>
              <a:gd name="connsiteX1" fmla="*/ 0 w 9985794"/>
              <a:gd name="connsiteY1" fmla="*/ 1451087 h 4920343"/>
              <a:gd name="connsiteX2" fmla="*/ 0 w 9985794"/>
              <a:gd name="connsiteY2" fmla="*/ 0 h 4920343"/>
              <a:gd name="connsiteX3" fmla="*/ 9985794 w 9985794"/>
              <a:gd name="connsiteY3" fmla="*/ 0 h 4920343"/>
              <a:gd name="connsiteX4" fmla="*/ 9985794 w 9985794"/>
              <a:gd name="connsiteY4" fmla="*/ 4920343 h 4920343"/>
              <a:gd name="connsiteX5" fmla="*/ 0 w 9985794"/>
              <a:gd name="connsiteY5" fmla="*/ 4920343 h 4920343"/>
              <a:gd name="connsiteX6" fmla="*/ 0 w 9985794"/>
              <a:gd name="connsiteY6" fmla="*/ 4119525 h 4920343"/>
              <a:gd name="connsiteX0" fmla="*/ 0 w 9985794"/>
              <a:gd name="connsiteY0" fmla="*/ 1451087 h 4920343"/>
              <a:gd name="connsiteX1" fmla="*/ 0 w 9985794"/>
              <a:gd name="connsiteY1" fmla="*/ 0 h 4920343"/>
              <a:gd name="connsiteX2" fmla="*/ 9985794 w 9985794"/>
              <a:gd name="connsiteY2" fmla="*/ 0 h 4920343"/>
              <a:gd name="connsiteX3" fmla="*/ 9985794 w 9985794"/>
              <a:gd name="connsiteY3" fmla="*/ 4920343 h 4920343"/>
              <a:gd name="connsiteX4" fmla="*/ 0 w 9985794"/>
              <a:gd name="connsiteY4" fmla="*/ 4920343 h 4920343"/>
              <a:gd name="connsiteX5" fmla="*/ 0 w 9985794"/>
              <a:gd name="connsiteY5" fmla="*/ 4119525 h 4920343"/>
              <a:gd name="connsiteX0" fmla="*/ 0 w 10019371"/>
              <a:gd name="connsiteY0" fmla="*/ 1655069 h 4920343"/>
              <a:gd name="connsiteX1" fmla="*/ 33577 w 10019371"/>
              <a:gd name="connsiteY1" fmla="*/ 0 h 4920343"/>
              <a:gd name="connsiteX2" fmla="*/ 10019371 w 10019371"/>
              <a:gd name="connsiteY2" fmla="*/ 0 h 4920343"/>
              <a:gd name="connsiteX3" fmla="*/ 10019371 w 10019371"/>
              <a:gd name="connsiteY3" fmla="*/ 4920343 h 4920343"/>
              <a:gd name="connsiteX4" fmla="*/ 33577 w 10019371"/>
              <a:gd name="connsiteY4" fmla="*/ 4920343 h 4920343"/>
              <a:gd name="connsiteX5" fmla="*/ 33577 w 10019371"/>
              <a:gd name="connsiteY5" fmla="*/ 4119525 h 4920343"/>
              <a:gd name="connsiteX0" fmla="*/ 0 w 9991028"/>
              <a:gd name="connsiteY0" fmla="*/ 1645173 h 4920343"/>
              <a:gd name="connsiteX1" fmla="*/ 5234 w 9991028"/>
              <a:gd name="connsiteY1" fmla="*/ 0 h 4920343"/>
              <a:gd name="connsiteX2" fmla="*/ 9991028 w 9991028"/>
              <a:gd name="connsiteY2" fmla="*/ 0 h 4920343"/>
              <a:gd name="connsiteX3" fmla="*/ 9991028 w 9991028"/>
              <a:gd name="connsiteY3" fmla="*/ 4920343 h 4920343"/>
              <a:gd name="connsiteX4" fmla="*/ 5234 w 9991028"/>
              <a:gd name="connsiteY4" fmla="*/ 4920343 h 4920343"/>
              <a:gd name="connsiteX5" fmla="*/ 5234 w 9991028"/>
              <a:gd name="connsiteY5" fmla="*/ 4119525 h 4920343"/>
              <a:gd name="connsiteX0" fmla="*/ 59 w 9986364"/>
              <a:gd name="connsiteY0" fmla="*/ 1639236 h 4920343"/>
              <a:gd name="connsiteX1" fmla="*/ 570 w 9986364"/>
              <a:gd name="connsiteY1" fmla="*/ 0 h 4920343"/>
              <a:gd name="connsiteX2" fmla="*/ 9986364 w 9986364"/>
              <a:gd name="connsiteY2" fmla="*/ 0 h 4920343"/>
              <a:gd name="connsiteX3" fmla="*/ 9986364 w 9986364"/>
              <a:gd name="connsiteY3" fmla="*/ 4920343 h 4920343"/>
              <a:gd name="connsiteX4" fmla="*/ 570 w 9986364"/>
              <a:gd name="connsiteY4" fmla="*/ 4920343 h 4920343"/>
              <a:gd name="connsiteX5" fmla="*/ 570 w 9986364"/>
              <a:gd name="connsiteY5" fmla="*/ 4119525 h 4920343"/>
              <a:gd name="connsiteX0" fmla="*/ 60 w 9986364"/>
              <a:gd name="connsiteY0" fmla="*/ 1847740 h 4920343"/>
              <a:gd name="connsiteX1" fmla="*/ 570 w 9986364"/>
              <a:gd name="connsiteY1" fmla="*/ 0 h 4920343"/>
              <a:gd name="connsiteX2" fmla="*/ 9986364 w 9986364"/>
              <a:gd name="connsiteY2" fmla="*/ 0 h 4920343"/>
              <a:gd name="connsiteX3" fmla="*/ 9986364 w 9986364"/>
              <a:gd name="connsiteY3" fmla="*/ 4920343 h 4920343"/>
              <a:gd name="connsiteX4" fmla="*/ 570 w 9986364"/>
              <a:gd name="connsiteY4" fmla="*/ 4920343 h 4920343"/>
              <a:gd name="connsiteX5" fmla="*/ 570 w 9986364"/>
              <a:gd name="connsiteY5" fmla="*/ 4119525 h 4920343"/>
              <a:gd name="connsiteX0" fmla="*/ 11626 w 9985937"/>
              <a:gd name="connsiteY0" fmla="*/ 1797498 h 4920343"/>
              <a:gd name="connsiteX1" fmla="*/ 143 w 9985937"/>
              <a:gd name="connsiteY1" fmla="*/ 0 h 4920343"/>
              <a:gd name="connsiteX2" fmla="*/ 9985937 w 9985937"/>
              <a:gd name="connsiteY2" fmla="*/ 0 h 4920343"/>
              <a:gd name="connsiteX3" fmla="*/ 9985937 w 9985937"/>
              <a:gd name="connsiteY3" fmla="*/ 4920343 h 4920343"/>
              <a:gd name="connsiteX4" fmla="*/ 143 w 9985937"/>
              <a:gd name="connsiteY4" fmla="*/ 4920343 h 4920343"/>
              <a:gd name="connsiteX5" fmla="*/ 143 w 9985937"/>
              <a:gd name="connsiteY5" fmla="*/ 4119525 h 4920343"/>
              <a:gd name="connsiteX0" fmla="*/ 62 w 9986364"/>
              <a:gd name="connsiteY0" fmla="*/ 1779914 h 4920343"/>
              <a:gd name="connsiteX1" fmla="*/ 570 w 9986364"/>
              <a:gd name="connsiteY1" fmla="*/ 0 h 4920343"/>
              <a:gd name="connsiteX2" fmla="*/ 9986364 w 9986364"/>
              <a:gd name="connsiteY2" fmla="*/ 0 h 4920343"/>
              <a:gd name="connsiteX3" fmla="*/ 9986364 w 9986364"/>
              <a:gd name="connsiteY3" fmla="*/ 4920343 h 4920343"/>
              <a:gd name="connsiteX4" fmla="*/ 570 w 9986364"/>
              <a:gd name="connsiteY4" fmla="*/ 4920343 h 4920343"/>
              <a:gd name="connsiteX5" fmla="*/ 570 w 9986364"/>
              <a:gd name="connsiteY5" fmla="*/ 4119525 h 4920343"/>
              <a:gd name="connsiteX0" fmla="*/ 17584 w 9985899"/>
              <a:gd name="connsiteY0" fmla="*/ 1779914 h 4920343"/>
              <a:gd name="connsiteX1" fmla="*/ 105 w 9985899"/>
              <a:gd name="connsiteY1" fmla="*/ 0 h 4920343"/>
              <a:gd name="connsiteX2" fmla="*/ 9985899 w 9985899"/>
              <a:gd name="connsiteY2" fmla="*/ 0 h 4920343"/>
              <a:gd name="connsiteX3" fmla="*/ 9985899 w 9985899"/>
              <a:gd name="connsiteY3" fmla="*/ 4920343 h 4920343"/>
              <a:gd name="connsiteX4" fmla="*/ 105 w 9985899"/>
              <a:gd name="connsiteY4" fmla="*/ 4920343 h 4920343"/>
              <a:gd name="connsiteX5" fmla="*/ 105 w 9985899"/>
              <a:gd name="connsiteY5" fmla="*/ 4119525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85899" h="4920343">
                <a:moveTo>
                  <a:pt x="17584" y="1779914"/>
                </a:moveTo>
                <a:cubicBezTo>
                  <a:pt x="19329" y="1231523"/>
                  <a:pt x="-1640" y="548391"/>
                  <a:pt x="105" y="0"/>
                </a:cubicBezTo>
                <a:lnTo>
                  <a:pt x="9985899" y="0"/>
                </a:lnTo>
                <a:lnTo>
                  <a:pt x="9985899" y="4920343"/>
                </a:lnTo>
                <a:lnTo>
                  <a:pt x="105" y="4920343"/>
                </a:lnTo>
                <a:lnTo>
                  <a:pt x="105" y="4119525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08C5B0C-E244-F342-A983-FD21A92CB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620" y="1862182"/>
            <a:ext cx="3931090" cy="2155419"/>
          </a:xfrm>
          <a:noFill/>
        </p:spPr>
        <p:txBody>
          <a:bodyPr anchor="ctr">
            <a:normAutofit/>
          </a:bodyPr>
          <a:lstStyle/>
          <a:p>
            <a:r>
              <a:rPr lang="fr-FR">
                <a:solidFill>
                  <a:srgbClr val="FFFFFF"/>
                </a:solidFill>
                <a:latin typeface="Avenir Next" panose="020B0503020202020204" pitchFamily="34" charset="0"/>
              </a:rPr>
              <a:t>Études à l’étranger 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7577E1F-05EA-8D45-98BC-E68A38BFB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505" y="4360506"/>
            <a:ext cx="3220205" cy="1060522"/>
          </a:xfrm>
          <a:noFill/>
        </p:spPr>
        <p:txBody>
          <a:bodyPr anchor="b"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AVANTAGES </a:t>
            </a:r>
          </a:p>
          <a:p>
            <a:r>
              <a:rPr lang="fr-FR" dirty="0">
                <a:solidFill>
                  <a:srgbClr val="FFFFFF"/>
                </a:solidFill>
              </a:rPr>
              <a:t>Donner son avis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3543D3-ADC5-B554-5CD4-E5C2A08D35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045" y="187680"/>
            <a:ext cx="6645910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4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στιγμιότυπο οθόνης, πολυχρωμία, τέχνη&#10;&#10;Περιγραφή που δημιουργήθηκε αυτόματα">
            <a:extLst>
              <a:ext uri="{FF2B5EF4-FFF2-40B4-BE49-F238E27FC236}">
                <a16:creationId xmlns:a16="http://schemas.microsoft.com/office/drawing/2014/main" id="{E11B0219-1411-604A-928D-54F2516DE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603250"/>
            <a:ext cx="10287000" cy="56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54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ποτό, φαγητό, γεύμα, φιάλη&#10;&#10;Περιγραφή που δημιουργήθηκε αυτόματα">
            <a:extLst>
              <a:ext uri="{FF2B5EF4-FFF2-40B4-BE49-F238E27FC236}">
                <a16:creationId xmlns:a16="http://schemas.microsoft.com/office/drawing/2014/main" id="{C0F802C9-7491-9F42-AE38-2432DDBECB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092" r="-2" b="11436"/>
          <a:stretch/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2" name="Εικόνα 1" descr="Εικόνα που περιέχει ζωγραφική, τέχνη, οπτικές τέχνες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66B21DFA-5181-594C-B4E2-697051EFBC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079" r="-3" b="14079"/>
          <a:stretch/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0" name="Εικόνα 9" descr="Εικόνα που περιέχει ρουχισμός, παπούτσια, άνδρας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A06C021F-5B3B-F741-BDCA-79FDFC8CF4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21" r="2" b="2"/>
          <a:stretch/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Εικόνα 4" descr="Εικόνα που περιέχει άτομο, ρουχισμός, χορευτής, άθλημα&#10;&#10;Περιγραφή που δημιουργήθηκε αυτόματα">
            <a:extLst>
              <a:ext uri="{FF2B5EF4-FFF2-40B4-BE49-F238E27FC236}">
                <a16:creationId xmlns:a16="http://schemas.microsoft.com/office/drawing/2014/main" id="{FACA74D8-A4A4-B848-BDA5-CA4E3C16B2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606" r="-2" b="6764"/>
          <a:stretch/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26488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3">
            <a:extLst>
              <a:ext uri="{FF2B5EF4-FFF2-40B4-BE49-F238E27FC236}">
                <a16:creationId xmlns:a16="http://schemas.microsoft.com/office/drawing/2014/main" id="{FFD18D12-C125-E05E-294C-53DEC4B2B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Εικόνα 5" descr="Εικόνα που περιέχει ανθρώπινο πρόσωπο, ρουχισμός, άτομο, τοίχος&#10;&#10;Περιγραφή που δημιουργήθηκε αυτόματα">
            <a:extLst>
              <a:ext uri="{FF2B5EF4-FFF2-40B4-BE49-F238E27FC236}">
                <a16:creationId xmlns:a16="http://schemas.microsoft.com/office/drawing/2014/main" id="{F0312046-45F1-9647-8E44-32B40837EB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21651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49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F44BFD1-FEC4-5BD6-0A2E-D49FFDF29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Εικόνα 2" descr="Εικόνα που περιέχει ρουχισμός, παπούτσια, άτομο, τζιν παντελόνια&#10;&#10;Περιγραφή που δημιουργήθηκε αυτόματα">
            <a:extLst>
              <a:ext uri="{FF2B5EF4-FFF2-40B4-BE49-F238E27FC236}">
                <a16:creationId xmlns:a16="http://schemas.microsoft.com/office/drawing/2014/main" id="{7C3F41ED-3BBB-684B-A681-A46E8E5233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818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257851-71FD-BBDC-685A-069F9C0A5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500" y="952500"/>
            <a:ext cx="10287000" cy="495300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2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άτομο, ρουχισμός, ουρανός, ανθρώπινο πρόσω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1A3DCE4-C6F4-6D44-A406-6CC069A64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0" y="1346200"/>
            <a:ext cx="72898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89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Εικόνα 2" descr="Εικόνα που περιέχει άτομο, κλειδαριά&#10;&#10;Περιγραφή που δημιουργήθηκε αυτόματα">
            <a:extLst>
              <a:ext uri="{FF2B5EF4-FFF2-40B4-BE49-F238E27FC236}">
                <a16:creationId xmlns:a16="http://schemas.microsoft.com/office/drawing/2014/main" id="{A5DD7FEA-4751-3340-972A-398CC05E6F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301" r="-3" b="23828"/>
          <a:stretch/>
        </p:blipFill>
        <p:spPr>
          <a:xfrm>
            <a:off x="20" y="10"/>
            <a:ext cx="7215381" cy="2969294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5" name="Εικόνα 4" descr="Εικόνα που περιέχει ρολόι, ξυπνητήρι, εσωτερικός χώρος, παιχνίδι&#10;&#10;Περιγραφή που δημιουργήθηκε αυτόματα">
            <a:extLst>
              <a:ext uri="{FF2B5EF4-FFF2-40B4-BE49-F238E27FC236}">
                <a16:creationId xmlns:a16="http://schemas.microsoft.com/office/drawing/2014/main" id="{F451E758-2EE7-9F4F-B440-8D2B55E488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398" r="-2" b="37922"/>
          <a:stretch/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7" name="Εικόνα 6" descr="Εικόνα που περιέχει άτομο, καρότσι αγορών, πωλήσεις, ομάδα τροφίμων&#10;&#10;Περιγραφή που δημιουργήθηκε αυτόματα">
            <a:extLst>
              <a:ext uri="{FF2B5EF4-FFF2-40B4-BE49-F238E27FC236}">
                <a16:creationId xmlns:a16="http://schemas.microsoft.com/office/drawing/2014/main" id="{E96506CC-F053-EC4A-B098-37E189D269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033"/>
          <a:stretch/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9" name="Εικόνα 8" descr="Εικόνα που περιέχει κουτί, μινιατούρα&#10;&#10;Περιγραφή που δημιουργήθηκε αυτόματα">
            <a:extLst>
              <a:ext uri="{FF2B5EF4-FFF2-40B4-BE49-F238E27FC236}">
                <a16:creationId xmlns:a16="http://schemas.microsoft.com/office/drawing/2014/main" id="{180C18A1-15EE-B942-A4BC-C3BF652E9C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335" r="1" b="1"/>
          <a:stretch/>
        </p:blipFill>
        <p:spPr>
          <a:xfrm>
            <a:off x="1" y="3106464"/>
            <a:ext cx="6209553" cy="3751536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4276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ουρανός, ρουχισμός, άτομο, εξωτερικός χώρος/ύπαιθρος&#10;&#10;Περιγραφή που δημιουργήθηκε αυτόματα">
            <a:extLst>
              <a:ext uri="{FF2B5EF4-FFF2-40B4-BE49-F238E27FC236}">
                <a16:creationId xmlns:a16="http://schemas.microsoft.com/office/drawing/2014/main" id="{DE0B89ED-110F-544E-AF9E-0737334E9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" y="609600"/>
            <a:ext cx="10637520" cy="5318760"/>
          </a:xfrm>
          <a:prstGeom prst="rect">
            <a:avLst/>
          </a:prstGeom>
        </p:spPr>
      </p:pic>
      <p:pic>
        <p:nvPicPr>
          <p:cNvPr id="5" name="Εικόνα 4" descr="Εικόνα που περιέχει κείμενο, στιγμιότυπο οθόνης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7A805871-A4BE-844B-AD2F-BF1DC115D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5958">
            <a:off x="9077918" y="755427"/>
            <a:ext cx="2485051" cy="336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94259"/>
      </p:ext>
    </p:extLst>
  </p:cSld>
  <p:clrMapOvr>
    <a:masterClrMapping/>
  </p:clrMapOvr>
</p:sld>
</file>

<file path=ppt/theme/theme1.xml><?xml version="1.0" encoding="utf-8"?>
<a:theme xmlns:a="http://schemas.openxmlformats.org/drawingml/2006/main" name="PoiseVTI">
  <a:themeElements>
    <a:clrScheme name="Poise">
      <a:dk1>
        <a:sysClr val="windowText" lastClr="000000"/>
      </a:dk1>
      <a:lt1>
        <a:sysClr val="window" lastClr="FFFFFF"/>
      </a:lt1>
      <a:dk2>
        <a:srgbClr val="403739"/>
      </a:dk2>
      <a:lt2>
        <a:srgbClr val="F4E9E6"/>
      </a:lt2>
      <a:accent1>
        <a:srgbClr val="B18083"/>
      </a:accent1>
      <a:accent2>
        <a:srgbClr val="C17A69"/>
      </a:accent2>
      <a:accent3>
        <a:srgbClr val="CE9573"/>
      </a:accent3>
      <a:accent4>
        <a:srgbClr val="82907A"/>
      </a:accent4>
      <a:accent5>
        <a:srgbClr val="9A9966"/>
      </a:accent5>
      <a:accent6>
        <a:srgbClr val="AB9955"/>
      </a:accent6>
      <a:hlink>
        <a:srgbClr val="A97979"/>
      </a:hlink>
      <a:folHlink>
        <a:srgbClr val="BB7563"/>
      </a:folHlink>
    </a:clrScheme>
    <a:fontScheme name="Goudy Univers">
      <a:majorFont>
        <a:latin typeface="Goudy Old Style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iseVTI" id="{9843863B-6720-4231-BFE7-E604B355382A}" vid="{6C5B2780-C73E-445D-98DA-9D2BCD7897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7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Next</vt:lpstr>
      <vt:lpstr>Goudy Old Style</vt:lpstr>
      <vt:lpstr>Univers Light</vt:lpstr>
      <vt:lpstr>PoiseVTI</vt:lpstr>
      <vt:lpstr>Études à l’étranger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Études à l’étranger </dc:title>
  <dc:creator>Popi Karagiannidi</dc:creator>
  <cp:lastModifiedBy>Savvas Evangelou</cp:lastModifiedBy>
  <cp:revision>8</cp:revision>
  <dcterms:created xsi:type="dcterms:W3CDTF">2024-03-17T05:11:29Z</dcterms:created>
  <dcterms:modified xsi:type="dcterms:W3CDTF">2026-10-16T10:37:42Z</dcterms:modified>
</cp:coreProperties>
</file>