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0.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1"/>
  </p:notesMasterIdLst>
  <p:handoutMasterIdLst>
    <p:handoutMasterId r:id="rId102"/>
  </p:handoutMasterIdLst>
  <p:sldIdLst>
    <p:sldId id="812" r:id="rId2"/>
    <p:sldId id="311" r:id="rId3"/>
    <p:sldId id="354" r:id="rId4"/>
    <p:sldId id="257" r:id="rId5"/>
    <p:sldId id="281" r:id="rId6"/>
    <p:sldId id="259" r:id="rId7"/>
    <p:sldId id="312" r:id="rId8"/>
    <p:sldId id="260" r:id="rId9"/>
    <p:sldId id="262" r:id="rId10"/>
    <p:sldId id="302" r:id="rId11"/>
    <p:sldId id="773" r:id="rId12"/>
    <p:sldId id="316" r:id="rId13"/>
    <p:sldId id="759" r:id="rId14"/>
    <p:sldId id="764" r:id="rId15"/>
    <p:sldId id="266" r:id="rId16"/>
    <p:sldId id="321" r:id="rId17"/>
    <p:sldId id="761" r:id="rId18"/>
    <p:sldId id="271" r:id="rId19"/>
    <p:sldId id="323" r:id="rId20"/>
    <p:sldId id="322" r:id="rId21"/>
    <p:sldId id="816" r:id="rId22"/>
    <p:sldId id="787" r:id="rId23"/>
    <p:sldId id="739" r:id="rId24"/>
    <p:sldId id="326" r:id="rId25"/>
    <p:sldId id="327" r:id="rId26"/>
    <p:sldId id="331" r:id="rId27"/>
    <p:sldId id="754" r:id="rId28"/>
    <p:sldId id="815" r:id="rId29"/>
    <p:sldId id="299" r:id="rId30"/>
    <p:sldId id="756" r:id="rId31"/>
    <p:sldId id="757" r:id="rId32"/>
    <p:sldId id="762" r:id="rId33"/>
    <p:sldId id="586" r:id="rId34"/>
    <p:sldId id="789" r:id="rId35"/>
    <p:sldId id="755" r:id="rId36"/>
    <p:sldId id="790" r:id="rId37"/>
    <p:sldId id="452" r:id="rId38"/>
    <p:sldId id="732" r:id="rId39"/>
    <p:sldId id="296" r:id="rId40"/>
    <p:sldId id="390" r:id="rId41"/>
    <p:sldId id="791" r:id="rId42"/>
    <p:sldId id="792" r:id="rId43"/>
    <p:sldId id="793" r:id="rId44"/>
    <p:sldId id="794" r:id="rId45"/>
    <p:sldId id="723" r:id="rId46"/>
    <p:sldId id="795" r:id="rId47"/>
    <p:sldId id="796" r:id="rId48"/>
    <p:sldId id="797" r:id="rId49"/>
    <p:sldId id="798" r:id="rId50"/>
    <p:sldId id="799" r:id="rId51"/>
    <p:sldId id="818" r:id="rId52"/>
    <p:sldId id="820" r:id="rId53"/>
    <p:sldId id="800" r:id="rId54"/>
    <p:sldId id="801" r:id="rId55"/>
    <p:sldId id="802" r:id="rId56"/>
    <p:sldId id="298" r:id="rId57"/>
    <p:sldId id="819" r:id="rId58"/>
    <p:sldId id="456" r:id="rId59"/>
    <p:sldId id="457" r:id="rId60"/>
    <p:sldId id="803" r:id="rId61"/>
    <p:sldId id="804" r:id="rId62"/>
    <p:sldId id="805" r:id="rId63"/>
    <p:sldId id="806" r:id="rId64"/>
    <p:sldId id="748" r:id="rId65"/>
    <p:sldId id="749" r:id="rId66"/>
    <p:sldId id="821" r:id="rId67"/>
    <p:sldId id="822" r:id="rId68"/>
    <p:sldId id="747" r:id="rId69"/>
    <p:sldId id="743" r:id="rId70"/>
    <p:sldId id="733" r:id="rId71"/>
    <p:sldId id="740" r:id="rId72"/>
    <p:sldId id="741" r:id="rId73"/>
    <p:sldId id="708" r:id="rId74"/>
    <p:sldId id="807" r:id="rId75"/>
    <p:sldId id="808" r:id="rId76"/>
    <p:sldId id="716" r:id="rId77"/>
    <p:sldId id="496" r:id="rId78"/>
    <p:sldId id="813" r:id="rId79"/>
    <p:sldId id="710" r:id="rId80"/>
    <p:sldId id="711" r:id="rId81"/>
    <p:sldId id="809" r:id="rId82"/>
    <p:sldId id="810" r:id="rId83"/>
    <p:sldId id="714" r:id="rId84"/>
    <p:sldId id="758" r:id="rId85"/>
    <p:sldId id="775" r:id="rId86"/>
    <p:sldId id="811" r:id="rId87"/>
    <p:sldId id="745" r:id="rId88"/>
    <p:sldId id="498" r:id="rId89"/>
    <p:sldId id="768" r:id="rId90"/>
    <p:sldId id="427" r:id="rId91"/>
    <p:sldId id="742" r:id="rId92"/>
    <p:sldId id="320" r:id="rId93"/>
    <p:sldId id="274" r:id="rId94"/>
    <p:sldId id="275" r:id="rId95"/>
    <p:sldId id="276" r:id="rId96"/>
    <p:sldId id="290" r:id="rId97"/>
    <p:sldId id="291" r:id="rId98"/>
    <p:sldId id="814" r:id="rId99"/>
    <p:sldId id="772" r:id="rId100"/>
  </p:sldIdLst>
  <p:sldSz cx="12192000" cy="6858000"/>
  <p:notesSz cx="6797675" cy="98726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laisiogov352@outlook.com" initials="" lastIdx="3" clrIdx="0">
    <p:extLst>
      <p:ext uri="{19B8F6BF-5375-455C-9EA6-DF929625EA0E}">
        <p15:presenceInfo xmlns:p15="http://schemas.microsoft.com/office/powerpoint/2012/main" userId="8af26de1ef04c0a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4929C"/>
    <a:srgbClr val="88246B"/>
    <a:srgbClr val="D4D4D4"/>
    <a:srgbClr val="C189F7"/>
    <a:srgbClr val="0CF454"/>
    <a:srgbClr val="DA56AB"/>
    <a:srgbClr val="07A137"/>
    <a:srgbClr val="6528D4"/>
    <a:srgbClr val="C84084"/>
    <a:srgbClr val="C495C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809" autoAdjust="0"/>
    <p:restoredTop sz="94660"/>
  </p:normalViewPr>
  <p:slideViewPr>
    <p:cSldViewPr snapToGrid="0">
      <p:cViewPr varScale="1">
        <p:scale>
          <a:sx n="115" d="100"/>
          <a:sy n="115" d="100"/>
        </p:scale>
        <p:origin x="210" y="108"/>
      </p:cViewPr>
      <p:guideLst/>
    </p:cSldViewPr>
  </p:slideViewPr>
  <p:notesTextViewPr>
    <p:cViewPr>
      <p:scale>
        <a:sx n="1" d="1"/>
        <a:sy n="1" d="1"/>
      </p:scale>
      <p:origin x="0" y="0"/>
    </p:cViewPr>
  </p:notesTextViewPr>
  <p:sorterViewPr>
    <p:cViewPr>
      <p:scale>
        <a:sx n="100" d="100"/>
        <a:sy n="100" d="100"/>
      </p:scale>
      <p:origin x="0" y="-6197"/>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tableStyles" Target="tableStyle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handoutMaster" Target="handoutMasters/handout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commentAuthors" Target="commentAuthor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diagrams/_rels/data2.xml.rels><?xml version="1.0" encoding="UTF-8" standalone="yes"?>
<Relationships xmlns="http://schemas.openxmlformats.org/package/2006/relationships"><Relationship Id="rId1" Type="http://schemas.openxmlformats.org/officeDocument/2006/relationships/image" Target="../media/image16.jpeg"/></Relationships>
</file>

<file path=ppt/diagrams/_rels/data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image" Target="../media/image22.jpeg"/><Relationship Id="rId5" Type="http://schemas.openxmlformats.org/officeDocument/2006/relationships/image" Target="../media/image26.jpeg"/><Relationship Id="rId4" Type="http://schemas.openxmlformats.org/officeDocument/2006/relationships/image" Target="../media/image25.jpeg"/></Relationships>
</file>

<file path=ppt/diagrams/_rels/data15.xml.rels><?xml version="1.0" encoding="UTF-8" standalone="yes"?>
<Relationships xmlns="http://schemas.openxmlformats.org/package/2006/relationships"><Relationship Id="rId1" Type="http://schemas.openxmlformats.org/officeDocument/2006/relationships/image" Target="../media/image91.jpeg"/></Relationships>
</file>

<file path=ppt/diagrams/_rels/data16.xml.rels><?xml version="1.0" encoding="UTF-8" standalone="yes"?>
<Relationships xmlns="http://schemas.openxmlformats.org/package/2006/relationships"><Relationship Id="rId1" Type="http://schemas.openxmlformats.org/officeDocument/2006/relationships/image" Target="../media/image92.png"/></Relationships>
</file>

<file path=ppt/diagrams/_rels/drawing2.xml.rels><?xml version="1.0" encoding="UTF-8" standalone="yes"?>
<Relationships xmlns="http://schemas.openxmlformats.org/package/2006/relationships"><Relationship Id="rId1" Type="http://schemas.openxmlformats.org/officeDocument/2006/relationships/image" Target="../media/image16.jpeg"/></Relationships>
</file>

<file path=ppt/diagrams/_rels/drawing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image" Target="../media/image24.jpeg"/><Relationship Id="rId5" Type="http://schemas.openxmlformats.org/officeDocument/2006/relationships/image" Target="../media/image23.png"/><Relationship Id="rId4" Type="http://schemas.openxmlformats.org/officeDocument/2006/relationships/image" Target="../media/image22.jpeg"/></Relationships>
</file>

<file path=ppt/diagrams/_rels/drawing15.xml.rels><?xml version="1.0" encoding="UTF-8" standalone="yes"?>
<Relationships xmlns="http://schemas.openxmlformats.org/package/2006/relationships"><Relationship Id="rId1" Type="http://schemas.openxmlformats.org/officeDocument/2006/relationships/image" Target="../media/image91.jpeg"/></Relationships>
</file>

<file path=ppt/diagrams/_rels/drawing16.xml.rels><?xml version="1.0" encoding="UTF-8" standalone="yes"?>
<Relationships xmlns="http://schemas.openxmlformats.org/package/2006/relationships"><Relationship Id="rId1" Type="http://schemas.openxmlformats.org/officeDocument/2006/relationships/image" Target="../media/image92.png"/></Relationships>
</file>

<file path=ppt/diagrams/colors1.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17">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11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126">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140">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299">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1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6">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3#1">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4_3#1">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CD0C9F8-34DF-4181-B05D-D02226FE57F4}" type="doc">
      <dgm:prSet loTypeId="urn:microsoft.com/office/officeart/2005/8/layout/hierarchy1" loCatId="hierarchy" qsTypeId="urn:microsoft.com/office/officeart/2005/8/quickstyle/simple1#38" qsCatId="simple" csTypeId="urn:microsoft.com/office/officeart/2005/8/colors/accent0_3#6" csCatId="mainScheme" phldr="1"/>
      <dgm:spPr/>
      <dgm:t>
        <a:bodyPr/>
        <a:lstStyle/>
        <a:p>
          <a:endParaRPr lang="en-US"/>
        </a:p>
      </dgm:t>
    </dgm:pt>
    <dgm:pt modelId="{36442907-EDDE-4B03-BCB0-D30D072679A4}">
      <dgm:prSet/>
      <dgm:spPr/>
      <dgm:t>
        <a:bodyPr/>
        <a:lstStyle/>
        <a:p>
          <a:r>
            <a:rPr lang="el-GR" dirty="0"/>
            <a:t>Η </a:t>
          </a:r>
          <a:r>
            <a:rPr lang="el-GR" dirty="0" err="1"/>
            <a:t>Aυτογνωσία</a:t>
          </a:r>
          <a:r>
            <a:rPr lang="el-GR" dirty="0"/>
            <a:t> αποτελεί πολύ σημαντικό και αναπόσπαστο μέρος της Επαγγελματικής Αγωγής </a:t>
          </a:r>
          <a:endParaRPr lang="en-US" dirty="0"/>
        </a:p>
      </dgm:t>
    </dgm:pt>
    <dgm:pt modelId="{2416BE22-FD7D-4D6F-A287-92A70E5ECBB3}" type="parTrans" cxnId="{D8776F67-C011-4EAE-AA01-381ED8E6C342}">
      <dgm:prSet/>
      <dgm:spPr/>
      <dgm:t>
        <a:bodyPr/>
        <a:lstStyle/>
        <a:p>
          <a:endParaRPr lang="en-US"/>
        </a:p>
      </dgm:t>
    </dgm:pt>
    <dgm:pt modelId="{B2D55B8D-2643-4AD3-8E99-B1283596BE71}" type="sibTrans" cxnId="{D8776F67-C011-4EAE-AA01-381ED8E6C342}">
      <dgm:prSet/>
      <dgm:spPr/>
      <dgm:t>
        <a:bodyPr/>
        <a:lstStyle/>
        <a:p>
          <a:endParaRPr lang="en-US"/>
        </a:p>
      </dgm:t>
    </dgm:pt>
    <dgm:pt modelId="{F2EAFC3F-35E8-4402-8B19-033EF6CE8468}">
      <dgm:prSet/>
      <dgm:spPr/>
      <dgm:t>
        <a:bodyPr/>
        <a:lstStyle/>
        <a:p>
          <a:r>
            <a:rPr lang="el-GR"/>
            <a:t>Με την ανάπτυξη της Aυτογνωσίας εμπλουτίζεται ο Εαυτός, αναδεικνύεται το προσωπικό νόημα και βελτιώνεται γενικά το αίσθημα ικανοποίησης από τη ζωή μας</a:t>
          </a:r>
          <a:endParaRPr lang="en-US"/>
        </a:p>
      </dgm:t>
    </dgm:pt>
    <dgm:pt modelId="{023583FA-2A90-4890-9010-266E35F2E3E7}" type="parTrans" cxnId="{56BB0701-7669-4BD9-88BC-01E5E0AF213D}">
      <dgm:prSet/>
      <dgm:spPr/>
      <dgm:t>
        <a:bodyPr/>
        <a:lstStyle/>
        <a:p>
          <a:endParaRPr lang="en-US"/>
        </a:p>
      </dgm:t>
    </dgm:pt>
    <dgm:pt modelId="{9BD0B6A9-8656-4E8A-A833-E0E90C388BCF}" type="sibTrans" cxnId="{56BB0701-7669-4BD9-88BC-01E5E0AF213D}">
      <dgm:prSet/>
      <dgm:spPr/>
      <dgm:t>
        <a:bodyPr/>
        <a:lstStyle/>
        <a:p>
          <a:endParaRPr lang="en-US"/>
        </a:p>
      </dgm:t>
    </dgm:pt>
    <dgm:pt modelId="{4DF40FDD-E841-4808-B43D-1C1378065567}" type="pres">
      <dgm:prSet presAssocID="{ECD0C9F8-34DF-4181-B05D-D02226FE57F4}" presName="hierChild1" presStyleCnt="0">
        <dgm:presLayoutVars>
          <dgm:chPref val="1"/>
          <dgm:dir/>
          <dgm:animOne val="branch"/>
          <dgm:animLvl val="lvl"/>
          <dgm:resizeHandles/>
        </dgm:presLayoutVars>
      </dgm:prSet>
      <dgm:spPr/>
      <dgm:t>
        <a:bodyPr/>
        <a:lstStyle/>
        <a:p>
          <a:endParaRPr lang="en-US"/>
        </a:p>
      </dgm:t>
    </dgm:pt>
    <dgm:pt modelId="{D63527F1-33DD-4D39-BE9B-7B393ED2C9ED}" type="pres">
      <dgm:prSet presAssocID="{36442907-EDDE-4B03-BCB0-D30D072679A4}" presName="hierRoot1" presStyleCnt="0"/>
      <dgm:spPr/>
    </dgm:pt>
    <dgm:pt modelId="{A55129A8-6C85-4FDF-A86B-F11C1ACEAA13}" type="pres">
      <dgm:prSet presAssocID="{36442907-EDDE-4B03-BCB0-D30D072679A4}" presName="composite" presStyleCnt="0"/>
      <dgm:spPr/>
    </dgm:pt>
    <dgm:pt modelId="{E3AF5839-ACDE-477A-A78C-9F6557AE9C87}" type="pres">
      <dgm:prSet presAssocID="{36442907-EDDE-4B03-BCB0-D30D072679A4}" presName="background" presStyleLbl="node0" presStyleIdx="0" presStyleCnt="2"/>
      <dgm:spPr/>
    </dgm:pt>
    <dgm:pt modelId="{62C51DFA-DA6F-4D1A-8558-2FF20AF2ED3E}" type="pres">
      <dgm:prSet presAssocID="{36442907-EDDE-4B03-BCB0-D30D072679A4}" presName="text" presStyleLbl="fgAcc0" presStyleIdx="0" presStyleCnt="2">
        <dgm:presLayoutVars>
          <dgm:chPref val="3"/>
        </dgm:presLayoutVars>
      </dgm:prSet>
      <dgm:spPr/>
      <dgm:t>
        <a:bodyPr/>
        <a:lstStyle/>
        <a:p>
          <a:endParaRPr lang="en-US"/>
        </a:p>
      </dgm:t>
    </dgm:pt>
    <dgm:pt modelId="{1F5C772A-CB75-4130-BC54-A23A62D7427A}" type="pres">
      <dgm:prSet presAssocID="{36442907-EDDE-4B03-BCB0-D30D072679A4}" presName="hierChild2" presStyleCnt="0"/>
      <dgm:spPr/>
    </dgm:pt>
    <dgm:pt modelId="{E12700FD-0762-43CB-8070-2798620676BB}" type="pres">
      <dgm:prSet presAssocID="{F2EAFC3F-35E8-4402-8B19-033EF6CE8468}" presName="hierRoot1" presStyleCnt="0"/>
      <dgm:spPr/>
    </dgm:pt>
    <dgm:pt modelId="{B198F706-E34F-401E-9CB5-1E803E6E7CA6}" type="pres">
      <dgm:prSet presAssocID="{F2EAFC3F-35E8-4402-8B19-033EF6CE8468}" presName="composite" presStyleCnt="0"/>
      <dgm:spPr/>
    </dgm:pt>
    <dgm:pt modelId="{33F19695-BBF3-4423-9B57-953F732CC242}" type="pres">
      <dgm:prSet presAssocID="{F2EAFC3F-35E8-4402-8B19-033EF6CE8468}" presName="background" presStyleLbl="node0" presStyleIdx="1" presStyleCnt="2"/>
      <dgm:spPr/>
    </dgm:pt>
    <dgm:pt modelId="{6752D8A8-00D9-4B92-8402-A5B685B47BC6}" type="pres">
      <dgm:prSet presAssocID="{F2EAFC3F-35E8-4402-8B19-033EF6CE8468}" presName="text" presStyleLbl="fgAcc0" presStyleIdx="1" presStyleCnt="2">
        <dgm:presLayoutVars>
          <dgm:chPref val="3"/>
        </dgm:presLayoutVars>
      </dgm:prSet>
      <dgm:spPr/>
      <dgm:t>
        <a:bodyPr/>
        <a:lstStyle/>
        <a:p>
          <a:endParaRPr lang="en-US"/>
        </a:p>
      </dgm:t>
    </dgm:pt>
    <dgm:pt modelId="{90BD98F5-BABC-45D1-888B-BDCB8F0E4EB3}" type="pres">
      <dgm:prSet presAssocID="{F2EAFC3F-35E8-4402-8B19-033EF6CE8468}" presName="hierChild2" presStyleCnt="0"/>
      <dgm:spPr/>
    </dgm:pt>
  </dgm:ptLst>
  <dgm:cxnLst>
    <dgm:cxn modelId="{56BB0701-7669-4BD9-88BC-01E5E0AF213D}" srcId="{ECD0C9F8-34DF-4181-B05D-D02226FE57F4}" destId="{F2EAFC3F-35E8-4402-8B19-033EF6CE8468}" srcOrd="1" destOrd="0" parTransId="{023583FA-2A90-4890-9010-266E35F2E3E7}" sibTransId="{9BD0B6A9-8656-4E8A-A833-E0E90C388BCF}"/>
    <dgm:cxn modelId="{D8776F67-C011-4EAE-AA01-381ED8E6C342}" srcId="{ECD0C9F8-34DF-4181-B05D-D02226FE57F4}" destId="{36442907-EDDE-4B03-BCB0-D30D072679A4}" srcOrd="0" destOrd="0" parTransId="{2416BE22-FD7D-4D6F-A287-92A70E5ECBB3}" sibTransId="{B2D55B8D-2643-4AD3-8E99-B1283596BE71}"/>
    <dgm:cxn modelId="{95E9F7C9-611E-4564-9BA9-E6CD66A31B68}" type="presOf" srcId="{36442907-EDDE-4B03-BCB0-D30D072679A4}" destId="{62C51DFA-DA6F-4D1A-8558-2FF20AF2ED3E}" srcOrd="0" destOrd="0" presId="urn:microsoft.com/office/officeart/2005/8/layout/hierarchy1"/>
    <dgm:cxn modelId="{C393E81C-56B4-42F0-B8A2-BB5FB45B75CB}" type="presOf" srcId="{F2EAFC3F-35E8-4402-8B19-033EF6CE8468}" destId="{6752D8A8-00D9-4B92-8402-A5B685B47BC6}" srcOrd="0" destOrd="0" presId="urn:microsoft.com/office/officeart/2005/8/layout/hierarchy1"/>
    <dgm:cxn modelId="{CFC1A074-995E-42F9-A2A6-317BADFE9C00}" type="presOf" srcId="{ECD0C9F8-34DF-4181-B05D-D02226FE57F4}" destId="{4DF40FDD-E841-4808-B43D-1C1378065567}" srcOrd="0" destOrd="0" presId="urn:microsoft.com/office/officeart/2005/8/layout/hierarchy1"/>
    <dgm:cxn modelId="{C349EBF9-3B0C-4113-951D-C4FD50D42827}" type="presParOf" srcId="{4DF40FDD-E841-4808-B43D-1C1378065567}" destId="{D63527F1-33DD-4D39-BE9B-7B393ED2C9ED}" srcOrd="0" destOrd="0" presId="urn:microsoft.com/office/officeart/2005/8/layout/hierarchy1"/>
    <dgm:cxn modelId="{C76C59EE-C51D-4A41-8A62-3D17062814A6}" type="presParOf" srcId="{D63527F1-33DD-4D39-BE9B-7B393ED2C9ED}" destId="{A55129A8-6C85-4FDF-A86B-F11C1ACEAA13}" srcOrd="0" destOrd="0" presId="urn:microsoft.com/office/officeart/2005/8/layout/hierarchy1"/>
    <dgm:cxn modelId="{97068CF6-646F-4931-B8E2-E9F47BCCAE97}" type="presParOf" srcId="{A55129A8-6C85-4FDF-A86B-F11C1ACEAA13}" destId="{E3AF5839-ACDE-477A-A78C-9F6557AE9C87}" srcOrd="0" destOrd="0" presId="urn:microsoft.com/office/officeart/2005/8/layout/hierarchy1"/>
    <dgm:cxn modelId="{E4CE50CE-E626-404D-8858-9AFA5D8DBEC3}" type="presParOf" srcId="{A55129A8-6C85-4FDF-A86B-F11C1ACEAA13}" destId="{62C51DFA-DA6F-4D1A-8558-2FF20AF2ED3E}" srcOrd="1" destOrd="0" presId="urn:microsoft.com/office/officeart/2005/8/layout/hierarchy1"/>
    <dgm:cxn modelId="{4FD25C85-18B0-44A4-AC12-1909313C6663}" type="presParOf" srcId="{D63527F1-33DD-4D39-BE9B-7B393ED2C9ED}" destId="{1F5C772A-CB75-4130-BC54-A23A62D7427A}" srcOrd="1" destOrd="0" presId="urn:microsoft.com/office/officeart/2005/8/layout/hierarchy1"/>
    <dgm:cxn modelId="{E956F493-1294-4654-8D78-00BA196998A3}" type="presParOf" srcId="{4DF40FDD-E841-4808-B43D-1C1378065567}" destId="{E12700FD-0762-43CB-8070-2798620676BB}" srcOrd="1" destOrd="0" presId="urn:microsoft.com/office/officeart/2005/8/layout/hierarchy1"/>
    <dgm:cxn modelId="{C2E70D6D-69BE-47B8-9E02-951FC72B3E5A}" type="presParOf" srcId="{E12700FD-0762-43CB-8070-2798620676BB}" destId="{B198F706-E34F-401E-9CB5-1E803E6E7CA6}" srcOrd="0" destOrd="0" presId="urn:microsoft.com/office/officeart/2005/8/layout/hierarchy1"/>
    <dgm:cxn modelId="{0406980D-C809-489B-BE0F-C302C4E35099}" type="presParOf" srcId="{B198F706-E34F-401E-9CB5-1E803E6E7CA6}" destId="{33F19695-BBF3-4423-9B57-953F732CC242}" srcOrd="0" destOrd="0" presId="urn:microsoft.com/office/officeart/2005/8/layout/hierarchy1"/>
    <dgm:cxn modelId="{507A68CF-6473-44F1-9760-2F7FBE8ED435}" type="presParOf" srcId="{B198F706-E34F-401E-9CB5-1E803E6E7CA6}" destId="{6752D8A8-00D9-4B92-8402-A5B685B47BC6}" srcOrd="1" destOrd="0" presId="urn:microsoft.com/office/officeart/2005/8/layout/hierarchy1"/>
    <dgm:cxn modelId="{5820EA23-83E7-4ED8-9CAF-C0B852D5F485}" type="presParOf" srcId="{E12700FD-0762-43CB-8070-2798620676BB}" destId="{90BD98F5-BABC-45D1-888B-BDCB8F0E4EB3}"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90BDFEE-DB0A-40BE-8EA9-380ED33DDFF7}" type="doc">
      <dgm:prSet loTypeId="urn:microsoft.com/office/officeart/2005/8/layout/hierarchy1" loCatId="hierarchy" qsTypeId="urn:microsoft.com/office/officeart/2005/8/quickstyle/simple1#74" qsCatId="simple" csTypeId="urn:microsoft.com/office/officeart/2005/8/colors/accent0_3#17" csCatId="mainScheme" phldr="1"/>
      <dgm:spPr/>
      <dgm:t>
        <a:bodyPr/>
        <a:lstStyle/>
        <a:p>
          <a:endParaRPr lang="en-US"/>
        </a:p>
      </dgm:t>
    </dgm:pt>
    <dgm:pt modelId="{5C1F2ACD-24BE-46EA-B9D8-9DF63E72B796}">
      <dgm:prSet/>
      <dgm:spPr/>
      <dgm:t>
        <a:bodyPr/>
        <a:lstStyle/>
        <a:p>
          <a:r>
            <a:rPr lang="el-GR" dirty="0"/>
            <a:t>Ας φανταστούμε τον Εαυτό ως μια σύνθεση αφηρημένης τέχνης όπου τα χρώματα μπλέκονται με τα σχήματα και ο πίνακας δεν μπορεί παρά να γίνει αντιληπτός ως ένα όλο</a:t>
          </a:r>
          <a:r>
            <a:rPr lang="en-US" dirty="0"/>
            <a:t>. </a:t>
          </a:r>
          <a:r>
            <a:rPr lang="el-GR" dirty="0"/>
            <a:t>Για να μελετήσουμε ωστόσο, τις διάφορες πτυχές του έργου, χρειάζεται να παρατηρήσουμε τα επιμέρους στοιχεία που το απαρτίζουν</a:t>
          </a:r>
          <a:r>
            <a:rPr lang="en-US" dirty="0"/>
            <a:t> </a:t>
          </a:r>
          <a:r>
            <a:rPr lang="el-GR" dirty="0"/>
            <a:t>(π.χ. υλικό, χρώμα, ένταση, ποιότητα </a:t>
          </a:r>
          <a:r>
            <a:rPr lang="el-GR" dirty="0" err="1"/>
            <a:t>κ.λ.π</a:t>
          </a:r>
          <a:r>
            <a:rPr lang="el-GR" dirty="0"/>
            <a:t>.).</a:t>
          </a:r>
          <a:endParaRPr lang="en-US" dirty="0"/>
        </a:p>
      </dgm:t>
    </dgm:pt>
    <dgm:pt modelId="{DA9B6F10-E727-4AE2-A034-246BBA16303D}" type="parTrans" cxnId="{77A6A096-962D-4C0B-B769-0CAF17E380D5}">
      <dgm:prSet/>
      <dgm:spPr/>
      <dgm:t>
        <a:bodyPr/>
        <a:lstStyle/>
        <a:p>
          <a:endParaRPr lang="en-US"/>
        </a:p>
      </dgm:t>
    </dgm:pt>
    <dgm:pt modelId="{CFFFEEB4-BDDB-4F5E-8464-7F31B925ADCB}" type="sibTrans" cxnId="{77A6A096-962D-4C0B-B769-0CAF17E380D5}">
      <dgm:prSet/>
      <dgm:spPr/>
      <dgm:t>
        <a:bodyPr/>
        <a:lstStyle/>
        <a:p>
          <a:endParaRPr lang="en-US"/>
        </a:p>
      </dgm:t>
    </dgm:pt>
    <dgm:pt modelId="{F9D9CD7C-137A-4A08-B136-4AE66DF8450B}">
      <dgm:prSet/>
      <dgm:spPr>
        <a:blipFill rotWithShape="0">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dgm:spPr>
      <dgm:t>
        <a:bodyPr/>
        <a:lstStyle/>
        <a:p>
          <a:endParaRPr lang="en-US" dirty="0"/>
        </a:p>
      </dgm:t>
    </dgm:pt>
    <dgm:pt modelId="{3E2B48A8-BDE9-4060-A7BA-6CD2262A53F0}" type="parTrans" cxnId="{0984FAC3-803C-4AD2-916A-8D38F49B1B21}">
      <dgm:prSet/>
      <dgm:spPr/>
      <dgm:t>
        <a:bodyPr/>
        <a:lstStyle/>
        <a:p>
          <a:endParaRPr lang="en-US"/>
        </a:p>
      </dgm:t>
    </dgm:pt>
    <dgm:pt modelId="{0CDDF5D7-9014-45CC-9072-033E4C905E24}" type="sibTrans" cxnId="{0984FAC3-803C-4AD2-916A-8D38F49B1B21}">
      <dgm:prSet/>
      <dgm:spPr/>
      <dgm:t>
        <a:bodyPr/>
        <a:lstStyle/>
        <a:p>
          <a:endParaRPr lang="en-US"/>
        </a:p>
      </dgm:t>
    </dgm:pt>
    <dgm:pt modelId="{AEA1D822-9986-4358-8102-3C2D656EC672}" type="pres">
      <dgm:prSet presAssocID="{890BDFEE-DB0A-40BE-8EA9-380ED33DDFF7}" presName="hierChild1" presStyleCnt="0">
        <dgm:presLayoutVars>
          <dgm:chPref val="1"/>
          <dgm:dir/>
          <dgm:animOne val="branch"/>
          <dgm:animLvl val="lvl"/>
          <dgm:resizeHandles/>
        </dgm:presLayoutVars>
      </dgm:prSet>
      <dgm:spPr/>
      <dgm:t>
        <a:bodyPr/>
        <a:lstStyle/>
        <a:p>
          <a:endParaRPr lang="en-US"/>
        </a:p>
      </dgm:t>
    </dgm:pt>
    <dgm:pt modelId="{9AEC4EC2-82B3-4661-A859-24F4DBD79CA5}" type="pres">
      <dgm:prSet presAssocID="{5C1F2ACD-24BE-46EA-B9D8-9DF63E72B796}" presName="hierRoot1" presStyleCnt="0"/>
      <dgm:spPr/>
    </dgm:pt>
    <dgm:pt modelId="{31202C8F-C7DD-4383-B71A-E45FB942A3ED}" type="pres">
      <dgm:prSet presAssocID="{5C1F2ACD-24BE-46EA-B9D8-9DF63E72B796}" presName="composite" presStyleCnt="0"/>
      <dgm:spPr/>
    </dgm:pt>
    <dgm:pt modelId="{189C9DF7-066A-4731-B7E6-BF82CFB3CCDE}" type="pres">
      <dgm:prSet presAssocID="{5C1F2ACD-24BE-46EA-B9D8-9DF63E72B796}" presName="background" presStyleLbl="node0" presStyleIdx="0" presStyleCnt="2"/>
      <dgm:spPr/>
    </dgm:pt>
    <dgm:pt modelId="{C94834B2-BC87-4B8A-8AF0-8C9DEF713DD1}" type="pres">
      <dgm:prSet presAssocID="{5C1F2ACD-24BE-46EA-B9D8-9DF63E72B796}" presName="text" presStyleLbl="fgAcc0" presStyleIdx="0" presStyleCnt="2" custScaleX="129342" custScaleY="114009">
        <dgm:presLayoutVars>
          <dgm:chPref val="3"/>
        </dgm:presLayoutVars>
      </dgm:prSet>
      <dgm:spPr/>
      <dgm:t>
        <a:bodyPr/>
        <a:lstStyle/>
        <a:p>
          <a:endParaRPr lang="en-US"/>
        </a:p>
      </dgm:t>
    </dgm:pt>
    <dgm:pt modelId="{3BA6C78B-46A9-4BF5-A1C2-18E9939A2826}" type="pres">
      <dgm:prSet presAssocID="{5C1F2ACD-24BE-46EA-B9D8-9DF63E72B796}" presName="hierChild2" presStyleCnt="0"/>
      <dgm:spPr/>
    </dgm:pt>
    <dgm:pt modelId="{26C52615-8425-4A2A-AED1-CC2E0F932580}" type="pres">
      <dgm:prSet presAssocID="{F9D9CD7C-137A-4A08-B136-4AE66DF8450B}" presName="hierRoot1" presStyleCnt="0"/>
      <dgm:spPr/>
    </dgm:pt>
    <dgm:pt modelId="{7CF4498E-7D70-45AF-9D1E-7DECA752B828}" type="pres">
      <dgm:prSet presAssocID="{F9D9CD7C-137A-4A08-B136-4AE66DF8450B}" presName="composite" presStyleCnt="0"/>
      <dgm:spPr/>
    </dgm:pt>
    <dgm:pt modelId="{25809ADC-228A-44C9-87ED-4928CBEB9E3B}" type="pres">
      <dgm:prSet presAssocID="{F9D9CD7C-137A-4A08-B136-4AE66DF8450B}" presName="background" presStyleLbl="node0" presStyleIdx="1" presStyleCnt="2"/>
      <dgm:spPr/>
    </dgm:pt>
    <dgm:pt modelId="{5194F7C8-D741-403C-ABE4-4CD1CE355A59}" type="pres">
      <dgm:prSet presAssocID="{F9D9CD7C-137A-4A08-B136-4AE66DF8450B}" presName="text" presStyleLbl="fgAcc0" presStyleIdx="1" presStyleCnt="2" custScaleX="117676" custScaleY="117532">
        <dgm:presLayoutVars>
          <dgm:chPref val="3"/>
        </dgm:presLayoutVars>
      </dgm:prSet>
      <dgm:spPr/>
      <dgm:t>
        <a:bodyPr/>
        <a:lstStyle/>
        <a:p>
          <a:endParaRPr lang="en-US"/>
        </a:p>
      </dgm:t>
    </dgm:pt>
    <dgm:pt modelId="{FFF7F0DC-C5D4-4A49-A6C2-77862794DABD}" type="pres">
      <dgm:prSet presAssocID="{F9D9CD7C-137A-4A08-B136-4AE66DF8450B}" presName="hierChild2" presStyleCnt="0"/>
      <dgm:spPr/>
    </dgm:pt>
  </dgm:ptLst>
  <dgm:cxnLst>
    <dgm:cxn modelId="{77A6A096-962D-4C0B-B769-0CAF17E380D5}" srcId="{890BDFEE-DB0A-40BE-8EA9-380ED33DDFF7}" destId="{5C1F2ACD-24BE-46EA-B9D8-9DF63E72B796}" srcOrd="0" destOrd="0" parTransId="{DA9B6F10-E727-4AE2-A034-246BBA16303D}" sibTransId="{CFFFEEB4-BDDB-4F5E-8464-7F31B925ADCB}"/>
    <dgm:cxn modelId="{0984FAC3-803C-4AD2-916A-8D38F49B1B21}" srcId="{890BDFEE-DB0A-40BE-8EA9-380ED33DDFF7}" destId="{F9D9CD7C-137A-4A08-B136-4AE66DF8450B}" srcOrd="1" destOrd="0" parTransId="{3E2B48A8-BDE9-4060-A7BA-6CD2262A53F0}" sibTransId="{0CDDF5D7-9014-45CC-9072-033E4C905E24}"/>
    <dgm:cxn modelId="{F51F7854-FA84-4899-B6DC-748E9624831D}" type="presOf" srcId="{890BDFEE-DB0A-40BE-8EA9-380ED33DDFF7}" destId="{AEA1D822-9986-4358-8102-3C2D656EC672}" srcOrd="0" destOrd="0" presId="urn:microsoft.com/office/officeart/2005/8/layout/hierarchy1"/>
    <dgm:cxn modelId="{6E945465-CE67-4908-B6E2-DFFB44F9257E}" type="presOf" srcId="{F9D9CD7C-137A-4A08-B136-4AE66DF8450B}" destId="{5194F7C8-D741-403C-ABE4-4CD1CE355A59}" srcOrd="0" destOrd="0" presId="urn:microsoft.com/office/officeart/2005/8/layout/hierarchy1"/>
    <dgm:cxn modelId="{8F0D6553-A758-4C33-A007-C332222466B1}" type="presOf" srcId="{5C1F2ACD-24BE-46EA-B9D8-9DF63E72B796}" destId="{C94834B2-BC87-4B8A-8AF0-8C9DEF713DD1}" srcOrd="0" destOrd="0" presId="urn:microsoft.com/office/officeart/2005/8/layout/hierarchy1"/>
    <dgm:cxn modelId="{2782845F-2229-4D4B-BE60-9EA90B85570D}" type="presParOf" srcId="{AEA1D822-9986-4358-8102-3C2D656EC672}" destId="{9AEC4EC2-82B3-4661-A859-24F4DBD79CA5}" srcOrd="0" destOrd="0" presId="urn:microsoft.com/office/officeart/2005/8/layout/hierarchy1"/>
    <dgm:cxn modelId="{99B07946-ADB3-410B-B550-DBEC8979D226}" type="presParOf" srcId="{9AEC4EC2-82B3-4661-A859-24F4DBD79CA5}" destId="{31202C8F-C7DD-4383-B71A-E45FB942A3ED}" srcOrd="0" destOrd="0" presId="urn:microsoft.com/office/officeart/2005/8/layout/hierarchy1"/>
    <dgm:cxn modelId="{049FADAF-735B-4903-8723-4FCF09CC2470}" type="presParOf" srcId="{31202C8F-C7DD-4383-B71A-E45FB942A3ED}" destId="{189C9DF7-066A-4731-B7E6-BF82CFB3CCDE}" srcOrd="0" destOrd="0" presId="urn:microsoft.com/office/officeart/2005/8/layout/hierarchy1"/>
    <dgm:cxn modelId="{E6EBF649-ADD6-45FD-8056-0028774CECEC}" type="presParOf" srcId="{31202C8F-C7DD-4383-B71A-E45FB942A3ED}" destId="{C94834B2-BC87-4B8A-8AF0-8C9DEF713DD1}" srcOrd="1" destOrd="0" presId="urn:microsoft.com/office/officeart/2005/8/layout/hierarchy1"/>
    <dgm:cxn modelId="{9E2FD2F9-A4FA-4BBA-BC3D-67CABD084A97}" type="presParOf" srcId="{9AEC4EC2-82B3-4661-A859-24F4DBD79CA5}" destId="{3BA6C78B-46A9-4BF5-A1C2-18E9939A2826}" srcOrd="1" destOrd="0" presId="urn:microsoft.com/office/officeart/2005/8/layout/hierarchy1"/>
    <dgm:cxn modelId="{475C5E4E-7803-496C-B607-BA715A297287}" type="presParOf" srcId="{AEA1D822-9986-4358-8102-3C2D656EC672}" destId="{26C52615-8425-4A2A-AED1-CC2E0F932580}" srcOrd="1" destOrd="0" presId="urn:microsoft.com/office/officeart/2005/8/layout/hierarchy1"/>
    <dgm:cxn modelId="{95B92685-CD74-4D06-A6E0-2F59CDD75227}" type="presParOf" srcId="{26C52615-8425-4A2A-AED1-CC2E0F932580}" destId="{7CF4498E-7D70-45AF-9D1E-7DECA752B828}" srcOrd="0" destOrd="0" presId="urn:microsoft.com/office/officeart/2005/8/layout/hierarchy1"/>
    <dgm:cxn modelId="{E55C368D-EABD-4539-BF8B-F63E8C4748E7}" type="presParOf" srcId="{7CF4498E-7D70-45AF-9D1E-7DECA752B828}" destId="{25809ADC-228A-44C9-87ED-4928CBEB9E3B}" srcOrd="0" destOrd="0" presId="urn:microsoft.com/office/officeart/2005/8/layout/hierarchy1"/>
    <dgm:cxn modelId="{EDF683AB-9B81-4E14-B56B-A4A307BA5378}" type="presParOf" srcId="{7CF4498E-7D70-45AF-9D1E-7DECA752B828}" destId="{5194F7C8-D741-403C-ABE4-4CD1CE355A59}" srcOrd="1" destOrd="0" presId="urn:microsoft.com/office/officeart/2005/8/layout/hierarchy1"/>
    <dgm:cxn modelId="{604E93DA-6D62-4D76-AF08-7BA3924FBD22}" type="presParOf" srcId="{26C52615-8425-4A2A-AED1-CC2E0F932580}" destId="{FFF7F0DC-C5D4-4A49-A6C2-77862794DABD}"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EF1460E-E3E1-4090-BB6D-676B8B1C04E7}" type="doc">
      <dgm:prSet loTypeId="urn:microsoft.com/office/officeart/2005/8/layout/hierarchy1" loCatId="hierarchy" qsTypeId="urn:microsoft.com/office/officeart/2005/8/quickstyle/simple1#173" qsCatId="simple" csTypeId="urn:microsoft.com/office/officeart/2005/8/colors/accent1_2#111" csCatId="accent1"/>
      <dgm:spPr/>
      <dgm:t>
        <a:bodyPr/>
        <a:lstStyle/>
        <a:p>
          <a:endParaRPr lang="en-US"/>
        </a:p>
      </dgm:t>
    </dgm:pt>
    <dgm:pt modelId="{F767C053-530B-473D-A28A-D84ABA36C217}">
      <dgm:prSet/>
      <dgm:spPr/>
      <dgm:t>
        <a:bodyPr/>
        <a:lstStyle/>
        <a:p>
          <a:r>
            <a:rPr lang="el-GR"/>
            <a:t>Οι </a:t>
          </a:r>
          <a:r>
            <a:rPr lang="el-GR" b="1"/>
            <a:t>Ικανότητες </a:t>
          </a:r>
          <a:r>
            <a:rPr lang="el-GR"/>
            <a:t>είναι οι ιδιαίτερες δυνατότητες που φέρουμε με τη γέννησή μας. Είναι τι </a:t>
          </a:r>
          <a:r>
            <a:rPr lang="el-GR" b="1"/>
            <a:t>ΜΠΟΡΟΥΜΕ</a:t>
          </a:r>
          <a:r>
            <a:rPr lang="el-GR"/>
            <a:t> να κάνουμε. Οι Ικανότητες όμως αναπτύσσονται και καλλιεργούνται ΚΑΙ με την επίδραση </a:t>
          </a:r>
          <a:r>
            <a:rPr lang="el-GR" u="sng"/>
            <a:t>ΚΑΙ</a:t>
          </a:r>
          <a:r>
            <a:rPr lang="el-GR"/>
            <a:t> του Πλαισίου (Περιβάλλοντος).</a:t>
          </a:r>
          <a:endParaRPr lang="en-US"/>
        </a:p>
      </dgm:t>
    </dgm:pt>
    <dgm:pt modelId="{D031B1C9-F739-4E50-B341-7E35BD2AADB9}" type="parTrans" cxnId="{728EE08C-E215-4636-9726-A7DF76D7A462}">
      <dgm:prSet/>
      <dgm:spPr/>
      <dgm:t>
        <a:bodyPr/>
        <a:lstStyle/>
        <a:p>
          <a:endParaRPr lang="en-US"/>
        </a:p>
      </dgm:t>
    </dgm:pt>
    <dgm:pt modelId="{C16A4A5D-2195-43E0-938C-19C22772974D}" type="sibTrans" cxnId="{728EE08C-E215-4636-9726-A7DF76D7A462}">
      <dgm:prSet/>
      <dgm:spPr/>
      <dgm:t>
        <a:bodyPr/>
        <a:lstStyle/>
        <a:p>
          <a:endParaRPr lang="en-US"/>
        </a:p>
      </dgm:t>
    </dgm:pt>
    <dgm:pt modelId="{50C9235A-4951-4317-9FCC-012B0480A3CF}">
      <dgm:prSet/>
      <dgm:spPr/>
      <dgm:t>
        <a:bodyPr/>
        <a:lstStyle/>
        <a:p>
          <a:r>
            <a:rPr lang="el-GR"/>
            <a:t>Οι </a:t>
          </a:r>
          <a:r>
            <a:rPr lang="el-GR" b="1"/>
            <a:t>Δεξιότητες</a:t>
          </a:r>
          <a:r>
            <a:rPr lang="el-GR"/>
            <a:t> είναι ο βαθμός άνεσης και αποδοτικότητας που έχουμε κατά τη διεκπεραίωση κάποιου έργου στην κοινωνική και επαγγελματική μας δράση. Τις αποκτούμε κυρίως στη σχολική, κοινωνική και επαγγελματική μας δράση και μετά από εξάσκηση.</a:t>
          </a:r>
          <a:endParaRPr lang="en-US"/>
        </a:p>
      </dgm:t>
    </dgm:pt>
    <dgm:pt modelId="{948BA56C-D2F8-4AF8-A7C7-6992537362B3}" type="parTrans" cxnId="{AE85D999-CC5E-4DF6-811B-DE389BE1E334}">
      <dgm:prSet/>
      <dgm:spPr/>
      <dgm:t>
        <a:bodyPr/>
        <a:lstStyle/>
        <a:p>
          <a:endParaRPr lang="en-US"/>
        </a:p>
      </dgm:t>
    </dgm:pt>
    <dgm:pt modelId="{6B89A76B-F0A7-447E-AD38-973C833E3F25}" type="sibTrans" cxnId="{AE85D999-CC5E-4DF6-811B-DE389BE1E334}">
      <dgm:prSet/>
      <dgm:spPr/>
      <dgm:t>
        <a:bodyPr/>
        <a:lstStyle/>
        <a:p>
          <a:endParaRPr lang="en-US"/>
        </a:p>
      </dgm:t>
    </dgm:pt>
    <dgm:pt modelId="{D334864B-9575-4443-BCE2-954B0FD8DEE4}" type="pres">
      <dgm:prSet presAssocID="{AEF1460E-E3E1-4090-BB6D-676B8B1C04E7}" presName="hierChild1" presStyleCnt="0">
        <dgm:presLayoutVars>
          <dgm:chPref val="1"/>
          <dgm:dir/>
          <dgm:animOne val="branch"/>
          <dgm:animLvl val="lvl"/>
          <dgm:resizeHandles/>
        </dgm:presLayoutVars>
      </dgm:prSet>
      <dgm:spPr/>
      <dgm:t>
        <a:bodyPr/>
        <a:lstStyle/>
        <a:p>
          <a:endParaRPr lang="en-US"/>
        </a:p>
      </dgm:t>
    </dgm:pt>
    <dgm:pt modelId="{E4E70288-018E-4AB4-A388-F9747E8251CF}" type="pres">
      <dgm:prSet presAssocID="{F767C053-530B-473D-A28A-D84ABA36C217}" presName="hierRoot1" presStyleCnt="0"/>
      <dgm:spPr/>
    </dgm:pt>
    <dgm:pt modelId="{9EACB64B-67BE-484F-8EDC-79E803521A05}" type="pres">
      <dgm:prSet presAssocID="{F767C053-530B-473D-A28A-D84ABA36C217}" presName="composite" presStyleCnt="0"/>
      <dgm:spPr/>
    </dgm:pt>
    <dgm:pt modelId="{F947BE95-1A81-4558-9939-1BA73C5509CE}" type="pres">
      <dgm:prSet presAssocID="{F767C053-530B-473D-A28A-D84ABA36C217}" presName="background" presStyleLbl="node0" presStyleIdx="0" presStyleCnt="2"/>
      <dgm:spPr/>
    </dgm:pt>
    <dgm:pt modelId="{755C387F-DE5D-47B1-8991-1FD94A2A4857}" type="pres">
      <dgm:prSet presAssocID="{F767C053-530B-473D-A28A-D84ABA36C217}" presName="text" presStyleLbl="fgAcc0" presStyleIdx="0" presStyleCnt="2">
        <dgm:presLayoutVars>
          <dgm:chPref val="3"/>
        </dgm:presLayoutVars>
      </dgm:prSet>
      <dgm:spPr/>
      <dgm:t>
        <a:bodyPr/>
        <a:lstStyle/>
        <a:p>
          <a:endParaRPr lang="en-US"/>
        </a:p>
      </dgm:t>
    </dgm:pt>
    <dgm:pt modelId="{3198F0F7-820E-4C5C-AC93-2A647952045A}" type="pres">
      <dgm:prSet presAssocID="{F767C053-530B-473D-A28A-D84ABA36C217}" presName="hierChild2" presStyleCnt="0"/>
      <dgm:spPr/>
    </dgm:pt>
    <dgm:pt modelId="{9CE9DB5E-3442-4542-9F9B-2BF65892D5BC}" type="pres">
      <dgm:prSet presAssocID="{50C9235A-4951-4317-9FCC-012B0480A3CF}" presName="hierRoot1" presStyleCnt="0"/>
      <dgm:spPr/>
    </dgm:pt>
    <dgm:pt modelId="{FC38F0E6-08F7-4934-8828-DCD4CCB23427}" type="pres">
      <dgm:prSet presAssocID="{50C9235A-4951-4317-9FCC-012B0480A3CF}" presName="composite" presStyleCnt="0"/>
      <dgm:spPr/>
    </dgm:pt>
    <dgm:pt modelId="{E0FFC3E7-4E1A-450A-B159-451EF600192F}" type="pres">
      <dgm:prSet presAssocID="{50C9235A-4951-4317-9FCC-012B0480A3CF}" presName="background" presStyleLbl="node0" presStyleIdx="1" presStyleCnt="2"/>
      <dgm:spPr/>
    </dgm:pt>
    <dgm:pt modelId="{7D47FA3C-82B3-4B34-A6B6-8B5E9A571714}" type="pres">
      <dgm:prSet presAssocID="{50C9235A-4951-4317-9FCC-012B0480A3CF}" presName="text" presStyleLbl="fgAcc0" presStyleIdx="1" presStyleCnt="2">
        <dgm:presLayoutVars>
          <dgm:chPref val="3"/>
        </dgm:presLayoutVars>
      </dgm:prSet>
      <dgm:spPr/>
      <dgm:t>
        <a:bodyPr/>
        <a:lstStyle/>
        <a:p>
          <a:endParaRPr lang="en-US"/>
        </a:p>
      </dgm:t>
    </dgm:pt>
    <dgm:pt modelId="{FC97F853-5F25-4604-9519-B19726A704C8}" type="pres">
      <dgm:prSet presAssocID="{50C9235A-4951-4317-9FCC-012B0480A3CF}" presName="hierChild2" presStyleCnt="0"/>
      <dgm:spPr/>
    </dgm:pt>
  </dgm:ptLst>
  <dgm:cxnLst>
    <dgm:cxn modelId="{7B05BB26-EC3F-4DD4-AF76-56A38B8998E7}" type="presOf" srcId="{50C9235A-4951-4317-9FCC-012B0480A3CF}" destId="{7D47FA3C-82B3-4B34-A6B6-8B5E9A571714}" srcOrd="0" destOrd="0" presId="urn:microsoft.com/office/officeart/2005/8/layout/hierarchy1"/>
    <dgm:cxn modelId="{728EE08C-E215-4636-9726-A7DF76D7A462}" srcId="{AEF1460E-E3E1-4090-BB6D-676B8B1C04E7}" destId="{F767C053-530B-473D-A28A-D84ABA36C217}" srcOrd="0" destOrd="0" parTransId="{D031B1C9-F739-4E50-B341-7E35BD2AADB9}" sibTransId="{C16A4A5D-2195-43E0-938C-19C22772974D}"/>
    <dgm:cxn modelId="{1DEFD9E2-F500-4268-821D-68F244241E93}" type="presOf" srcId="{F767C053-530B-473D-A28A-D84ABA36C217}" destId="{755C387F-DE5D-47B1-8991-1FD94A2A4857}" srcOrd="0" destOrd="0" presId="urn:microsoft.com/office/officeart/2005/8/layout/hierarchy1"/>
    <dgm:cxn modelId="{AE85D999-CC5E-4DF6-811B-DE389BE1E334}" srcId="{AEF1460E-E3E1-4090-BB6D-676B8B1C04E7}" destId="{50C9235A-4951-4317-9FCC-012B0480A3CF}" srcOrd="1" destOrd="0" parTransId="{948BA56C-D2F8-4AF8-A7C7-6992537362B3}" sibTransId="{6B89A76B-F0A7-447E-AD38-973C833E3F25}"/>
    <dgm:cxn modelId="{64A3D518-B8BE-4DD7-812A-C81B6B615611}" type="presOf" srcId="{AEF1460E-E3E1-4090-BB6D-676B8B1C04E7}" destId="{D334864B-9575-4443-BCE2-954B0FD8DEE4}" srcOrd="0" destOrd="0" presId="urn:microsoft.com/office/officeart/2005/8/layout/hierarchy1"/>
    <dgm:cxn modelId="{B3357AB1-E963-4FFC-9350-B95A92147D9F}" type="presParOf" srcId="{D334864B-9575-4443-BCE2-954B0FD8DEE4}" destId="{E4E70288-018E-4AB4-A388-F9747E8251CF}" srcOrd="0" destOrd="0" presId="urn:microsoft.com/office/officeart/2005/8/layout/hierarchy1"/>
    <dgm:cxn modelId="{C278BFCB-85AE-4D3A-9849-6050464A221A}" type="presParOf" srcId="{E4E70288-018E-4AB4-A388-F9747E8251CF}" destId="{9EACB64B-67BE-484F-8EDC-79E803521A05}" srcOrd="0" destOrd="0" presId="urn:microsoft.com/office/officeart/2005/8/layout/hierarchy1"/>
    <dgm:cxn modelId="{C29BF447-1327-4AB3-B462-65C0C37B1CD5}" type="presParOf" srcId="{9EACB64B-67BE-484F-8EDC-79E803521A05}" destId="{F947BE95-1A81-4558-9939-1BA73C5509CE}" srcOrd="0" destOrd="0" presId="urn:microsoft.com/office/officeart/2005/8/layout/hierarchy1"/>
    <dgm:cxn modelId="{796378A6-9B46-4B90-B238-6E2239DC5DDD}" type="presParOf" srcId="{9EACB64B-67BE-484F-8EDC-79E803521A05}" destId="{755C387F-DE5D-47B1-8991-1FD94A2A4857}" srcOrd="1" destOrd="0" presId="urn:microsoft.com/office/officeart/2005/8/layout/hierarchy1"/>
    <dgm:cxn modelId="{EB11D0AB-29D6-41EE-A5C1-95D7192EE524}" type="presParOf" srcId="{E4E70288-018E-4AB4-A388-F9747E8251CF}" destId="{3198F0F7-820E-4C5C-AC93-2A647952045A}" srcOrd="1" destOrd="0" presId="urn:microsoft.com/office/officeart/2005/8/layout/hierarchy1"/>
    <dgm:cxn modelId="{33385F78-5260-4587-B9BA-76046A10705D}" type="presParOf" srcId="{D334864B-9575-4443-BCE2-954B0FD8DEE4}" destId="{9CE9DB5E-3442-4542-9F9B-2BF65892D5BC}" srcOrd="1" destOrd="0" presId="urn:microsoft.com/office/officeart/2005/8/layout/hierarchy1"/>
    <dgm:cxn modelId="{AF7B0B13-A1D2-40FD-A567-DD8EE2336E21}" type="presParOf" srcId="{9CE9DB5E-3442-4542-9F9B-2BF65892D5BC}" destId="{FC38F0E6-08F7-4934-8828-DCD4CCB23427}" srcOrd="0" destOrd="0" presId="urn:microsoft.com/office/officeart/2005/8/layout/hierarchy1"/>
    <dgm:cxn modelId="{DEA954FA-12FB-4EEB-B3CF-036EA046D079}" type="presParOf" srcId="{FC38F0E6-08F7-4934-8828-DCD4CCB23427}" destId="{E0FFC3E7-4E1A-450A-B159-451EF600192F}" srcOrd="0" destOrd="0" presId="urn:microsoft.com/office/officeart/2005/8/layout/hierarchy1"/>
    <dgm:cxn modelId="{09EED5CC-7562-4167-A452-FA9E25FE238C}" type="presParOf" srcId="{FC38F0E6-08F7-4934-8828-DCD4CCB23427}" destId="{7D47FA3C-82B3-4B34-A6B6-8B5E9A571714}" srcOrd="1" destOrd="0" presId="urn:microsoft.com/office/officeart/2005/8/layout/hierarchy1"/>
    <dgm:cxn modelId="{956D7F97-7006-4BC2-B666-55F25E192335}" type="presParOf" srcId="{9CE9DB5E-3442-4542-9F9B-2BF65892D5BC}" destId="{FC97F853-5F25-4604-9519-B19726A704C8}"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0C97AE5-1E90-4297-A52E-8C17A90F4FF3}" type="doc">
      <dgm:prSet loTypeId="urn:microsoft.com/office/officeart/2008/layout/AlternatingHexagons" loCatId="list" qsTypeId="urn:microsoft.com/office/officeart/2005/8/quickstyle/3d2#1" qsCatId="3D" csTypeId="urn:microsoft.com/office/officeart/2005/8/colors/colorful1#4" csCatId="colorful" phldr="1"/>
      <dgm:spPr/>
      <dgm:t>
        <a:bodyPr/>
        <a:lstStyle/>
        <a:p>
          <a:endParaRPr lang="en-US"/>
        </a:p>
      </dgm:t>
    </dgm:pt>
    <dgm:pt modelId="{A4CF61A2-1ABC-40EB-AB64-E02F290C1FD5}">
      <dgm:prSet phldrT="[Text]" custT="1"/>
      <dgm:spPr>
        <a:blipFill rotWithShape="0">
          <a:blip xmlns:r="http://schemas.openxmlformats.org/officeDocument/2006/relationships" r:embed="rId1" cstate="screen">
            <a:extLst>
              <a:ext uri="{28A0092B-C50C-407E-A947-70E740481C1C}">
                <a14:useLocalDpi xmlns:a14="http://schemas.microsoft.com/office/drawing/2010/main"/>
              </a:ext>
            </a:extLst>
          </a:blip>
          <a:stretch>
            <a:fillRect/>
          </a:stretch>
        </a:blipFill>
      </dgm:spPr>
      <dgm:t>
        <a:bodyPr/>
        <a:lstStyle/>
        <a:p>
          <a:pPr algn="ctr"/>
          <a:r>
            <a:rPr lang="el-GR" sz="2400" b="1" dirty="0">
              <a:solidFill>
                <a:schemeClr val="tx1"/>
              </a:solidFill>
            </a:rPr>
            <a:t>Οικονομικά </a:t>
          </a:r>
        </a:p>
        <a:p>
          <a:pPr algn="ctr"/>
          <a:r>
            <a:rPr lang="el-GR" sz="2400" b="1" dirty="0">
              <a:solidFill>
                <a:schemeClr val="tx1"/>
              </a:solidFill>
            </a:rPr>
            <a:t>&amp; </a:t>
          </a:r>
        </a:p>
        <a:p>
          <a:pPr algn="ctr"/>
          <a:r>
            <a:rPr lang="el-GR" sz="2400" b="1" dirty="0">
              <a:solidFill>
                <a:schemeClr val="tx1"/>
              </a:solidFill>
            </a:rPr>
            <a:t>Διοίκηση</a:t>
          </a:r>
          <a:endParaRPr lang="en-US" sz="2400" dirty="0">
            <a:solidFill>
              <a:schemeClr val="tx1"/>
            </a:solidFill>
          </a:endParaRPr>
        </a:p>
      </dgm:t>
    </dgm:pt>
    <dgm:pt modelId="{91ADBE22-BB24-444E-A15C-BBC9BC8453DA}" type="parTrans" cxnId="{7FD46DD5-7E8E-4E9C-A310-640D66760BB7}">
      <dgm:prSet/>
      <dgm:spPr/>
      <dgm:t>
        <a:bodyPr/>
        <a:lstStyle/>
        <a:p>
          <a:endParaRPr lang="en-US"/>
        </a:p>
      </dgm:t>
    </dgm:pt>
    <dgm:pt modelId="{07EA500F-EDAC-4EDF-8EA9-1FB05B394F1E}" type="sibTrans" cxnId="{7FD46DD5-7E8E-4E9C-A310-640D66760BB7}">
      <dgm:prSet custT="1"/>
      <dgm:spPr>
        <a:blipFill rotWithShape="0">
          <a:blip xmlns:r="http://schemas.openxmlformats.org/officeDocument/2006/relationships" r:embed="rId2" cstate="screen">
            <a:extLst>
              <a:ext uri="{28A0092B-C50C-407E-A947-70E740481C1C}">
                <a14:useLocalDpi xmlns:a14="http://schemas.microsoft.com/office/drawing/2010/main"/>
              </a:ext>
            </a:extLst>
          </a:blip>
          <a:stretch>
            <a:fillRect/>
          </a:stretch>
        </a:blipFill>
      </dgm:spPr>
      <dgm:t>
        <a:bodyPr/>
        <a:lstStyle/>
        <a:p>
          <a:pPr algn="ctr"/>
          <a:endParaRPr lang="el-GR" sz="1600" b="1" dirty="0">
            <a:solidFill>
              <a:srgbClr val="C00000"/>
            </a:solidFill>
          </a:endParaRPr>
        </a:p>
        <a:p>
          <a:pPr algn="ctr"/>
          <a:endParaRPr lang="el-GR" sz="1600" b="1" dirty="0">
            <a:solidFill>
              <a:srgbClr val="C00000"/>
            </a:solidFill>
          </a:endParaRPr>
        </a:p>
        <a:p>
          <a:pPr algn="ctr"/>
          <a:r>
            <a:rPr lang="el-GR" sz="2000" b="1" dirty="0">
              <a:solidFill>
                <a:srgbClr val="FF0000"/>
              </a:solidFill>
            </a:rPr>
            <a:t>Πιστοποιήσεις </a:t>
          </a:r>
        </a:p>
        <a:p>
          <a:pPr algn="ctr"/>
          <a:r>
            <a:rPr lang="el-GR" sz="2000" b="1" dirty="0">
              <a:solidFill>
                <a:srgbClr val="FF0000"/>
              </a:solidFill>
            </a:rPr>
            <a:t>&amp;</a:t>
          </a:r>
        </a:p>
        <a:p>
          <a:pPr algn="ctr"/>
          <a:r>
            <a:rPr lang="el-GR" sz="2000" b="1" dirty="0">
              <a:solidFill>
                <a:srgbClr val="FF0000"/>
              </a:solidFill>
            </a:rPr>
            <a:t> Άδειες</a:t>
          </a:r>
        </a:p>
        <a:p>
          <a:pPr algn="ctr"/>
          <a:endParaRPr lang="en-US" sz="1600" dirty="0">
            <a:solidFill>
              <a:schemeClr val="tx1"/>
            </a:solidFill>
          </a:endParaRPr>
        </a:p>
      </dgm:t>
    </dgm:pt>
    <dgm:pt modelId="{0BC39DF8-5E76-47B3-9FE2-8680F16F3CF6}">
      <dgm:prSet phldrT="[Text]" custT="1"/>
      <dgm:spPr>
        <a:blipFill rotWithShape="0">
          <a:blip xmlns:r="http://schemas.openxmlformats.org/officeDocument/2006/relationships" r:embed="rId3" cstate="screen">
            <a:extLst>
              <a:ext uri="{28A0092B-C50C-407E-A947-70E740481C1C}">
                <a14:useLocalDpi xmlns:a14="http://schemas.microsoft.com/office/drawing/2010/main"/>
              </a:ext>
            </a:extLst>
          </a:blip>
          <a:stretch>
            <a:fillRect/>
          </a:stretch>
        </a:blipFill>
      </dgm:spPr>
      <dgm:t>
        <a:bodyPr/>
        <a:lstStyle/>
        <a:p>
          <a:r>
            <a:rPr lang="el-GR" sz="1600" dirty="0"/>
            <a:t>Τεχνολογία</a:t>
          </a:r>
        </a:p>
        <a:p>
          <a:r>
            <a:rPr lang="el-GR" sz="1600" dirty="0"/>
            <a:t>&amp;</a:t>
          </a:r>
          <a:endParaRPr lang="en-US" sz="1600" dirty="0"/>
        </a:p>
        <a:p>
          <a:r>
            <a:rPr lang="el-GR" sz="1600" dirty="0"/>
            <a:t>Πληροφορική</a:t>
          </a:r>
          <a:endParaRPr lang="en-US" sz="1600" dirty="0"/>
        </a:p>
      </dgm:t>
    </dgm:pt>
    <dgm:pt modelId="{8F3A7C5B-1A2F-4E38-8F24-8C8DA529FD00}" type="sibTrans" cxnId="{8061DB28-7826-4395-A430-288F01554610}">
      <dgm:prSet/>
      <dgm:spPr/>
      <dgm:t>
        <a:bodyPr/>
        <a:lstStyle/>
        <a:p>
          <a:r>
            <a:rPr lang="el-GR" dirty="0"/>
            <a:t>Σκληρές Δεξιότητες</a:t>
          </a:r>
          <a:endParaRPr lang="en-US" dirty="0"/>
        </a:p>
      </dgm:t>
    </dgm:pt>
    <dgm:pt modelId="{4E138437-49C9-4B57-99ED-4D51C8800833}" type="parTrans" cxnId="{8061DB28-7826-4395-A430-288F01554610}">
      <dgm:prSet/>
      <dgm:spPr/>
      <dgm:t>
        <a:bodyPr/>
        <a:lstStyle/>
        <a:p>
          <a:endParaRPr lang="en-US"/>
        </a:p>
      </dgm:t>
    </dgm:pt>
    <dgm:pt modelId="{2F1EBC30-DE28-4302-89A3-B03BB8E3080A}">
      <dgm:prSet phldrT="[Text]" custT="1"/>
      <dgm:spPr>
        <a:blipFill rotWithShape="0">
          <a:blip xmlns:r="http://schemas.openxmlformats.org/officeDocument/2006/relationships" r:embed="rId4" cstate="screen">
            <a:extLst>
              <a:ext uri="{28A0092B-C50C-407E-A947-70E740481C1C}">
                <a14:useLocalDpi xmlns:a14="http://schemas.microsoft.com/office/drawing/2010/main"/>
              </a:ext>
            </a:extLst>
          </a:blip>
          <a:stretch>
            <a:fillRect/>
          </a:stretch>
        </a:blipFill>
      </dgm:spPr>
      <dgm:t>
        <a:bodyPr/>
        <a:lstStyle/>
        <a:p>
          <a:r>
            <a:rPr lang="el-GR" sz="2000" b="1" dirty="0">
              <a:solidFill>
                <a:schemeClr val="tx1"/>
              </a:solidFill>
            </a:rPr>
            <a:t>Γλώσσες</a:t>
          </a:r>
          <a:endParaRPr lang="en-US" sz="2000" b="1" dirty="0">
            <a:solidFill>
              <a:schemeClr val="tx1"/>
            </a:solidFill>
          </a:endParaRPr>
        </a:p>
      </dgm:t>
    </dgm:pt>
    <dgm:pt modelId="{43B138F5-3A85-45E9-A362-BB1B6498A259}" type="sibTrans" cxnId="{B22891DC-E456-46BF-B4E8-3F2272DEAF68}">
      <dgm:prSet custT="1"/>
      <dgm:spPr>
        <a:blipFill rotWithShape="0">
          <a:blip xmlns:r="http://schemas.openxmlformats.org/officeDocument/2006/relationships" r:embed="rId5" cstate="screen">
            <a:extLst>
              <a:ext uri="{28A0092B-C50C-407E-A947-70E740481C1C}">
                <a14:useLocalDpi xmlns:a14="http://schemas.microsoft.com/office/drawing/2010/main"/>
              </a:ext>
            </a:extLst>
          </a:blip>
          <a:stretch>
            <a:fillRect/>
          </a:stretch>
        </a:blipFill>
      </dgm:spPr>
      <dgm:t>
        <a:bodyPr/>
        <a:lstStyle/>
        <a:p>
          <a:endParaRPr lang="en-US" sz="1800" b="1" dirty="0">
            <a:solidFill>
              <a:srgbClr val="FF0000"/>
            </a:solidFill>
          </a:endParaRPr>
        </a:p>
        <a:p>
          <a:r>
            <a:rPr lang="el-GR" sz="2000" b="1" dirty="0">
              <a:solidFill>
                <a:srgbClr val="FF0000"/>
              </a:solidFill>
            </a:rPr>
            <a:t>Τεχνικές </a:t>
          </a:r>
        </a:p>
        <a:p>
          <a:r>
            <a:rPr lang="el-GR" sz="2000" b="1" dirty="0">
              <a:solidFill>
                <a:srgbClr val="FF0000"/>
              </a:solidFill>
            </a:rPr>
            <a:t>&amp; </a:t>
          </a:r>
        </a:p>
        <a:p>
          <a:r>
            <a:rPr lang="el-GR" sz="2000" b="1" dirty="0" err="1">
              <a:solidFill>
                <a:srgbClr val="FF0000"/>
              </a:solidFill>
            </a:rPr>
            <a:t>Επαγγελματι</a:t>
          </a:r>
          <a:endParaRPr lang="en-US" sz="2000" b="1" dirty="0">
            <a:solidFill>
              <a:srgbClr val="FF0000"/>
            </a:solidFill>
          </a:endParaRPr>
        </a:p>
        <a:p>
          <a:r>
            <a:rPr lang="el-GR" sz="2000" b="1" dirty="0" err="1">
              <a:solidFill>
                <a:srgbClr val="FF0000"/>
              </a:solidFill>
            </a:rPr>
            <a:t>κές</a:t>
          </a:r>
          <a:endParaRPr lang="en-US" sz="2000" dirty="0">
            <a:solidFill>
              <a:srgbClr val="FF0000"/>
            </a:solidFill>
          </a:endParaRPr>
        </a:p>
      </dgm:t>
    </dgm:pt>
    <dgm:pt modelId="{0240EE77-2281-486C-A06D-B2C73CC04AFA}" type="parTrans" cxnId="{B22891DC-E456-46BF-B4E8-3F2272DEAF68}">
      <dgm:prSet/>
      <dgm:spPr/>
      <dgm:t>
        <a:bodyPr/>
        <a:lstStyle/>
        <a:p>
          <a:endParaRPr lang="en-US"/>
        </a:p>
      </dgm:t>
    </dgm:pt>
    <dgm:pt modelId="{ECE506B3-DB8F-476B-BB5C-414691FC605F}" type="pres">
      <dgm:prSet presAssocID="{C0C97AE5-1E90-4297-A52E-8C17A90F4FF3}" presName="Name0" presStyleCnt="0">
        <dgm:presLayoutVars>
          <dgm:chMax/>
          <dgm:chPref/>
          <dgm:dir/>
          <dgm:animLvl val="lvl"/>
        </dgm:presLayoutVars>
      </dgm:prSet>
      <dgm:spPr/>
      <dgm:t>
        <a:bodyPr/>
        <a:lstStyle/>
        <a:p>
          <a:endParaRPr lang="en-US"/>
        </a:p>
      </dgm:t>
    </dgm:pt>
    <dgm:pt modelId="{CAC24688-7751-482A-828A-906CA1DC7FC7}" type="pres">
      <dgm:prSet presAssocID="{0BC39DF8-5E76-47B3-9FE2-8680F16F3CF6}" presName="composite" presStyleCnt="0"/>
      <dgm:spPr/>
    </dgm:pt>
    <dgm:pt modelId="{024985FD-2F62-48C1-8CF0-65C695B1D53C}" type="pres">
      <dgm:prSet presAssocID="{0BC39DF8-5E76-47B3-9FE2-8680F16F3CF6}" presName="Parent1" presStyleLbl="node1" presStyleIdx="0" presStyleCnt="6" custScaleX="138057" custLinFactNeighborX="943" custLinFactNeighborY="-3053">
        <dgm:presLayoutVars>
          <dgm:chMax val="1"/>
          <dgm:chPref val="1"/>
          <dgm:bulletEnabled val="1"/>
        </dgm:presLayoutVars>
      </dgm:prSet>
      <dgm:spPr/>
      <dgm:t>
        <a:bodyPr/>
        <a:lstStyle/>
        <a:p>
          <a:endParaRPr lang="en-US"/>
        </a:p>
      </dgm:t>
    </dgm:pt>
    <dgm:pt modelId="{0B79672A-CFF4-4D4F-BDAA-DDF867F9DDE2}" type="pres">
      <dgm:prSet presAssocID="{0BC39DF8-5E76-47B3-9FE2-8680F16F3CF6}" presName="Childtext1" presStyleLbl="revTx" presStyleIdx="0" presStyleCnt="3">
        <dgm:presLayoutVars>
          <dgm:chMax val="0"/>
          <dgm:chPref val="0"/>
          <dgm:bulletEnabled val="1"/>
        </dgm:presLayoutVars>
      </dgm:prSet>
      <dgm:spPr/>
    </dgm:pt>
    <dgm:pt modelId="{D1523963-80B7-4E6C-929F-50E62AE367DC}" type="pres">
      <dgm:prSet presAssocID="{0BC39DF8-5E76-47B3-9FE2-8680F16F3CF6}" presName="BalanceSpacing" presStyleCnt="0"/>
      <dgm:spPr/>
    </dgm:pt>
    <dgm:pt modelId="{330C5E66-3539-402F-9690-824E86CB026D}" type="pres">
      <dgm:prSet presAssocID="{0BC39DF8-5E76-47B3-9FE2-8680F16F3CF6}" presName="BalanceSpacing1" presStyleCnt="0"/>
      <dgm:spPr/>
    </dgm:pt>
    <dgm:pt modelId="{0CBAC5E7-4663-4010-963B-6341DA195507}" type="pres">
      <dgm:prSet presAssocID="{8F3A7C5B-1A2F-4E38-8F24-8C8DA529FD00}" presName="Accent1Text" presStyleLbl="node1" presStyleIdx="1" presStyleCnt="6" custScaleX="114294" custLinFactNeighborX="-11041" custLinFactNeighborY="1108"/>
      <dgm:spPr/>
      <dgm:t>
        <a:bodyPr/>
        <a:lstStyle/>
        <a:p>
          <a:endParaRPr lang="en-US"/>
        </a:p>
      </dgm:t>
    </dgm:pt>
    <dgm:pt modelId="{6F04B5E6-FB7C-4C49-A7C2-C21DA3EA5210}" type="pres">
      <dgm:prSet presAssocID="{8F3A7C5B-1A2F-4E38-8F24-8C8DA529FD00}" presName="spaceBetweenRectangles" presStyleCnt="0"/>
      <dgm:spPr/>
    </dgm:pt>
    <dgm:pt modelId="{51D55F76-D3AD-4F2F-8272-372DB91B5E24}" type="pres">
      <dgm:prSet presAssocID="{2F1EBC30-DE28-4302-89A3-B03BB8E3080A}" presName="composite" presStyleCnt="0"/>
      <dgm:spPr/>
    </dgm:pt>
    <dgm:pt modelId="{1FBCF52F-8834-4DB4-B69A-CE015A49EEF8}" type="pres">
      <dgm:prSet presAssocID="{2F1EBC30-DE28-4302-89A3-B03BB8E3080A}" presName="Parent1" presStyleLbl="node1" presStyleIdx="2" presStyleCnt="6" custScaleX="117753" custScaleY="107077" custLinFactNeighborX="-4391" custLinFactNeighborY="-7567">
        <dgm:presLayoutVars>
          <dgm:chMax val="1"/>
          <dgm:chPref val="1"/>
          <dgm:bulletEnabled val="1"/>
        </dgm:presLayoutVars>
      </dgm:prSet>
      <dgm:spPr/>
      <dgm:t>
        <a:bodyPr/>
        <a:lstStyle/>
        <a:p>
          <a:endParaRPr lang="en-US"/>
        </a:p>
      </dgm:t>
    </dgm:pt>
    <dgm:pt modelId="{0F19F785-2D49-408E-AA7D-F0A6176888CD}" type="pres">
      <dgm:prSet presAssocID="{2F1EBC30-DE28-4302-89A3-B03BB8E3080A}" presName="Childtext1" presStyleLbl="revTx" presStyleIdx="1" presStyleCnt="3">
        <dgm:presLayoutVars>
          <dgm:chMax val="0"/>
          <dgm:chPref val="0"/>
          <dgm:bulletEnabled val="1"/>
        </dgm:presLayoutVars>
      </dgm:prSet>
      <dgm:spPr/>
    </dgm:pt>
    <dgm:pt modelId="{B04262F2-6702-4C82-928C-CEDA1C97F251}" type="pres">
      <dgm:prSet presAssocID="{2F1EBC30-DE28-4302-89A3-B03BB8E3080A}" presName="BalanceSpacing" presStyleCnt="0"/>
      <dgm:spPr/>
    </dgm:pt>
    <dgm:pt modelId="{78D7E6A2-ACFA-4F56-867D-9789E9872D89}" type="pres">
      <dgm:prSet presAssocID="{2F1EBC30-DE28-4302-89A3-B03BB8E3080A}" presName="BalanceSpacing1" presStyleCnt="0"/>
      <dgm:spPr/>
    </dgm:pt>
    <dgm:pt modelId="{2F865E80-C96B-462D-A098-8B74A4DFB4B6}" type="pres">
      <dgm:prSet presAssocID="{43B138F5-3A85-45E9-A362-BB1B6498A259}" presName="Accent1Text" presStyleLbl="node1" presStyleIdx="3" presStyleCnt="6" custScaleX="147812" custScaleY="120089" custLinFactNeighborX="12619" custLinFactNeighborY="-7087"/>
      <dgm:spPr/>
      <dgm:t>
        <a:bodyPr/>
        <a:lstStyle/>
        <a:p>
          <a:endParaRPr lang="en-US"/>
        </a:p>
      </dgm:t>
    </dgm:pt>
    <dgm:pt modelId="{48121830-81C7-45CE-951A-700441C5CACF}" type="pres">
      <dgm:prSet presAssocID="{43B138F5-3A85-45E9-A362-BB1B6498A259}" presName="spaceBetweenRectangles" presStyleCnt="0"/>
      <dgm:spPr/>
    </dgm:pt>
    <dgm:pt modelId="{EB30F8BF-9585-4651-8024-E2CF5684DFB0}" type="pres">
      <dgm:prSet presAssocID="{A4CF61A2-1ABC-40EB-AB64-E02F290C1FD5}" presName="composite" presStyleCnt="0"/>
      <dgm:spPr/>
    </dgm:pt>
    <dgm:pt modelId="{43C2E277-EF62-43FA-A7E8-598AF2833149}" type="pres">
      <dgm:prSet presAssocID="{A4CF61A2-1ABC-40EB-AB64-E02F290C1FD5}" presName="Parent1" presStyleLbl="node1" presStyleIdx="4" presStyleCnt="6" custScaleX="128391" custScaleY="117018" custLinFactNeighborX="5523" custLinFactNeighborY="-14590">
        <dgm:presLayoutVars>
          <dgm:chMax val="1"/>
          <dgm:chPref val="1"/>
          <dgm:bulletEnabled val="1"/>
        </dgm:presLayoutVars>
      </dgm:prSet>
      <dgm:spPr/>
      <dgm:t>
        <a:bodyPr/>
        <a:lstStyle/>
        <a:p>
          <a:endParaRPr lang="en-US"/>
        </a:p>
      </dgm:t>
    </dgm:pt>
    <dgm:pt modelId="{1F6F1CEE-5861-4431-994C-96E91DB7C2DA}" type="pres">
      <dgm:prSet presAssocID="{A4CF61A2-1ABC-40EB-AB64-E02F290C1FD5}" presName="Childtext1" presStyleLbl="revTx" presStyleIdx="2" presStyleCnt="3">
        <dgm:presLayoutVars>
          <dgm:chMax val="0"/>
          <dgm:chPref val="0"/>
          <dgm:bulletEnabled val="1"/>
        </dgm:presLayoutVars>
      </dgm:prSet>
      <dgm:spPr/>
    </dgm:pt>
    <dgm:pt modelId="{9812E7D8-87F8-4E9F-9584-B43487BA847C}" type="pres">
      <dgm:prSet presAssocID="{A4CF61A2-1ABC-40EB-AB64-E02F290C1FD5}" presName="BalanceSpacing" presStyleCnt="0"/>
      <dgm:spPr/>
    </dgm:pt>
    <dgm:pt modelId="{1DD5B08C-2F78-4796-87C7-CDFBFE1BB165}" type="pres">
      <dgm:prSet presAssocID="{A4CF61A2-1ABC-40EB-AB64-E02F290C1FD5}" presName="BalanceSpacing1" presStyleCnt="0"/>
      <dgm:spPr/>
    </dgm:pt>
    <dgm:pt modelId="{E1A171BC-0731-4CE2-B8BC-CB17466EA979}" type="pres">
      <dgm:prSet presAssocID="{07EA500F-EDAC-4EDF-8EA9-1FB05B394F1E}" presName="Accent1Text" presStyleLbl="node1" presStyleIdx="5" presStyleCnt="6" custScaleX="113221" custScaleY="113107" custLinFactNeighborX="-8759" custLinFactNeighborY="-14638"/>
      <dgm:spPr/>
      <dgm:t>
        <a:bodyPr/>
        <a:lstStyle/>
        <a:p>
          <a:endParaRPr lang="en-US"/>
        </a:p>
      </dgm:t>
    </dgm:pt>
  </dgm:ptLst>
  <dgm:cxnLst>
    <dgm:cxn modelId="{F219772A-71F7-41B5-A207-C766AED91625}" type="presOf" srcId="{8F3A7C5B-1A2F-4E38-8F24-8C8DA529FD00}" destId="{0CBAC5E7-4663-4010-963B-6341DA195507}" srcOrd="0" destOrd="0" presId="urn:microsoft.com/office/officeart/2008/layout/AlternatingHexagons"/>
    <dgm:cxn modelId="{8061DB28-7826-4395-A430-288F01554610}" srcId="{C0C97AE5-1E90-4297-A52E-8C17A90F4FF3}" destId="{0BC39DF8-5E76-47B3-9FE2-8680F16F3CF6}" srcOrd="0" destOrd="0" parTransId="{4E138437-49C9-4B57-99ED-4D51C8800833}" sibTransId="{8F3A7C5B-1A2F-4E38-8F24-8C8DA529FD00}"/>
    <dgm:cxn modelId="{B22891DC-E456-46BF-B4E8-3F2272DEAF68}" srcId="{C0C97AE5-1E90-4297-A52E-8C17A90F4FF3}" destId="{2F1EBC30-DE28-4302-89A3-B03BB8E3080A}" srcOrd="1" destOrd="0" parTransId="{0240EE77-2281-486C-A06D-B2C73CC04AFA}" sibTransId="{43B138F5-3A85-45E9-A362-BB1B6498A259}"/>
    <dgm:cxn modelId="{36748908-1475-4012-BB47-6637C5F0C493}" type="presOf" srcId="{A4CF61A2-1ABC-40EB-AB64-E02F290C1FD5}" destId="{43C2E277-EF62-43FA-A7E8-598AF2833149}" srcOrd="0" destOrd="0" presId="urn:microsoft.com/office/officeart/2008/layout/AlternatingHexagons"/>
    <dgm:cxn modelId="{38ECAF5E-D648-419F-900D-42FE79EA65DF}" type="presOf" srcId="{2F1EBC30-DE28-4302-89A3-B03BB8E3080A}" destId="{1FBCF52F-8834-4DB4-B69A-CE015A49EEF8}" srcOrd="0" destOrd="0" presId="urn:microsoft.com/office/officeart/2008/layout/AlternatingHexagons"/>
    <dgm:cxn modelId="{75ED5F2A-DE3B-4FC3-94B8-51C2B0405814}" type="presOf" srcId="{43B138F5-3A85-45E9-A362-BB1B6498A259}" destId="{2F865E80-C96B-462D-A098-8B74A4DFB4B6}" srcOrd="0" destOrd="0" presId="urn:microsoft.com/office/officeart/2008/layout/AlternatingHexagons"/>
    <dgm:cxn modelId="{69CF92AD-E88E-4030-8ACD-10AE6C2993F8}" type="presOf" srcId="{C0C97AE5-1E90-4297-A52E-8C17A90F4FF3}" destId="{ECE506B3-DB8F-476B-BB5C-414691FC605F}" srcOrd="0" destOrd="0" presId="urn:microsoft.com/office/officeart/2008/layout/AlternatingHexagons"/>
    <dgm:cxn modelId="{7FD46DD5-7E8E-4E9C-A310-640D66760BB7}" srcId="{C0C97AE5-1E90-4297-A52E-8C17A90F4FF3}" destId="{A4CF61A2-1ABC-40EB-AB64-E02F290C1FD5}" srcOrd="2" destOrd="0" parTransId="{91ADBE22-BB24-444E-A15C-BBC9BC8453DA}" sibTransId="{07EA500F-EDAC-4EDF-8EA9-1FB05B394F1E}"/>
    <dgm:cxn modelId="{D1675D2B-EF0D-496A-A3E3-D9854C122234}" type="presOf" srcId="{07EA500F-EDAC-4EDF-8EA9-1FB05B394F1E}" destId="{E1A171BC-0731-4CE2-B8BC-CB17466EA979}" srcOrd="0" destOrd="0" presId="urn:microsoft.com/office/officeart/2008/layout/AlternatingHexagons"/>
    <dgm:cxn modelId="{18833D03-2086-40BE-AEA4-1B8BBAC271FB}" type="presOf" srcId="{0BC39DF8-5E76-47B3-9FE2-8680F16F3CF6}" destId="{024985FD-2F62-48C1-8CF0-65C695B1D53C}" srcOrd="0" destOrd="0" presId="urn:microsoft.com/office/officeart/2008/layout/AlternatingHexagons"/>
    <dgm:cxn modelId="{8DA4DF90-CC45-4E9E-9097-EEA0DAC0223E}" type="presParOf" srcId="{ECE506B3-DB8F-476B-BB5C-414691FC605F}" destId="{CAC24688-7751-482A-828A-906CA1DC7FC7}" srcOrd="0" destOrd="0" presId="urn:microsoft.com/office/officeart/2008/layout/AlternatingHexagons"/>
    <dgm:cxn modelId="{9C28F58C-43D9-4E5D-ABB4-B2514799EEFA}" type="presParOf" srcId="{CAC24688-7751-482A-828A-906CA1DC7FC7}" destId="{024985FD-2F62-48C1-8CF0-65C695B1D53C}" srcOrd="0" destOrd="0" presId="urn:microsoft.com/office/officeart/2008/layout/AlternatingHexagons"/>
    <dgm:cxn modelId="{E2CA2696-E4C8-4CD9-A16F-7DC39D186823}" type="presParOf" srcId="{CAC24688-7751-482A-828A-906CA1DC7FC7}" destId="{0B79672A-CFF4-4D4F-BDAA-DDF867F9DDE2}" srcOrd="1" destOrd="0" presId="urn:microsoft.com/office/officeart/2008/layout/AlternatingHexagons"/>
    <dgm:cxn modelId="{069F185C-EB7D-4090-A1AC-6646EDDFF28E}" type="presParOf" srcId="{CAC24688-7751-482A-828A-906CA1DC7FC7}" destId="{D1523963-80B7-4E6C-929F-50E62AE367DC}" srcOrd="2" destOrd="0" presId="urn:microsoft.com/office/officeart/2008/layout/AlternatingHexagons"/>
    <dgm:cxn modelId="{7B265455-F05B-4BA4-808E-DB44565E10AE}" type="presParOf" srcId="{CAC24688-7751-482A-828A-906CA1DC7FC7}" destId="{330C5E66-3539-402F-9690-824E86CB026D}" srcOrd="3" destOrd="0" presId="urn:microsoft.com/office/officeart/2008/layout/AlternatingHexagons"/>
    <dgm:cxn modelId="{1409CD2F-977D-4DDB-8164-55852C3EB4B3}" type="presParOf" srcId="{CAC24688-7751-482A-828A-906CA1DC7FC7}" destId="{0CBAC5E7-4663-4010-963B-6341DA195507}" srcOrd="4" destOrd="0" presId="urn:microsoft.com/office/officeart/2008/layout/AlternatingHexagons"/>
    <dgm:cxn modelId="{76F1291A-C0CA-4B3E-B384-103FFE4E654A}" type="presParOf" srcId="{ECE506B3-DB8F-476B-BB5C-414691FC605F}" destId="{6F04B5E6-FB7C-4C49-A7C2-C21DA3EA5210}" srcOrd="1" destOrd="0" presId="urn:microsoft.com/office/officeart/2008/layout/AlternatingHexagons"/>
    <dgm:cxn modelId="{57CA7078-4714-45B5-9A7A-94129FC4C6CF}" type="presParOf" srcId="{ECE506B3-DB8F-476B-BB5C-414691FC605F}" destId="{51D55F76-D3AD-4F2F-8272-372DB91B5E24}" srcOrd="2" destOrd="0" presId="urn:microsoft.com/office/officeart/2008/layout/AlternatingHexagons"/>
    <dgm:cxn modelId="{640E096A-481C-4518-BF51-403DE09D5A60}" type="presParOf" srcId="{51D55F76-D3AD-4F2F-8272-372DB91B5E24}" destId="{1FBCF52F-8834-4DB4-B69A-CE015A49EEF8}" srcOrd="0" destOrd="0" presId="urn:microsoft.com/office/officeart/2008/layout/AlternatingHexagons"/>
    <dgm:cxn modelId="{BC4A0A87-FB78-4C99-9DB9-596FA2D79F04}" type="presParOf" srcId="{51D55F76-D3AD-4F2F-8272-372DB91B5E24}" destId="{0F19F785-2D49-408E-AA7D-F0A6176888CD}" srcOrd="1" destOrd="0" presId="urn:microsoft.com/office/officeart/2008/layout/AlternatingHexagons"/>
    <dgm:cxn modelId="{11D2C32B-B97B-4EAB-A255-791B40EB8038}" type="presParOf" srcId="{51D55F76-D3AD-4F2F-8272-372DB91B5E24}" destId="{B04262F2-6702-4C82-928C-CEDA1C97F251}" srcOrd="2" destOrd="0" presId="urn:microsoft.com/office/officeart/2008/layout/AlternatingHexagons"/>
    <dgm:cxn modelId="{BDEAD7CB-233B-414D-ACDF-7F3E4C36B764}" type="presParOf" srcId="{51D55F76-D3AD-4F2F-8272-372DB91B5E24}" destId="{78D7E6A2-ACFA-4F56-867D-9789E9872D89}" srcOrd="3" destOrd="0" presId="urn:microsoft.com/office/officeart/2008/layout/AlternatingHexagons"/>
    <dgm:cxn modelId="{AF4D90D7-C74D-432E-8298-04C060987554}" type="presParOf" srcId="{51D55F76-D3AD-4F2F-8272-372DB91B5E24}" destId="{2F865E80-C96B-462D-A098-8B74A4DFB4B6}" srcOrd="4" destOrd="0" presId="urn:microsoft.com/office/officeart/2008/layout/AlternatingHexagons"/>
    <dgm:cxn modelId="{69A44CEB-0909-4209-A98E-2CF7009E0B58}" type="presParOf" srcId="{ECE506B3-DB8F-476B-BB5C-414691FC605F}" destId="{48121830-81C7-45CE-951A-700441C5CACF}" srcOrd="3" destOrd="0" presId="urn:microsoft.com/office/officeart/2008/layout/AlternatingHexagons"/>
    <dgm:cxn modelId="{39C71DC8-7594-4A48-8F53-A3EA7CB785C2}" type="presParOf" srcId="{ECE506B3-DB8F-476B-BB5C-414691FC605F}" destId="{EB30F8BF-9585-4651-8024-E2CF5684DFB0}" srcOrd="4" destOrd="0" presId="urn:microsoft.com/office/officeart/2008/layout/AlternatingHexagons"/>
    <dgm:cxn modelId="{C761B161-866E-4C98-AC39-0F9DACE1B4EE}" type="presParOf" srcId="{EB30F8BF-9585-4651-8024-E2CF5684DFB0}" destId="{43C2E277-EF62-43FA-A7E8-598AF2833149}" srcOrd="0" destOrd="0" presId="urn:microsoft.com/office/officeart/2008/layout/AlternatingHexagons"/>
    <dgm:cxn modelId="{93E63045-1B6A-40EE-A122-307C4DB64EEF}" type="presParOf" srcId="{EB30F8BF-9585-4651-8024-E2CF5684DFB0}" destId="{1F6F1CEE-5861-4431-994C-96E91DB7C2DA}" srcOrd="1" destOrd="0" presId="urn:microsoft.com/office/officeart/2008/layout/AlternatingHexagons"/>
    <dgm:cxn modelId="{1F9890D9-2B23-4E38-836E-BE135EC7C3C4}" type="presParOf" srcId="{EB30F8BF-9585-4651-8024-E2CF5684DFB0}" destId="{9812E7D8-87F8-4E9F-9584-B43487BA847C}" srcOrd="2" destOrd="0" presId="urn:microsoft.com/office/officeart/2008/layout/AlternatingHexagons"/>
    <dgm:cxn modelId="{D0B8E01E-0990-41EC-A1E2-448869C05F4E}" type="presParOf" srcId="{EB30F8BF-9585-4651-8024-E2CF5684DFB0}" destId="{1DD5B08C-2F78-4796-87C7-CDFBFE1BB165}" srcOrd="3" destOrd="0" presId="urn:microsoft.com/office/officeart/2008/layout/AlternatingHexagons"/>
    <dgm:cxn modelId="{B5352BCA-44D3-4718-9DB6-2F60803D7C0E}" type="presParOf" srcId="{EB30F8BF-9585-4651-8024-E2CF5684DFB0}" destId="{E1A171BC-0731-4CE2-B8BC-CB17466EA979}" srcOrd="4" destOrd="0" presId="urn:microsoft.com/office/officeart/2008/layout/AlternatingHexagon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240AAED-525B-4F19-B39D-BC42BE27AA29}" type="doc">
      <dgm:prSet loTypeId="urn:microsoft.com/office/officeart/2008/layout/LinedList" loCatId="list" qsTypeId="urn:microsoft.com/office/officeart/2005/8/quickstyle/simple1#192" qsCatId="simple" csTypeId="urn:microsoft.com/office/officeart/2005/8/colors/accent1_2#126" csCatId="accent1" phldr="1"/>
      <dgm:spPr/>
      <dgm:t>
        <a:bodyPr/>
        <a:lstStyle/>
        <a:p>
          <a:endParaRPr lang="en-US"/>
        </a:p>
      </dgm:t>
    </dgm:pt>
    <dgm:pt modelId="{CF248854-FEEF-4D34-9358-12470DD78E88}">
      <dgm:prSet/>
      <dgm:spPr/>
      <dgm:t>
        <a:bodyPr/>
        <a:lstStyle/>
        <a:p>
          <a:r>
            <a:rPr lang="el-GR" dirty="0"/>
            <a:t>Καλλιεργούνται και αναπτύσσονται μέσα από τη διαδρομή της ζωής. </a:t>
          </a:r>
          <a:endParaRPr lang="en-US" dirty="0"/>
        </a:p>
      </dgm:t>
    </dgm:pt>
    <dgm:pt modelId="{8E917DE1-AD15-43E0-B0DB-01F65E4F0E6D}" type="parTrans" cxnId="{356BB636-DE11-46F5-B398-2C831351ED05}">
      <dgm:prSet/>
      <dgm:spPr/>
      <dgm:t>
        <a:bodyPr/>
        <a:lstStyle/>
        <a:p>
          <a:endParaRPr lang="en-US"/>
        </a:p>
      </dgm:t>
    </dgm:pt>
    <dgm:pt modelId="{D43B5D22-0832-4391-9EA5-9D6C9B49374B}" type="sibTrans" cxnId="{356BB636-DE11-46F5-B398-2C831351ED05}">
      <dgm:prSet/>
      <dgm:spPr/>
      <dgm:t>
        <a:bodyPr/>
        <a:lstStyle/>
        <a:p>
          <a:endParaRPr lang="en-US"/>
        </a:p>
      </dgm:t>
    </dgm:pt>
    <dgm:pt modelId="{F4118291-35A7-4C97-BF21-B26F8387556F}">
      <dgm:prSet/>
      <dgm:spPr/>
      <dgm:t>
        <a:bodyPr/>
        <a:lstStyle/>
        <a:p>
          <a:r>
            <a:rPr lang="el-GR" dirty="0"/>
            <a:t>Παίζουν σημαντικό ρόλο στην εσωτερική ισορροπία του ατόμου (αποδοτικότητα και αποτελεσματικότητά). </a:t>
          </a:r>
          <a:endParaRPr lang="en-US" dirty="0"/>
        </a:p>
      </dgm:t>
    </dgm:pt>
    <dgm:pt modelId="{FEC69989-8F55-424C-A31B-31D695D4C693}" type="parTrans" cxnId="{6CC7D9FC-B1C6-41B6-9822-35AC1D4C5DCF}">
      <dgm:prSet/>
      <dgm:spPr/>
      <dgm:t>
        <a:bodyPr/>
        <a:lstStyle/>
        <a:p>
          <a:endParaRPr lang="en-US"/>
        </a:p>
      </dgm:t>
    </dgm:pt>
    <dgm:pt modelId="{7279487B-1C73-4DAB-8B1D-53C6F1FD4F20}" type="sibTrans" cxnId="{6CC7D9FC-B1C6-41B6-9822-35AC1D4C5DCF}">
      <dgm:prSet/>
      <dgm:spPr/>
      <dgm:t>
        <a:bodyPr/>
        <a:lstStyle/>
        <a:p>
          <a:endParaRPr lang="en-US"/>
        </a:p>
      </dgm:t>
    </dgm:pt>
    <dgm:pt modelId="{20417581-EC29-49AA-9901-CEB64EDE3D2C}">
      <dgm:prSet/>
      <dgm:spPr/>
      <dgm:t>
        <a:bodyPr/>
        <a:lstStyle/>
        <a:p>
          <a:r>
            <a:rPr lang="el-GR"/>
            <a:t>Παίζουν καταλυτικό ρόλο στην επιλογή των υποψηφίων όταν οι υπεύθυνοι προσλήψεων καλούνται να επιλέξουν μεταξύ ατόμων με παρόμοιο ακαδημαϊκό ή/και εργασιακό υπόβαθρο (Κάθετες Δεξιότητες).</a:t>
          </a:r>
          <a:endParaRPr lang="en-US"/>
        </a:p>
      </dgm:t>
    </dgm:pt>
    <dgm:pt modelId="{CA2E08C5-4464-4575-8C59-F762BECDB2C4}" type="parTrans" cxnId="{AA893837-D1F7-4A2B-8780-7E9762B42269}">
      <dgm:prSet/>
      <dgm:spPr/>
      <dgm:t>
        <a:bodyPr/>
        <a:lstStyle/>
        <a:p>
          <a:endParaRPr lang="en-US"/>
        </a:p>
      </dgm:t>
    </dgm:pt>
    <dgm:pt modelId="{E333A03B-C6FC-4ECF-BCDB-3AD1C4B5CAA7}" type="sibTrans" cxnId="{AA893837-D1F7-4A2B-8780-7E9762B42269}">
      <dgm:prSet/>
      <dgm:spPr/>
      <dgm:t>
        <a:bodyPr/>
        <a:lstStyle/>
        <a:p>
          <a:endParaRPr lang="en-US"/>
        </a:p>
      </dgm:t>
    </dgm:pt>
    <dgm:pt modelId="{0E603658-302A-407F-880E-3F83699740B8}" type="pres">
      <dgm:prSet presAssocID="{1240AAED-525B-4F19-B39D-BC42BE27AA29}" presName="vert0" presStyleCnt="0">
        <dgm:presLayoutVars>
          <dgm:dir/>
          <dgm:animOne val="branch"/>
          <dgm:animLvl val="lvl"/>
        </dgm:presLayoutVars>
      </dgm:prSet>
      <dgm:spPr/>
      <dgm:t>
        <a:bodyPr/>
        <a:lstStyle/>
        <a:p>
          <a:endParaRPr lang="en-US"/>
        </a:p>
      </dgm:t>
    </dgm:pt>
    <dgm:pt modelId="{06704E70-915D-4576-A179-F825021D152A}" type="pres">
      <dgm:prSet presAssocID="{CF248854-FEEF-4D34-9358-12470DD78E88}" presName="thickLine" presStyleLbl="alignNode1" presStyleIdx="0" presStyleCnt="3"/>
      <dgm:spPr/>
    </dgm:pt>
    <dgm:pt modelId="{F871796D-44DE-483C-B419-22E71A4583DB}" type="pres">
      <dgm:prSet presAssocID="{CF248854-FEEF-4D34-9358-12470DD78E88}" presName="horz1" presStyleCnt="0"/>
      <dgm:spPr/>
    </dgm:pt>
    <dgm:pt modelId="{AF2B3B44-C93B-4740-B51B-192CCFF5AF86}" type="pres">
      <dgm:prSet presAssocID="{CF248854-FEEF-4D34-9358-12470DD78E88}" presName="tx1" presStyleLbl="revTx" presStyleIdx="0" presStyleCnt="3"/>
      <dgm:spPr/>
      <dgm:t>
        <a:bodyPr/>
        <a:lstStyle/>
        <a:p>
          <a:endParaRPr lang="en-US"/>
        </a:p>
      </dgm:t>
    </dgm:pt>
    <dgm:pt modelId="{88196AC3-C822-4DEB-A635-2045F017B972}" type="pres">
      <dgm:prSet presAssocID="{CF248854-FEEF-4D34-9358-12470DD78E88}" presName="vert1" presStyleCnt="0"/>
      <dgm:spPr/>
    </dgm:pt>
    <dgm:pt modelId="{5AD3E56A-A70D-4F19-8AE2-2F7F98F8FA5A}" type="pres">
      <dgm:prSet presAssocID="{F4118291-35A7-4C97-BF21-B26F8387556F}" presName="thickLine" presStyleLbl="alignNode1" presStyleIdx="1" presStyleCnt="3"/>
      <dgm:spPr/>
    </dgm:pt>
    <dgm:pt modelId="{B7A2F3A0-D134-407F-8CB2-CEB510276EA6}" type="pres">
      <dgm:prSet presAssocID="{F4118291-35A7-4C97-BF21-B26F8387556F}" presName="horz1" presStyleCnt="0"/>
      <dgm:spPr/>
    </dgm:pt>
    <dgm:pt modelId="{19FD433B-3431-4461-8271-00B55BE3664E}" type="pres">
      <dgm:prSet presAssocID="{F4118291-35A7-4C97-BF21-B26F8387556F}" presName="tx1" presStyleLbl="revTx" presStyleIdx="1" presStyleCnt="3"/>
      <dgm:spPr/>
      <dgm:t>
        <a:bodyPr/>
        <a:lstStyle/>
        <a:p>
          <a:endParaRPr lang="en-US"/>
        </a:p>
      </dgm:t>
    </dgm:pt>
    <dgm:pt modelId="{6C795FAC-03DA-4871-BA76-005EFD5B3B4F}" type="pres">
      <dgm:prSet presAssocID="{F4118291-35A7-4C97-BF21-B26F8387556F}" presName="vert1" presStyleCnt="0"/>
      <dgm:spPr/>
    </dgm:pt>
    <dgm:pt modelId="{85483778-F224-4EC4-8FC9-841401189AEB}" type="pres">
      <dgm:prSet presAssocID="{20417581-EC29-49AA-9901-CEB64EDE3D2C}" presName="thickLine" presStyleLbl="alignNode1" presStyleIdx="2" presStyleCnt="3"/>
      <dgm:spPr/>
    </dgm:pt>
    <dgm:pt modelId="{4CEDA97F-BDE7-41D2-B66A-089395BA1F88}" type="pres">
      <dgm:prSet presAssocID="{20417581-EC29-49AA-9901-CEB64EDE3D2C}" presName="horz1" presStyleCnt="0"/>
      <dgm:spPr/>
    </dgm:pt>
    <dgm:pt modelId="{AC4F18D9-F0AF-4ADB-8F55-2EB7A48F79A2}" type="pres">
      <dgm:prSet presAssocID="{20417581-EC29-49AA-9901-CEB64EDE3D2C}" presName="tx1" presStyleLbl="revTx" presStyleIdx="2" presStyleCnt="3"/>
      <dgm:spPr/>
      <dgm:t>
        <a:bodyPr/>
        <a:lstStyle/>
        <a:p>
          <a:endParaRPr lang="en-US"/>
        </a:p>
      </dgm:t>
    </dgm:pt>
    <dgm:pt modelId="{32808F47-350A-4184-A767-52248277AAEE}" type="pres">
      <dgm:prSet presAssocID="{20417581-EC29-49AA-9901-CEB64EDE3D2C}" presName="vert1" presStyleCnt="0"/>
      <dgm:spPr/>
    </dgm:pt>
  </dgm:ptLst>
  <dgm:cxnLst>
    <dgm:cxn modelId="{CE66B28A-FE99-409A-8E14-5B9ABE40F124}" type="presOf" srcId="{20417581-EC29-49AA-9901-CEB64EDE3D2C}" destId="{AC4F18D9-F0AF-4ADB-8F55-2EB7A48F79A2}" srcOrd="0" destOrd="0" presId="urn:microsoft.com/office/officeart/2008/layout/LinedList"/>
    <dgm:cxn modelId="{37064326-DCA6-4869-922E-BF8FA53D9A69}" type="presOf" srcId="{CF248854-FEEF-4D34-9358-12470DD78E88}" destId="{AF2B3B44-C93B-4740-B51B-192CCFF5AF86}" srcOrd="0" destOrd="0" presId="urn:microsoft.com/office/officeart/2008/layout/LinedList"/>
    <dgm:cxn modelId="{6CC7D9FC-B1C6-41B6-9822-35AC1D4C5DCF}" srcId="{1240AAED-525B-4F19-B39D-BC42BE27AA29}" destId="{F4118291-35A7-4C97-BF21-B26F8387556F}" srcOrd="1" destOrd="0" parTransId="{FEC69989-8F55-424C-A31B-31D695D4C693}" sibTransId="{7279487B-1C73-4DAB-8B1D-53C6F1FD4F20}"/>
    <dgm:cxn modelId="{DDF88971-8A20-4EC4-AF8C-DE8AC2AFE3B4}" type="presOf" srcId="{F4118291-35A7-4C97-BF21-B26F8387556F}" destId="{19FD433B-3431-4461-8271-00B55BE3664E}" srcOrd="0" destOrd="0" presId="urn:microsoft.com/office/officeart/2008/layout/LinedList"/>
    <dgm:cxn modelId="{B224ED0F-3FC6-47F3-8E87-295D721E2C7D}" type="presOf" srcId="{1240AAED-525B-4F19-B39D-BC42BE27AA29}" destId="{0E603658-302A-407F-880E-3F83699740B8}" srcOrd="0" destOrd="0" presId="urn:microsoft.com/office/officeart/2008/layout/LinedList"/>
    <dgm:cxn modelId="{AA893837-D1F7-4A2B-8780-7E9762B42269}" srcId="{1240AAED-525B-4F19-B39D-BC42BE27AA29}" destId="{20417581-EC29-49AA-9901-CEB64EDE3D2C}" srcOrd="2" destOrd="0" parTransId="{CA2E08C5-4464-4575-8C59-F762BECDB2C4}" sibTransId="{E333A03B-C6FC-4ECF-BCDB-3AD1C4B5CAA7}"/>
    <dgm:cxn modelId="{356BB636-DE11-46F5-B398-2C831351ED05}" srcId="{1240AAED-525B-4F19-B39D-BC42BE27AA29}" destId="{CF248854-FEEF-4D34-9358-12470DD78E88}" srcOrd="0" destOrd="0" parTransId="{8E917DE1-AD15-43E0-B0DB-01F65E4F0E6D}" sibTransId="{D43B5D22-0832-4391-9EA5-9D6C9B49374B}"/>
    <dgm:cxn modelId="{A40FCA86-2469-42DA-A542-38494CFFB7E7}" type="presParOf" srcId="{0E603658-302A-407F-880E-3F83699740B8}" destId="{06704E70-915D-4576-A179-F825021D152A}" srcOrd="0" destOrd="0" presId="urn:microsoft.com/office/officeart/2008/layout/LinedList"/>
    <dgm:cxn modelId="{8745AF3D-EE3A-4F4C-B489-320AE590A5EA}" type="presParOf" srcId="{0E603658-302A-407F-880E-3F83699740B8}" destId="{F871796D-44DE-483C-B419-22E71A4583DB}" srcOrd="1" destOrd="0" presId="urn:microsoft.com/office/officeart/2008/layout/LinedList"/>
    <dgm:cxn modelId="{64E2D83C-30E3-40D5-8C36-96B465ECAD36}" type="presParOf" srcId="{F871796D-44DE-483C-B419-22E71A4583DB}" destId="{AF2B3B44-C93B-4740-B51B-192CCFF5AF86}" srcOrd="0" destOrd="0" presId="urn:microsoft.com/office/officeart/2008/layout/LinedList"/>
    <dgm:cxn modelId="{AF8A8DCA-22C7-4DB5-98EC-C7B318E875AF}" type="presParOf" srcId="{F871796D-44DE-483C-B419-22E71A4583DB}" destId="{88196AC3-C822-4DEB-A635-2045F017B972}" srcOrd="1" destOrd="0" presId="urn:microsoft.com/office/officeart/2008/layout/LinedList"/>
    <dgm:cxn modelId="{E5EDFD91-8576-4A21-ABEA-E50CA826231A}" type="presParOf" srcId="{0E603658-302A-407F-880E-3F83699740B8}" destId="{5AD3E56A-A70D-4F19-8AE2-2F7F98F8FA5A}" srcOrd="2" destOrd="0" presId="urn:microsoft.com/office/officeart/2008/layout/LinedList"/>
    <dgm:cxn modelId="{9935FC89-01A3-421C-B239-5C62287AC0F9}" type="presParOf" srcId="{0E603658-302A-407F-880E-3F83699740B8}" destId="{B7A2F3A0-D134-407F-8CB2-CEB510276EA6}" srcOrd="3" destOrd="0" presId="urn:microsoft.com/office/officeart/2008/layout/LinedList"/>
    <dgm:cxn modelId="{4653BD58-84B7-47AA-9E5E-7237C2977A29}" type="presParOf" srcId="{B7A2F3A0-D134-407F-8CB2-CEB510276EA6}" destId="{19FD433B-3431-4461-8271-00B55BE3664E}" srcOrd="0" destOrd="0" presId="urn:microsoft.com/office/officeart/2008/layout/LinedList"/>
    <dgm:cxn modelId="{B8B90639-3FFC-4E89-9441-2C622FC5A287}" type="presParOf" srcId="{B7A2F3A0-D134-407F-8CB2-CEB510276EA6}" destId="{6C795FAC-03DA-4871-BA76-005EFD5B3B4F}" srcOrd="1" destOrd="0" presId="urn:microsoft.com/office/officeart/2008/layout/LinedList"/>
    <dgm:cxn modelId="{BCECB781-E0DB-43D3-B544-3670C7FAAEF1}" type="presParOf" srcId="{0E603658-302A-407F-880E-3F83699740B8}" destId="{85483778-F224-4EC4-8FC9-841401189AEB}" srcOrd="4" destOrd="0" presId="urn:microsoft.com/office/officeart/2008/layout/LinedList"/>
    <dgm:cxn modelId="{4EDE87D1-BB54-4DD8-8D2E-E798540E32A2}" type="presParOf" srcId="{0E603658-302A-407F-880E-3F83699740B8}" destId="{4CEDA97F-BDE7-41D2-B66A-089395BA1F88}" srcOrd="5" destOrd="0" presId="urn:microsoft.com/office/officeart/2008/layout/LinedList"/>
    <dgm:cxn modelId="{58B836AD-81C1-4DCF-81C5-6100C26A8D68}" type="presParOf" srcId="{4CEDA97F-BDE7-41D2-B66A-089395BA1F88}" destId="{AC4F18D9-F0AF-4ADB-8F55-2EB7A48F79A2}" srcOrd="0" destOrd="0" presId="urn:microsoft.com/office/officeart/2008/layout/LinedList"/>
    <dgm:cxn modelId="{6BD2B0FB-E44E-47F6-957F-8DB3EF6EC243}" type="presParOf" srcId="{4CEDA97F-BDE7-41D2-B66A-089395BA1F88}" destId="{32808F47-350A-4184-A767-52248277AAEE}" srcOrd="1" destOrd="0" presId="urn:microsoft.com/office/officeart/2008/layout/LinedLis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5F18633-A9BA-43B8-8250-895C7DBBF074}" type="doc">
      <dgm:prSet loTypeId="urn:microsoft.com/office/officeart/2005/8/layout/vProcess5" loCatId="process" qsTypeId="urn:microsoft.com/office/officeart/2005/8/quickstyle/simple1#206" qsCatId="simple" csTypeId="urn:microsoft.com/office/officeart/2005/8/colors/accent1_2#140" csCatId="accent1"/>
      <dgm:spPr/>
      <dgm:t>
        <a:bodyPr/>
        <a:lstStyle/>
        <a:p>
          <a:endParaRPr lang="en-US"/>
        </a:p>
      </dgm:t>
    </dgm:pt>
    <dgm:pt modelId="{995A28F4-919C-4648-9429-1138D1443F56}">
      <dgm:prSet/>
      <dgm:spPr/>
      <dgm:t>
        <a:bodyPr/>
        <a:lstStyle/>
        <a:p>
          <a:r>
            <a:rPr lang="el-GR" dirty="0"/>
            <a:t>Τα Ενδιαφέροντα είναι οι δραστηριότητες με τις οποίες </a:t>
          </a:r>
          <a:r>
            <a:rPr lang="el-GR" b="1" dirty="0"/>
            <a:t>ΘΕΛΟΥΜΕ/ΜΑΣ ΑΡΕΣΕΙ </a:t>
          </a:r>
          <a:r>
            <a:rPr lang="el-GR" dirty="0"/>
            <a:t>να ασχολούμαστε και παίζουν σημαντικό ρόλο στο να νιώθουμε καλά.</a:t>
          </a:r>
          <a:endParaRPr lang="en-US" dirty="0"/>
        </a:p>
      </dgm:t>
    </dgm:pt>
    <dgm:pt modelId="{EFA5F039-1CB3-4AA1-AE70-6657951B05FE}" type="parTrans" cxnId="{5AB785A6-F08F-443A-90D4-FD92AC6500D8}">
      <dgm:prSet/>
      <dgm:spPr/>
      <dgm:t>
        <a:bodyPr/>
        <a:lstStyle/>
        <a:p>
          <a:endParaRPr lang="en-US"/>
        </a:p>
      </dgm:t>
    </dgm:pt>
    <dgm:pt modelId="{32177A46-8BC5-4270-A4EE-BBD2DBDD0417}" type="sibTrans" cxnId="{5AB785A6-F08F-443A-90D4-FD92AC6500D8}">
      <dgm:prSet/>
      <dgm:spPr/>
      <dgm:t>
        <a:bodyPr/>
        <a:lstStyle/>
        <a:p>
          <a:endParaRPr lang="en-US"/>
        </a:p>
      </dgm:t>
    </dgm:pt>
    <dgm:pt modelId="{515674D3-F147-41D7-9DB4-235BCF78D090}">
      <dgm:prSet/>
      <dgm:spPr/>
      <dgm:t>
        <a:bodyPr/>
        <a:lstStyle/>
        <a:p>
          <a:r>
            <a:rPr lang="el-GR"/>
            <a:t>Τα Ενδιαφέροντά μας μπορεί να έχουν ήδη επηρεάσει πολλές επιλογές που έχουμε κάνει στη ζωή μας.</a:t>
          </a:r>
          <a:endParaRPr lang="en-US"/>
        </a:p>
      </dgm:t>
    </dgm:pt>
    <dgm:pt modelId="{DD42D8D9-DBB6-435E-8CAF-9736C25C9198}" type="parTrans" cxnId="{AE39D8DC-7770-410C-8002-D594C369AE73}">
      <dgm:prSet/>
      <dgm:spPr/>
      <dgm:t>
        <a:bodyPr/>
        <a:lstStyle/>
        <a:p>
          <a:endParaRPr lang="en-US"/>
        </a:p>
      </dgm:t>
    </dgm:pt>
    <dgm:pt modelId="{0ADC51B6-F6A6-4F6D-9CB7-B98EB5D51CDF}" type="sibTrans" cxnId="{AE39D8DC-7770-410C-8002-D594C369AE73}">
      <dgm:prSet/>
      <dgm:spPr/>
      <dgm:t>
        <a:bodyPr/>
        <a:lstStyle/>
        <a:p>
          <a:endParaRPr lang="en-US"/>
        </a:p>
      </dgm:t>
    </dgm:pt>
    <dgm:pt modelId="{5DF358B5-08C0-41A5-8277-CB27D23AD655}">
      <dgm:prSet/>
      <dgm:spPr/>
      <dgm:t>
        <a:bodyPr/>
        <a:lstStyle/>
        <a:p>
          <a:r>
            <a:rPr lang="el-GR"/>
            <a:t>Πιθανόν να έχουμε προσέξει ότι τα Ενδιαφέροντά μας αλλάζουν καθώς μεγαλώνουμε. Αυτό είναι φυσιολογικό, αφού μεγαλώνοντας αποκτούμε νέες εμπειρίες</a:t>
          </a:r>
          <a:r>
            <a:rPr lang="en-US"/>
            <a:t> </a:t>
          </a:r>
          <a:r>
            <a:rPr lang="el-GR"/>
            <a:t>με την επίδραση </a:t>
          </a:r>
          <a:r>
            <a:rPr lang="el-GR" u="sng"/>
            <a:t>ΚΑΙ</a:t>
          </a:r>
          <a:r>
            <a:rPr lang="el-GR"/>
            <a:t> του Πλαισίου (Περιβάλλοντος). </a:t>
          </a:r>
          <a:endParaRPr lang="en-US"/>
        </a:p>
      </dgm:t>
    </dgm:pt>
    <dgm:pt modelId="{4A1F895F-21B2-40EC-B2CA-FC1F368C0DA9}" type="parTrans" cxnId="{8A851F54-94FF-4E9F-8D92-928F2BE16501}">
      <dgm:prSet/>
      <dgm:spPr/>
      <dgm:t>
        <a:bodyPr/>
        <a:lstStyle/>
        <a:p>
          <a:endParaRPr lang="en-US"/>
        </a:p>
      </dgm:t>
    </dgm:pt>
    <dgm:pt modelId="{93020AFD-AC13-4543-9B84-49C4D6B5B5B4}" type="sibTrans" cxnId="{8A851F54-94FF-4E9F-8D92-928F2BE16501}">
      <dgm:prSet/>
      <dgm:spPr/>
      <dgm:t>
        <a:bodyPr/>
        <a:lstStyle/>
        <a:p>
          <a:endParaRPr lang="en-US"/>
        </a:p>
      </dgm:t>
    </dgm:pt>
    <dgm:pt modelId="{B9B2DA44-897F-433B-90D7-23EC4131135A}" type="pres">
      <dgm:prSet presAssocID="{A5F18633-A9BA-43B8-8250-895C7DBBF074}" presName="outerComposite" presStyleCnt="0">
        <dgm:presLayoutVars>
          <dgm:chMax val="5"/>
          <dgm:dir/>
          <dgm:resizeHandles val="exact"/>
        </dgm:presLayoutVars>
      </dgm:prSet>
      <dgm:spPr/>
      <dgm:t>
        <a:bodyPr/>
        <a:lstStyle/>
        <a:p>
          <a:endParaRPr lang="en-US"/>
        </a:p>
      </dgm:t>
    </dgm:pt>
    <dgm:pt modelId="{5C7B2E8D-3C70-403E-B872-0222465BDE72}" type="pres">
      <dgm:prSet presAssocID="{A5F18633-A9BA-43B8-8250-895C7DBBF074}" presName="dummyMaxCanvas" presStyleCnt="0">
        <dgm:presLayoutVars/>
      </dgm:prSet>
      <dgm:spPr/>
    </dgm:pt>
    <dgm:pt modelId="{488FF5F6-8B31-46FD-8B94-841649CDD39E}" type="pres">
      <dgm:prSet presAssocID="{A5F18633-A9BA-43B8-8250-895C7DBBF074}" presName="ThreeNodes_1" presStyleLbl="node1" presStyleIdx="0" presStyleCnt="3">
        <dgm:presLayoutVars>
          <dgm:bulletEnabled val="1"/>
        </dgm:presLayoutVars>
      </dgm:prSet>
      <dgm:spPr/>
      <dgm:t>
        <a:bodyPr/>
        <a:lstStyle/>
        <a:p>
          <a:endParaRPr lang="en-US"/>
        </a:p>
      </dgm:t>
    </dgm:pt>
    <dgm:pt modelId="{BF270D19-9FAD-4180-AF6D-800D5F67ADB9}" type="pres">
      <dgm:prSet presAssocID="{A5F18633-A9BA-43B8-8250-895C7DBBF074}" presName="ThreeNodes_2" presStyleLbl="node1" presStyleIdx="1" presStyleCnt="3">
        <dgm:presLayoutVars>
          <dgm:bulletEnabled val="1"/>
        </dgm:presLayoutVars>
      </dgm:prSet>
      <dgm:spPr/>
      <dgm:t>
        <a:bodyPr/>
        <a:lstStyle/>
        <a:p>
          <a:endParaRPr lang="en-US"/>
        </a:p>
      </dgm:t>
    </dgm:pt>
    <dgm:pt modelId="{238F8A11-04B8-421C-BB0A-138944EFA775}" type="pres">
      <dgm:prSet presAssocID="{A5F18633-A9BA-43B8-8250-895C7DBBF074}" presName="ThreeNodes_3" presStyleLbl="node1" presStyleIdx="2" presStyleCnt="3">
        <dgm:presLayoutVars>
          <dgm:bulletEnabled val="1"/>
        </dgm:presLayoutVars>
      </dgm:prSet>
      <dgm:spPr/>
      <dgm:t>
        <a:bodyPr/>
        <a:lstStyle/>
        <a:p>
          <a:endParaRPr lang="en-US"/>
        </a:p>
      </dgm:t>
    </dgm:pt>
    <dgm:pt modelId="{07FCE187-5897-4155-BAC6-4B7EA98DD8AE}" type="pres">
      <dgm:prSet presAssocID="{A5F18633-A9BA-43B8-8250-895C7DBBF074}" presName="ThreeConn_1-2" presStyleLbl="fgAccFollowNode1" presStyleIdx="0" presStyleCnt="2">
        <dgm:presLayoutVars>
          <dgm:bulletEnabled val="1"/>
        </dgm:presLayoutVars>
      </dgm:prSet>
      <dgm:spPr/>
      <dgm:t>
        <a:bodyPr/>
        <a:lstStyle/>
        <a:p>
          <a:endParaRPr lang="en-US"/>
        </a:p>
      </dgm:t>
    </dgm:pt>
    <dgm:pt modelId="{E6DC3FFA-B0CA-491B-B526-726FD7142684}" type="pres">
      <dgm:prSet presAssocID="{A5F18633-A9BA-43B8-8250-895C7DBBF074}" presName="ThreeConn_2-3" presStyleLbl="fgAccFollowNode1" presStyleIdx="1" presStyleCnt="2">
        <dgm:presLayoutVars>
          <dgm:bulletEnabled val="1"/>
        </dgm:presLayoutVars>
      </dgm:prSet>
      <dgm:spPr/>
      <dgm:t>
        <a:bodyPr/>
        <a:lstStyle/>
        <a:p>
          <a:endParaRPr lang="en-US"/>
        </a:p>
      </dgm:t>
    </dgm:pt>
    <dgm:pt modelId="{E5844859-6CB1-4D0E-A697-CFB562722F06}" type="pres">
      <dgm:prSet presAssocID="{A5F18633-A9BA-43B8-8250-895C7DBBF074}" presName="ThreeNodes_1_text" presStyleLbl="node1" presStyleIdx="2" presStyleCnt="3">
        <dgm:presLayoutVars>
          <dgm:bulletEnabled val="1"/>
        </dgm:presLayoutVars>
      </dgm:prSet>
      <dgm:spPr/>
      <dgm:t>
        <a:bodyPr/>
        <a:lstStyle/>
        <a:p>
          <a:endParaRPr lang="en-US"/>
        </a:p>
      </dgm:t>
    </dgm:pt>
    <dgm:pt modelId="{B0F82C1B-91DB-4A94-90D9-4058F6019960}" type="pres">
      <dgm:prSet presAssocID="{A5F18633-A9BA-43B8-8250-895C7DBBF074}" presName="ThreeNodes_2_text" presStyleLbl="node1" presStyleIdx="2" presStyleCnt="3">
        <dgm:presLayoutVars>
          <dgm:bulletEnabled val="1"/>
        </dgm:presLayoutVars>
      </dgm:prSet>
      <dgm:spPr/>
      <dgm:t>
        <a:bodyPr/>
        <a:lstStyle/>
        <a:p>
          <a:endParaRPr lang="en-US"/>
        </a:p>
      </dgm:t>
    </dgm:pt>
    <dgm:pt modelId="{42E5FA1B-D945-42DB-A9DE-CB93EA02E98C}" type="pres">
      <dgm:prSet presAssocID="{A5F18633-A9BA-43B8-8250-895C7DBBF074}" presName="ThreeNodes_3_text" presStyleLbl="node1" presStyleIdx="2" presStyleCnt="3">
        <dgm:presLayoutVars>
          <dgm:bulletEnabled val="1"/>
        </dgm:presLayoutVars>
      </dgm:prSet>
      <dgm:spPr/>
      <dgm:t>
        <a:bodyPr/>
        <a:lstStyle/>
        <a:p>
          <a:endParaRPr lang="en-US"/>
        </a:p>
      </dgm:t>
    </dgm:pt>
  </dgm:ptLst>
  <dgm:cxnLst>
    <dgm:cxn modelId="{AE39D8DC-7770-410C-8002-D594C369AE73}" srcId="{A5F18633-A9BA-43B8-8250-895C7DBBF074}" destId="{515674D3-F147-41D7-9DB4-235BCF78D090}" srcOrd="1" destOrd="0" parTransId="{DD42D8D9-DBB6-435E-8CAF-9736C25C9198}" sibTransId="{0ADC51B6-F6A6-4F6D-9CB7-B98EB5D51CDF}"/>
    <dgm:cxn modelId="{8D0F7537-1C99-48B1-874F-FE8D3BDB290C}" type="presOf" srcId="{995A28F4-919C-4648-9429-1138D1443F56}" destId="{E5844859-6CB1-4D0E-A697-CFB562722F06}" srcOrd="1" destOrd="0" presId="urn:microsoft.com/office/officeart/2005/8/layout/vProcess5"/>
    <dgm:cxn modelId="{83C25740-B9C7-4B75-8800-2DF4000F900A}" type="presOf" srcId="{995A28F4-919C-4648-9429-1138D1443F56}" destId="{488FF5F6-8B31-46FD-8B94-841649CDD39E}" srcOrd="0" destOrd="0" presId="urn:microsoft.com/office/officeart/2005/8/layout/vProcess5"/>
    <dgm:cxn modelId="{A111120F-9B4B-4011-80B4-F4BEBE8501C3}" type="presOf" srcId="{32177A46-8BC5-4270-A4EE-BBD2DBDD0417}" destId="{07FCE187-5897-4155-BAC6-4B7EA98DD8AE}" srcOrd="0" destOrd="0" presId="urn:microsoft.com/office/officeart/2005/8/layout/vProcess5"/>
    <dgm:cxn modelId="{8A851F54-94FF-4E9F-8D92-928F2BE16501}" srcId="{A5F18633-A9BA-43B8-8250-895C7DBBF074}" destId="{5DF358B5-08C0-41A5-8277-CB27D23AD655}" srcOrd="2" destOrd="0" parTransId="{4A1F895F-21B2-40EC-B2CA-FC1F368C0DA9}" sibTransId="{93020AFD-AC13-4543-9B84-49C4D6B5B5B4}"/>
    <dgm:cxn modelId="{282FDBC1-79BA-4FE8-B6A4-5016F676E485}" type="presOf" srcId="{515674D3-F147-41D7-9DB4-235BCF78D090}" destId="{B0F82C1B-91DB-4A94-90D9-4058F6019960}" srcOrd="1" destOrd="0" presId="urn:microsoft.com/office/officeart/2005/8/layout/vProcess5"/>
    <dgm:cxn modelId="{42DE3816-01BD-4AE2-AEBB-2F6A8D8A8795}" type="presOf" srcId="{515674D3-F147-41D7-9DB4-235BCF78D090}" destId="{BF270D19-9FAD-4180-AF6D-800D5F67ADB9}" srcOrd="0" destOrd="0" presId="urn:microsoft.com/office/officeart/2005/8/layout/vProcess5"/>
    <dgm:cxn modelId="{CC2BAA6F-245C-40A2-8C3C-94CDD7C64BD1}" type="presOf" srcId="{5DF358B5-08C0-41A5-8277-CB27D23AD655}" destId="{238F8A11-04B8-421C-BB0A-138944EFA775}" srcOrd="0" destOrd="0" presId="urn:microsoft.com/office/officeart/2005/8/layout/vProcess5"/>
    <dgm:cxn modelId="{075B9294-97DB-41F5-A981-2D3FF3440AEC}" type="presOf" srcId="{A5F18633-A9BA-43B8-8250-895C7DBBF074}" destId="{B9B2DA44-897F-433B-90D7-23EC4131135A}" srcOrd="0" destOrd="0" presId="urn:microsoft.com/office/officeart/2005/8/layout/vProcess5"/>
    <dgm:cxn modelId="{7EB31E02-8DB6-4B8D-8546-0FD470488829}" type="presOf" srcId="{0ADC51B6-F6A6-4F6D-9CB7-B98EB5D51CDF}" destId="{E6DC3FFA-B0CA-491B-B526-726FD7142684}" srcOrd="0" destOrd="0" presId="urn:microsoft.com/office/officeart/2005/8/layout/vProcess5"/>
    <dgm:cxn modelId="{7B13CEC7-0229-4221-8C17-B9F181BA7917}" type="presOf" srcId="{5DF358B5-08C0-41A5-8277-CB27D23AD655}" destId="{42E5FA1B-D945-42DB-A9DE-CB93EA02E98C}" srcOrd="1" destOrd="0" presId="urn:microsoft.com/office/officeart/2005/8/layout/vProcess5"/>
    <dgm:cxn modelId="{5AB785A6-F08F-443A-90D4-FD92AC6500D8}" srcId="{A5F18633-A9BA-43B8-8250-895C7DBBF074}" destId="{995A28F4-919C-4648-9429-1138D1443F56}" srcOrd="0" destOrd="0" parTransId="{EFA5F039-1CB3-4AA1-AE70-6657951B05FE}" sibTransId="{32177A46-8BC5-4270-A4EE-BBD2DBDD0417}"/>
    <dgm:cxn modelId="{E0BDD9BC-C6BB-4BD1-B82D-6624B83C4092}" type="presParOf" srcId="{B9B2DA44-897F-433B-90D7-23EC4131135A}" destId="{5C7B2E8D-3C70-403E-B872-0222465BDE72}" srcOrd="0" destOrd="0" presId="urn:microsoft.com/office/officeart/2005/8/layout/vProcess5"/>
    <dgm:cxn modelId="{D469C9E4-9C9A-4ADF-8324-9E00D3D98CB0}" type="presParOf" srcId="{B9B2DA44-897F-433B-90D7-23EC4131135A}" destId="{488FF5F6-8B31-46FD-8B94-841649CDD39E}" srcOrd="1" destOrd="0" presId="urn:microsoft.com/office/officeart/2005/8/layout/vProcess5"/>
    <dgm:cxn modelId="{20F4BD6A-0DFC-4ED4-B1F5-12171B7EC172}" type="presParOf" srcId="{B9B2DA44-897F-433B-90D7-23EC4131135A}" destId="{BF270D19-9FAD-4180-AF6D-800D5F67ADB9}" srcOrd="2" destOrd="0" presId="urn:microsoft.com/office/officeart/2005/8/layout/vProcess5"/>
    <dgm:cxn modelId="{24B2AADD-880E-417A-9390-8D54ED922813}" type="presParOf" srcId="{B9B2DA44-897F-433B-90D7-23EC4131135A}" destId="{238F8A11-04B8-421C-BB0A-138944EFA775}" srcOrd="3" destOrd="0" presId="urn:microsoft.com/office/officeart/2005/8/layout/vProcess5"/>
    <dgm:cxn modelId="{A3240E36-28AF-4DAA-BD8D-F34BE6A56AE2}" type="presParOf" srcId="{B9B2DA44-897F-433B-90D7-23EC4131135A}" destId="{07FCE187-5897-4155-BAC6-4B7EA98DD8AE}" srcOrd="4" destOrd="0" presId="urn:microsoft.com/office/officeart/2005/8/layout/vProcess5"/>
    <dgm:cxn modelId="{501EFCEF-0276-450A-9FD8-5B63F2AD46D8}" type="presParOf" srcId="{B9B2DA44-897F-433B-90D7-23EC4131135A}" destId="{E6DC3FFA-B0CA-491B-B526-726FD7142684}" srcOrd="5" destOrd="0" presId="urn:microsoft.com/office/officeart/2005/8/layout/vProcess5"/>
    <dgm:cxn modelId="{7B143602-001D-42A0-8D51-4895CF087757}" type="presParOf" srcId="{B9B2DA44-897F-433B-90D7-23EC4131135A}" destId="{E5844859-6CB1-4D0E-A697-CFB562722F06}" srcOrd="6" destOrd="0" presId="urn:microsoft.com/office/officeart/2005/8/layout/vProcess5"/>
    <dgm:cxn modelId="{73B483C8-19A5-4616-8227-2E1AC13E39D3}" type="presParOf" srcId="{B9B2DA44-897F-433B-90D7-23EC4131135A}" destId="{B0F82C1B-91DB-4A94-90D9-4058F6019960}" srcOrd="7" destOrd="0" presId="urn:microsoft.com/office/officeart/2005/8/layout/vProcess5"/>
    <dgm:cxn modelId="{EAE8660D-A1F8-49D4-A4EE-9F48AD75F3BE}" type="presParOf" srcId="{B9B2DA44-897F-433B-90D7-23EC4131135A}" destId="{42E5FA1B-D945-42DB-A9DE-CB93EA02E98C}"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83A05A1-2061-45AC-BC46-E766C4B17DB2}"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C5D92EC2-2642-4EEE-B972-E6FE76A73304}">
      <dgm:prSet/>
      <dgm:spPr/>
      <dgm:t>
        <a:bodyPr/>
        <a:lstStyle/>
        <a:p>
          <a:r>
            <a:rPr lang="el-GR" dirty="0"/>
            <a:t>Το </a:t>
          </a:r>
          <a:r>
            <a:rPr lang="el-GR" dirty="0" err="1"/>
            <a:t>Eπάγγελμα</a:t>
          </a:r>
          <a:r>
            <a:rPr lang="el-GR" dirty="0"/>
            <a:t> είναι κάθε εργασία, κοινωνικά ή νομικά αποδεκτή  </a:t>
          </a:r>
          <a:endParaRPr lang="en-US" dirty="0"/>
        </a:p>
      </dgm:t>
    </dgm:pt>
    <dgm:pt modelId="{FC689295-65B5-4BE6-A020-03EFD9FAA223}" type="parTrans" cxnId="{0848C830-D620-44D5-8A67-FDAC8BE1394F}">
      <dgm:prSet/>
      <dgm:spPr/>
      <dgm:t>
        <a:bodyPr/>
        <a:lstStyle/>
        <a:p>
          <a:endParaRPr lang="en-US"/>
        </a:p>
      </dgm:t>
    </dgm:pt>
    <dgm:pt modelId="{AAAB4F95-F587-4465-8AFD-B4722E8B9796}" type="sibTrans" cxnId="{0848C830-D620-44D5-8A67-FDAC8BE1394F}">
      <dgm:prSet/>
      <dgm:spPr/>
      <dgm:t>
        <a:bodyPr/>
        <a:lstStyle/>
        <a:p>
          <a:endParaRPr lang="en-US"/>
        </a:p>
      </dgm:t>
    </dgm:pt>
    <dgm:pt modelId="{8508DFF1-F71E-4D74-AA0E-D7FF9A8AD4FA}">
      <dgm:prSet/>
      <dgm:spPr/>
      <dgm:t>
        <a:bodyPr/>
        <a:lstStyle/>
        <a:p>
          <a:r>
            <a:rPr lang="el-GR"/>
            <a:t>Ασκείται επί μικρό ή μεγάλο χρονικό διάστημα για βιοπορισμό</a:t>
          </a:r>
          <a:endParaRPr lang="en-US"/>
        </a:p>
      </dgm:t>
    </dgm:pt>
    <dgm:pt modelId="{C580CD6B-BD89-45B3-95A5-6165C8CFC971}" type="parTrans" cxnId="{04F35B18-7A68-4B86-8B31-DA1F4FEBDF1F}">
      <dgm:prSet/>
      <dgm:spPr/>
      <dgm:t>
        <a:bodyPr/>
        <a:lstStyle/>
        <a:p>
          <a:endParaRPr lang="en-US"/>
        </a:p>
      </dgm:t>
    </dgm:pt>
    <dgm:pt modelId="{E7E82723-17B6-4810-91F0-A457D849E309}" type="sibTrans" cxnId="{04F35B18-7A68-4B86-8B31-DA1F4FEBDF1F}">
      <dgm:prSet/>
      <dgm:spPr/>
      <dgm:t>
        <a:bodyPr/>
        <a:lstStyle/>
        <a:p>
          <a:endParaRPr lang="en-US"/>
        </a:p>
      </dgm:t>
    </dgm:pt>
    <dgm:pt modelId="{8113B942-DB3A-43C4-BE2A-BB4D869583F4}">
      <dgm:prSet/>
      <dgm:spPr/>
      <dgm:t>
        <a:bodyPr/>
        <a:lstStyle/>
        <a:p>
          <a:r>
            <a:rPr lang="el-GR"/>
            <a:t>Προσδίδει μια </a:t>
          </a:r>
          <a:r>
            <a:rPr lang="el-GR" b="1"/>
            <a:t>ταυτότητα </a:t>
          </a:r>
          <a:r>
            <a:rPr lang="el-GR"/>
            <a:t>στον επαγγελματία</a:t>
          </a:r>
          <a:endParaRPr lang="en-US"/>
        </a:p>
      </dgm:t>
    </dgm:pt>
    <dgm:pt modelId="{CBC99676-762F-4CB6-9498-8E8BDD8DE822}" type="parTrans" cxnId="{51BF0F71-D3EE-47A5-A08F-17C59B2C751F}">
      <dgm:prSet/>
      <dgm:spPr/>
      <dgm:t>
        <a:bodyPr/>
        <a:lstStyle/>
        <a:p>
          <a:endParaRPr lang="en-US"/>
        </a:p>
      </dgm:t>
    </dgm:pt>
    <dgm:pt modelId="{AF357BAC-4A7A-4C4D-95DC-512A23341A1C}" type="sibTrans" cxnId="{51BF0F71-D3EE-47A5-A08F-17C59B2C751F}">
      <dgm:prSet/>
      <dgm:spPr/>
      <dgm:t>
        <a:bodyPr/>
        <a:lstStyle/>
        <a:p>
          <a:endParaRPr lang="en-US"/>
        </a:p>
      </dgm:t>
    </dgm:pt>
    <dgm:pt modelId="{490D0A0D-B275-4CD7-8607-1D54B29CE1AD}">
      <dgm:prSet/>
      <dgm:spPr/>
      <dgm:t>
        <a:bodyPr/>
        <a:lstStyle/>
        <a:p>
          <a:r>
            <a:rPr lang="el-GR" dirty="0"/>
            <a:t>Συμβάλλει στην οικονομική ανεξαρτησία του ανθρώπου, την ελευθερία του και ικανοποιεί βιοτικές ανάγκες του για αξιοπρεπή διαβίωση</a:t>
          </a:r>
          <a:endParaRPr lang="en-US" dirty="0"/>
        </a:p>
      </dgm:t>
    </dgm:pt>
    <dgm:pt modelId="{62C30ED9-5F02-4E93-9165-1B5592AD2D25}" type="parTrans" cxnId="{6DA90F08-1D16-432E-8B8A-DAA0BC7909C3}">
      <dgm:prSet/>
      <dgm:spPr/>
      <dgm:t>
        <a:bodyPr/>
        <a:lstStyle/>
        <a:p>
          <a:endParaRPr lang="en-US"/>
        </a:p>
      </dgm:t>
    </dgm:pt>
    <dgm:pt modelId="{3754D527-CCD3-4ACD-8B72-A16C5812FC06}" type="sibTrans" cxnId="{6DA90F08-1D16-432E-8B8A-DAA0BC7909C3}">
      <dgm:prSet/>
      <dgm:spPr/>
      <dgm:t>
        <a:bodyPr/>
        <a:lstStyle/>
        <a:p>
          <a:endParaRPr lang="en-US"/>
        </a:p>
      </dgm:t>
    </dgm:pt>
    <dgm:pt modelId="{591E2448-1843-4CB8-87F6-97129DCF2119}">
      <dgm:prSet/>
      <dgm:spPr/>
      <dgm:t>
        <a:bodyPr/>
        <a:lstStyle/>
        <a:p>
          <a:r>
            <a:rPr lang="el-GR"/>
            <a:t>Δημιουργεί αίσθημα ασφάλειας και αυτοπεποίθησης</a:t>
          </a:r>
          <a:endParaRPr lang="en-US"/>
        </a:p>
      </dgm:t>
    </dgm:pt>
    <dgm:pt modelId="{D691C6A2-C11E-46EB-BCAD-CE331BDFA396}" type="parTrans" cxnId="{A5B72E6D-A076-4645-A562-A5069893C683}">
      <dgm:prSet/>
      <dgm:spPr/>
      <dgm:t>
        <a:bodyPr/>
        <a:lstStyle/>
        <a:p>
          <a:endParaRPr lang="en-US"/>
        </a:p>
      </dgm:t>
    </dgm:pt>
    <dgm:pt modelId="{97D60E3C-0020-4707-A1A6-A6D664D6ADF2}" type="sibTrans" cxnId="{A5B72E6D-A076-4645-A562-A5069893C683}">
      <dgm:prSet/>
      <dgm:spPr/>
      <dgm:t>
        <a:bodyPr/>
        <a:lstStyle/>
        <a:p>
          <a:endParaRPr lang="en-US"/>
        </a:p>
      </dgm:t>
    </dgm:pt>
    <dgm:pt modelId="{7629A8DB-5693-43A9-948D-B9B266733E1F}" type="pres">
      <dgm:prSet presAssocID="{383A05A1-2061-45AC-BC46-E766C4B17DB2}" presName="diagram" presStyleCnt="0">
        <dgm:presLayoutVars>
          <dgm:dir/>
          <dgm:resizeHandles val="exact"/>
        </dgm:presLayoutVars>
      </dgm:prSet>
      <dgm:spPr/>
      <dgm:t>
        <a:bodyPr/>
        <a:lstStyle/>
        <a:p>
          <a:endParaRPr lang="en-US"/>
        </a:p>
      </dgm:t>
    </dgm:pt>
    <dgm:pt modelId="{C70352EA-927C-415D-AB42-6572A0E95ADE}" type="pres">
      <dgm:prSet presAssocID="{C5D92EC2-2642-4EEE-B972-E6FE76A73304}" presName="node" presStyleLbl="node1" presStyleIdx="0" presStyleCnt="5">
        <dgm:presLayoutVars>
          <dgm:bulletEnabled val="1"/>
        </dgm:presLayoutVars>
      </dgm:prSet>
      <dgm:spPr/>
      <dgm:t>
        <a:bodyPr/>
        <a:lstStyle/>
        <a:p>
          <a:endParaRPr lang="en-US"/>
        </a:p>
      </dgm:t>
    </dgm:pt>
    <dgm:pt modelId="{083E5A68-1536-4ABD-822F-5BA7004801F8}" type="pres">
      <dgm:prSet presAssocID="{AAAB4F95-F587-4465-8AFD-B4722E8B9796}" presName="sibTrans" presStyleCnt="0"/>
      <dgm:spPr/>
    </dgm:pt>
    <dgm:pt modelId="{C96F6E88-0D7B-455A-928B-000400E6D70E}" type="pres">
      <dgm:prSet presAssocID="{8508DFF1-F71E-4D74-AA0E-D7FF9A8AD4FA}" presName="node" presStyleLbl="node1" presStyleIdx="1" presStyleCnt="5">
        <dgm:presLayoutVars>
          <dgm:bulletEnabled val="1"/>
        </dgm:presLayoutVars>
      </dgm:prSet>
      <dgm:spPr/>
      <dgm:t>
        <a:bodyPr/>
        <a:lstStyle/>
        <a:p>
          <a:endParaRPr lang="en-US"/>
        </a:p>
      </dgm:t>
    </dgm:pt>
    <dgm:pt modelId="{87E3D5D6-1253-40E7-9C32-CEA779EEA6E3}" type="pres">
      <dgm:prSet presAssocID="{E7E82723-17B6-4810-91F0-A457D849E309}" presName="sibTrans" presStyleCnt="0"/>
      <dgm:spPr/>
    </dgm:pt>
    <dgm:pt modelId="{719F069A-B40E-4E97-861D-879744C45535}" type="pres">
      <dgm:prSet presAssocID="{8113B942-DB3A-43C4-BE2A-BB4D869583F4}" presName="node" presStyleLbl="node1" presStyleIdx="2" presStyleCnt="5">
        <dgm:presLayoutVars>
          <dgm:bulletEnabled val="1"/>
        </dgm:presLayoutVars>
      </dgm:prSet>
      <dgm:spPr/>
      <dgm:t>
        <a:bodyPr/>
        <a:lstStyle/>
        <a:p>
          <a:endParaRPr lang="en-US"/>
        </a:p>
      </dgm:t>
    </dgm:pt>
    <dgm:pt modelId="{9A2EF03F-1A31-4FE6-9427-26B0190BFCD0}" type="pres">
      <dgm:prSet presAssocID="{AF357BAC-4A7A-4C4D-95DC-512A23341A1C}" presName="sibTrans" presStyleCnt="0"/>
      <dgm:spPr/>
    </dgm:pt>
    <dgm:pt modelId="{9EB1B235-A963-47BB-9DC1-70100FC9E203}" type="pres">
      <dgm:prSet presAssocID="{490D0A0D-B275-4CD7-8607-1D54B29CE1AD}" presName="node" presStyleLbl="node1" presStyleIdx="3" presStyleCnt="5">
        <dgm:presLayoutVars>
          <dgm:bulletEnabled val="1"/>
        </dgm:presLayoutVars>
      </dgm:prSet>
      <dgm:spPr/>
      <dgm:t>
        <a:bodyPr/>
        <a:lstStyle/>
        <a:p>
          <a:endParaRPr lang="en-US"/>
        </a:p>
      </dgm:t>
    </dgm:pt>
    <dgm:pt modelId="{041E838E-62EA-4BB2-8050-B1382876514A}" type="pres">
      <dgm:prSet presAssocID="{3754D527-CCD3-4ACD-8B72-A16C5812FC06}" presName="sibTrans" presStyleCnt="0"/>
      <dgm:spPr/>
    </dgm:pt>
    <dgm:pt modelId="{785EAD09-3F42-4DE5-8B31-6C98AD04C277}" type="pres">
      <dgm:prSet presAssocID="{591E2448-1843-4CB8-87F6-97129DCF2119}" presName="node" presStyleLbl="node1" presStyleIdx="4" presStyleCnt="5">
        <dgm:presLayoutVars>
          <dgm:bulletEnabled val="1"/>
        </dgm:presLayoutVars>
      </dgm:prSet>
      <dgm:spPr/>
      <dgm:t>
        <a:bodyPr/>
        <a:lstStyle/>
        <a:p>
          <a:endParaRPr lang="en-US"/>
        </a:p>
      </dgm:t>
    </dgm:pt>
  </dgm:ptLst>
  <dgm:cxnLst>
    <dgm:cxn modelId="{0848C830-D620-44D5-8A67-FDAC8BE1394F}" srcId="{383A05A1-2061-45AC-BC46-E766C4B17DB2}" destId="{C5D92EC2-2642-4EEE-B972-E6FE76A73304}" srcOrd="0" destOrd="0" parTransId="{FC689295-65B5-4BE6-A020-03EFD9FAA223}" sibTransId="{AAAB4F95-F587-4465-8AFD-B4722E8B9796}"/>
    <dgm:cxn modelId="{4E05374A-DC83-46EE-AF2D-6560DF43AFF2}" type="presOf" srcId="{591E2448-1843-4CB8-87F6-97129DCF2119}" destId="{785EAD09-3F42-4DE5-8B31-6C98AD04C277}" srcOrd="0" destOrd="0" presId="urn:microsoft.com/office/officeart/2005/8/layout/default"/>
    <dgm:cxn modelId="{7446C76A-985F-4266-B817-F9E37FDEF6B9}" type="presOf" srcId="{490D0A0D-B275-4CD7-8607-1D54B29CE1AD}" destId="{9EB1B235-A963-47BB-9DC1-70100FC9E203}" srcOrd="0" destOrd="0" presId="urn:microsoft.com/office/officeart/2005/8/layout/default"/>
    <dgm:cxn modelId="{04F35B18-7A68-4B86-8B31-DA1F4FEBDF1F}" srcId="{383A05A1-2061-45AC-BC46-E766C4B17DB2}" destId="{8508DFF1-F71E-4D74-AA0E-D7FF9A8AD4FA}" srcOrd="1" destOrd="0" parTransId="{C580CD6B-BD89-45B3-95A5-6165C8CFC971}" sibTransId="{E7E82723-17B6-4810-91F0-A457D849E309}"/>
    <dgm:cxn modelId="{6640E55C-E921-4B0F-9D37-B4E58C18EE4B}" type="presOf" srcId="{C5D92EC2-2642-4EEE-B972-E6FE76A73304}" destId="{C70352EA-927C-415D-AB42-6572A0E95ADE}" srcOrd="0" destOrd="0" presId="urn:microsoft.com/office/officeart/2005/8/layout/default"/>
    <dgm:cxn modelId="{69B6DF69-C8CC-49A5-8FCF-C4538768F237}" type="presOf" srcId="{383A05A1-2061-45AC-BC46-E766C4B17DB2}" destId="{7629A8DB-5693-43A9-948D-B9B266733E1F}" srcOrd="0" destOrd="0" presId="urn:microsoft.com/office/officeart/2005/8/layout/default"/>
    <dgm:cxn modelId="{688F6D71-5AEB-43D4-8441-AE9550097B61}" type="presOf" srcId="{8508DFF1-F71E-4D74-AA0E-D7FF9A8AD4FA}" destId="{C96F6E88-0D7B-455A-928B-000400E6D70E}" srcOrd="0" destOrd="0" presId="urn:microsoft.com/office/officeart/2005/8/layout/default"/>
    <dgm:cxn modelId="{C524CE68-A518-4E64-8F1D-C90665A8D45E}" type="presOf" srcId="{8113B942-DB3A-43C4-BE2A-BB4D869583F4}" destId="{719F069A-B40E-4E97-861D-879744C45535}" srcOrd="0" destOrd="0" presId="urn:microsoft.com/office/officeart/2005/8/layout/default"/>
    <dgm:cxn modelId="{51BF0F71-D3EE-47A5-A08F-17C59B2C751F}" srcId="{383A05A1-2061-45AC-BC46-E766C4B17DB2}" destId="{8113B942-DB3A-43C4-BE2A-BB4D869583F4}" srcOrd="2" destOrd="0" parTransId="{CBC99676-762F-4CB6-9498-8E8BDD8DE822}" sibTransId="{AF357BAC-4A7A-4C4D-95DC-512A23341A1C}"/>
    <dgm:cxn modelId="{A5B72E6D-A076-4645-A562-A5069893C683}" srcId="{383A05A1-2061-45AC-BC46-E766C4B17DB2}" destId="{591E2448-1843-4CB8-87F6-97129DCF2119}" srcOrd="4" destOrd="0" parTransId="{D691C6A2-C11E-46EB-BCAD-CE331BDFA396}" sibTransId="{97D60E3C-0020-4707-A1A6-A6D664D6ADF2}"/>
    <dgm:cxn modelId="{6DA90F08-1D16-432E-8B8A-DAA0BC7909C3}" srcId="{383A05A1-2061-45AC-BC46-E766C4B17DB2}" destId="{490D0A0D-B275-4CD7-8607-1D54B29CE1AD}" srcOrd="3" destOrd="0" parTransId="{62C30ED9-5F02-4E93-9165-1B5592AD2D25}" sibTransId="{3754D527-CCD3-4ACD-8B72-A16C5812FC06}"/>
    <dgm:cxn modelId="{DF175835-8464-4BC9-AA99-F950820FB70E}" type="presParOf" srcId="{7629A8DB-5693-43A9-948D-B9B266733E1F}" destId="{C70352EA-927C-415D-AB42-6572A0E95ADE}" srcOrd="0" destOrd="0" presId="urn:microsoft.com/office/officeart/2005/8/layout/default"/>
    <dgm:cxn modelId="{62DE373D-03D5-4F16-AEF3-17C1B6E3F8CF}" type="presParOf" srcId="{7629A8DB-5693-43A9-948D-B9B266733E1F}" destId="{083E5A68-1536-4ABD-822F-5BA7004801F8}" srcOrd="1" destOrd="0" presId="urn:microsoft.com/office/officeart/2005/8/layout/default"/>
    <dgm:cxn modelId="{678A0267-43FA-4E7B-8FCD-1123E4240795}" type="presParOf" srcId="{7629A8DB-5693-43A9-948D-B9B266733E1F}" destId="{C96F6E88-0D7B-455A-928B-000400E6D70E}" srcOrd="2" destOrd="0" presId="urn:microsoft.com/office/officeart/2005/8/layout/default"/>
    <dgm:cxn modelId="{7994A5C8-8CF7-481C-B203-F7F46CA6A043}" type="presParOf" srcId="{7629A8DB-5693-43A9-948D-B9B266733E1F}" destId="{87E3D5D6-1253-40E7-9C32-CEA779EEA6E3}" srcOrd="3" destOrd="0" presId="urn:microsoft.com/office/officeart/2005/8/layout/default"/>
    <dgm:cxn modelId="{09D1ACB6-F47F-4D1F-8178-5E0F50409828}" type="presParOf" srcId="{7629A8DB-5693-43A9-948D-B9B266733E1F}" destId="{719F069A-B40E-4E97-861D-879744C45535}" srcOrd="4" destOrd="0" presId="urn:microsoft.com/office/officeart/2005/8/layout/default"/>
    <dgm:cxn modelId="{5A44EB34-ED2E-403D-8316-A9B5E6ADDEB9}" type="presParOf" srcId="{7629A8DB-5693-43A9-948D-B9B266733E1F}" destId="{9A2EF03F-1A31-4FE6-9427-26B0190BFCD0}" srcOrd="5" destOrd="0" presId="urn:microsoft.com/office/officeart/2005/8/layout/default"/>
    <dgm:cxn modelId="{BADEF3F4-9700-46C0-9E2D-1D34E211C544}" type="presParOf" srcId="{7629A8DB-5693-43A9-948D-B9B266733E1F}" destId="{9EB1B235-A963-47BB-9DC1-70100FC9E203}" srcOrd="6" destOrd="0" presId="urn:microsoft.com/office/officeart/2005/8/layout/default"/>
    <dgm:cxn modelId="{1EC6A3CD-A54F-47E2-BCE2-10B865194C28}" type="presParOf" srcId="{7629A8DB-5693-43A9-948D-B9B266733E1F}" destId="{041E838E-62EA-4BB2-8050-B1382876514A}" srcOrd="7" destOrd="0" presId="urn:microsoft.com/office/officeart/2005/8/layout/default"/>
    <dgm:cxn modelId="{DAB35286-448A-4164-92FA-75D2A5341818}" type="presParOf" srcId="{7629A8DB-5693-43A9-948D-B9B266733E1F}" destId="{785EAD09-3F42-4DE5-8B31-6C98AD04C277}" srcOrd="8" destOrd="0" presId="urn:microsoft.com/office/officeart/2005/8/layout/default"/>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0175CEF-2353-47A4-A87D-397B83A8B762}" type="doc">
      <dgm:prSet loTypeId="urn:microsoft.com/office/officeart/2005/8/layout/vList2" loCatId="list" qsTypeId="urn:microsoft.com/office/officeart/2005/8/quickstyle/simple1#384" qsCatId="simple" csTypeId="urn:microsoft.com/office/officeart/2005/8/colors/accent1_2#299" csCatId="accent1"/>
      <dgm:spPr/>
      <dgm:t>
        <a:bodyPr/>
        <a:lstStyle/>
        <a:p>
          <a:endParaRPr lang="en-US"/>
        </a:p>
      </dgm:t>
    </dgm:pt>
    <dgm:pt modelId="{6F359B1C-C470-47E8-A27C-A9785BDD012C}">
      <dgm:prSet/>
      <dgm:spPr/>
      <dgm:t>
        <a:bodyPr/>
        <a:lstStyle/>
        <a:p>
          <a:r>
            <a:rPr lang="el-GR"/>
            <a:t>Η</a:t>
          </a:r>
          <a:r>
            <a:rPr lang="en-CY"/>
            <a:t> ταξινόμηση είναι διεθνής και δεν γίνεται από το κάθε κράτος ξεχωριστά. Πραγματοποιείται από τον Διεθνή Κώδικα Επαγγελμάτων/Διεθνή Τυποποιημένη Ταξινόμηση Επαγγελμάτων </a:t>
          </a:r>
          <a:r>
            <a:rPr lang="en-CY" b="1"/>
            <a:t>(Ιnternational Standard Classification of Occupations ISCO-</a:t>
          </a:r>
          <a:r>
            <a:rPr lang="el-GR" b="1"/>
            <a:t>8</a:t>
          </a:r>
          <a:r>
            <a:rPr lang="en-CY" b="1"/>
            <a:t>) </a:t>
          </a:r>
          <a:r>
            <a:rPr lang="en-CY"/>
            <a:t>που αναπτύσσεται από το Στατιστικό Γραφείο του Διεθνούς Γραφείου Εργασίας. </a:t>
          </a:r>
          <a:endParaRPr lang="en-US"/>
        </a:p>
      </dgm:t>
    </dgm:pt>
    <dgm:pt modelId="{69CD64E0-2644-43CF-A847-0127F55E5B5E}" type="parTrans" cxnId="{98050E4C-DF74-401D-AF85-A22055778C62}">
      <dgm:prSet/>
      <dgm:spPr/>
      <dgm:t>
        <a:bodyPr/>
        <a:lstStyle/>
        <a:p>
          <a:endParaRPr lang="en-US"/>
        </a:p>
      </dgm:t>
    </dgm:pt>
    <dgm:pt modelId="{8EA8EF79-D140-48D1-9A58-FBC22C0B8DE8}" type="sibTrans" cxnId="{98050E4C-DF74-401D-AF85-A22055778C62}">
      <dgm:prSet/>
      <dgm:spPr/>
      <dgm:t>
        <a:bodyPr/>
        <a:lstStyle/>
        <a:p>
          <a:endParaRPr lang="en-US"/>
        </a:p>
      </dgm:t>
    </dgm:pt>
    <dgm:pt modelId="{BEC989F3-8550-47F4-A6A2-AD3590E3A6BB}">
      <dgm:prSet/>
      <dgm:spPr/>
      <dgm:t>
        <a:bodyPr/>
        <a:lstStyle/>
        <a:p>
          <a:r>
            <a:rPr lang="en-CY"/>
            <a:t>Σήμερα ισχύει διεθνώς το </a:t>
          </a:r>
          <a:r>
            <a:rPr lang="en-CY" b="1"/>
            <a:t>ISCO-8. </a:t>
          </a:r>
          <a:endParaRPr lang="en-US"/>
        </a:p>
      </dgm:t>
    </dgm:pt>
    <dgm:pt modelId="{A4B6B29E-AE48-4237-83E0-CC1DC5CF0976}" type="parTrans" cxnId="{0AB13E4F-59A7-4602-B2BC-15517695797A}">
      <dgm:prSet/>
      <dgm:spPr/>
      <dgm:t>
        <a:bodyPr/>
        <a:lstStyle/>
        <a:p>
          <a:endParaRPr lang="en-US"/>
        </a:p>
      </dgm:t>
    </dgm:pt>
    <dgm:pt modelId="{E2DC3EAD-D795-48F7-B793-A01C1EAAAEB0}" type="sibTrans" cxnId="{0AB13E4F-59A7-4602-B2BC-15517695797A}">
      <dgm:prSet/>
      <dgm:spPr/>
      <dgm:t>
        <a:bodyPr/>
        <a:lstStyle/>
        <a:p>
          <a:endParaRPr lang="en-US"/>
        </a:p>
      </dgm:t>
    </dgm:pt>
    <dgm:pt modelId="{894B3E5B-F071-49BB-B891-BDB40BF4EF82}">
      <dgm:prSet/>
      <dgm:spPr/>
      <dgm:t>
        <a:bodyPr/>
        <a:lstStyle/>
        <a:p>
          <a:r>
            <a:rPr lang="el-GR"/>
            <a:t>Τ</a:t>
          </a:r>
          <a:r>
            <a:rPr lang="en-CY"/>
            <a:t>α Eπαγγέλματα</a:t>
          </a:r>
          <a:r>
            <a:rPr lang="el-GR"/>
            <a:t> χωρίζονται </a:t>
          </a:r>
          <a:r>
            <a:rPr lang="en-CY"/>
            <a:t> σε </a:t>
          </a:r>
          <a:r>
            <a:rPr lang="en-CY" b="1"/>
            <a:t>δέκα (10) πολύ μεγάλες </a:t>
          </a:r>
          <a:r>
            <a:rPr lang="el-GR" b="1"/>
            <a:t>Ε</a:t>
          </a:r>
          <a:r>
            <a:rPr lang="en-CY" b="1"/>
            <a:t>παγγελματικές </a:t>
          </a:r>
          <a:r>
            <a:rPr lang="el-GR" b="1"/>
            <a:t>Κ</a:t>
          </a:r>
          <a:r>
            <a:rPr lang="en-CY" b="1"/>
            <a:t>ατηγορίες</a:t>
          </a:r>
          <a:r>
            <a:rPr lang="en-CY"/>
            <a:t>. </a:t>
          </a:r>
          <a:endParaRPr lang="en-US"/>
        </a:p>
      </dgm:t>
    </dgm:pt>
    <dgm:pt modelId="{5B981087-528A-4993-B417-6DCD5B3821E4}" type="parTrans" cxnId="{342634A1-F8B3-4F5F-9D57-8460749AA3B9}">
      <dgm:prSet/>
      <dgm:spPr/>
      <dgm:t>
        <a:bodyPr/>
        <a:lstStyle/>
        <a:p>
          <a:endParaRPr lang="en-US"/>
        </a:p>
      </dgm:t>
    </dgm:pt>
    <dgm:pt modelId="{3ADEA7C4-0C62-4CFF-8956-9BEEA94A73FF}" type="sibTrans" cxnId="{342634A1-F8B3-4F5F-9D57-8460749AA3B9}">
      <dgm:prSet/>
      <dgm:spPr/>
      <dgm:t>
        <a:bodyPr/>
        <a:lstStyle/>
        <a:p>
          <a:endParaRPr lang="en-US"/>
        </a:p>
      </dgm:t>
    </dgm:pt>
    <dgm:pt modelId="{E296A1CE-A3C4-4D5B-B62E-0F56D2C33C0F}">
      <dgm:prSet/>
      <dgm:spPr/>
      <dgm:t>
        <a:bodyPr/>
        <a:lstStyle/>
        <a:p>
          <a:r>
            <a:rPr lang="en-CY"/>
            <a:t>Η κάθε μία από τις πιο πάνω κατηγορ</a:t>
          </a:r>
          <a:r>
            <a:rPr lang="el-GR"/>
            <a:t>ίες </a:t>
          </a:r>
          <a:r>
            <a:rPr lang="en-CY"/>
            <a:t>συνοδεύεται από έναν αριθμό που είναι και ο </a:t>
          </a:r>
          <a:r>
            <a:rPr lang="el-GR" b="1"/>
            <a:t>Γ</a:t>
          </a:r>
          <a:r>
            <a:rPr lang="en-CY" b="1"/>
            <a:t>ενικός </a:t>
          </a:r>
          <a:r>
            <a:rPr lang="el-GR" b="1"/>
            <a:t>Κ</a:t>
          </a:r>
          <a:r>
            <a:rPr lang="en-CY" b="1"/>
            <a:t>ωδικός </a:t>
          </a:r>
          <a:r>
            <a:rPr lang="en-CY"/>
            <a:t>αυτής της κατηγορίας και δηλώνει τη θέση της ομάδας των Επαγγελμάτων</a:t>
          </a:r>
          <a:r>
            <a:rPr lang="el-GR"/>
            <a:t>.</a:t>
          </a:r>
          <a:endParaRPr lang="en-US"/>
        </a:p>
      </dgm:t>
    </dgm:pt>
    <dgm:pt modelId="{2AF7A2F9-68D5-49A9-AF02-0114447ACC6A}" type="parTrans" cxnId="{620DE8ED-89FB-47F4-B05F-E69689CCAB4A}">
      <dgm:prSet/>
      <dgm:spPr/>
      <dgm:t>
        <a:bodyPr/>
        <a:lstStyle/>
        <a:p>
          <a:endParaRPr lang="en-US"/>
        </a:p>
      </dgm:t>
    </dgm:pt>
    <dgm:pt modelId="{0E63972B-42D1-4731-9D33-28599B606371}" type="sibTrans" cxnId="{620DE8ED-89FB-47F4-B05F-E69689CCAB4A}">
      <dgm:prSet/>
      <dgm:spPr/>
      <dgm:t>
        <a:bodyPr/>
        <a:lstStyle/>
        <a:p>
          <a:endParaRPr lang="en-US"/>
        </a:p>
      </dgm:t>
    </dgm:pt>
    <dgm:pt modelId="{F2E89DDA-5F67-4BE1-9194-5E4B50A501DC}">
      <dgm:prSet/>
      <dgm:spPr/>
      <dgm:t>
        <a:bodyPr/>
        <a:lstStyle/>
        <a:p>
          <a:r>
            <a:rPr lang="en-CY"/>
            <a:t>Η αρίθμηση είναι με αύξουσα σειρά από το </a:t>
          </a:r>
          <a:r>
            <a:rPr lang="en-CY" b="1"/>
            <a:t>0</a:t>
          </a:r>
          <a:r>
            <a:rPr lang="en-CY"/>
            <a:t> μέχρι το </a:t>
          </a:r>
          <a:r>
            <a:rPr lang="en-CY" b="1"/>
            <a:t>9.</a:t>
          </a:r>
          <a:r>
            <a:rPr lang="en-CY"/>
            <a:t> Για την κατηγοριοποίηση των Επαγγελμάτων, χρησιμοποιεί ως κριτήριο </a:t>
          </a:r>
          <a:r>
            <a:rPr lang="en-CY" b="1"/>
            <a:t>την εργασιακή θέση</a:t>
          </a:r>
          <a:r>
            <a:rPr lang="el-GR" b="1"/>
            <a:t> </a:t>
          </a:r>
          <a:r>
            <a:rPr lang="en-CY" b="1"/>
            <a:t>ιεραρχίας</a:t>
          </a:r>
          <a:r>
            <a:rPr lang="en-CY"/>
            <a:t>, η οποία απορρέει από τον τρόπο άσκησής τους σε όλους τους Τομείς της Οικονομίας: τον Πρωτογενή, Δευτερογενή και Τριτογενή</a:t>
          </a:r>
          <a:r>
            <a:rPr lang="el-GR"/>
            <a:t>.</a:t>
          </a:r>
          <a:endParaRPr lang="en-US"/>
        </a:p>
      </dgm:t>
    </dgm:pt>
    <dgm:pt modelId="{848A8953-7225-4E08-A24F-AFD62631F07D}" type="parTrans" cxnId="{1AE24E62-6E99-4E0D-9C02-54C384F5E5A2}">
      <dgm:prSet/>
      <dgm:spPr/>
      <dgm:t>
        <a:bodyPr/>
        <a:lstStyle/>
        <a:p>
          <a:endParaRPr lang="en-US"/>
        </a:p>
      </dgm:t>
    </dgm:pt>
    <dgm:pt modelId="{7E26576C-DC52-4A9A-9DDB-ED928CE9247E}" type="sibTrans" cxnId="{1AE24E62-6E99-4E0D-9C02-54C384F5E5A2}">
      <dgm:prSet/>
      <dgm:spPr/>
      <dgm:t>
        <a:bodyPr/>
        <a:lstStyle/>
        <a:p>
          <a:endParaRPr lang="en-US"/>
        </a:p>
      </dgm:t>
    </dgm:pt>
    <dgm:pt modelId="{13183762-80C6-403E-8C76-855660E9D11A}" type="pres">
      <dgm:prSet presAssocID="{40175CEF-2353-47A4-A87D-397B83A8B762}" presName="linear" presStyleCnt="0">
        <dgm:presLayoutVars>
          <dgm:animLvl val="lvl"/>
          <dgm:resizeHandles val="exact"/>
        </dgm:presLayoutVars>
      </dgm:prSet>
      <dgm:spPr/>
      <dgm:t>
        <a:bodyPr/>
        <a:lstStyle/>
        <a:p>
          <a:endParaRPr lang="en-US"/>
        </a:p>
      </dgm:t>
    </dgm:pt>
    <dgm:pt modelId="{7EC45FD4-425E-4512-9762-4214122E3653}" type="pres">
      <dgm:prSet presAssocID="{6F359B1C-C470-47E8-A27C-A9785BDD012C}" presName="parentText" presStyleLbl="node1" presStyleIdx="0" presStyleCnt="5">
        <dgm:presLayoutVars>
          <dgm:chMax val="0"/>
          <dgm:bulletEnabled val="1"/>
        </dgm:presLayoutVars>
      </dgm:prSet>
      <dgm:spPr/>
      <dgm:t>
        <a:bodyPr/>
        <a:lstStyle/>
        <a:p>
          <a:endParaRPr lang="en-US"/>
        </a:p>
      </dgm:t>
    </dgm:pt>
    <dgm:pt modelId="{67EA61B3-110F-449A-AE54-010777327B42}" type="pres">
      <dgm:prSet presAssocID="{8EA8EF79-D140-48D1-9A58-FBC22C0B8DE8}" presName="spacer" presStyleCnt="0"/>
      <dgm:spPr/>
    </dgm:pt>
    <dgm:pt modelId="{43CA371D-3165-4B5B-BAD4-5B333F97EDB0}" type="pres">
      <dgm:prSet presAssocID="{BEC989F3-8550-47F4-A6A2-AD3590E3A6BB}" presName="parentText" presStyleLbl="node1" presStyleIdx="1" presStyleCnt="5">
        <dgm:presLayoutVars>
          <dgm:chMax val="0"/>
          <dgm:bulletEnabled val="1"/>
        </dgm:presLayoutVars>
      </dgm:prSet>
      <dgm:spPr/>
      <dgm:t>
        <a:bodyPr/>
        <a:lstStyle/>
        <a:p>
          <a:endParaRPr lang="en-US"/>
        </a:p>
      </dgm:t>
    </dgm:pt>
    <dgm:pt modelId="{98894C5D-786C-4FF2-8086-F61B30660639}" type="pres">
      <dgm:prSet presAssocID="{E2DC3EAD-D795-48F7-B793-A01C1EAAAEB0}" presName="spacer" presStyleCnt="0"/>
      <dgm:spPr/>
    </dgm:pt>
    <dgm:pt modelId="{68AE4E82-D80B-4871-8F98-0CB197590D39}" type="pres">
      <dgm:prSet presAssocID="{894B3E5B-F071-49BB-B891-BDB40BF4EF82}" presName="parentText" presStyleLbl="node1" presStyleIdx="2" presStyleCnt="5">
        <dgm:presLayoutVars>
          <dgm:chMax val="0"/>
          <dgm:bulletEnabled val="1"/>
        </dgm:presLayoutVars>
      </dgm:prSet>
      <dgm:spPr/>
      <dgm:t>
        <a:bodyPr/>
        <a:lstStyle/>
        <a:p>
          <a:endParaRPr lang="en-US"/>
        </a:p>
      </dgm:t>
    </dgm:pt>
    <dgm:pt modelId="{60682087-9DAF-4996-B657-65733359E658}" type="pres">
      <dgm:prSet presAssocID="{3ADEA7C4-0C62-4CFF-8956-9BEEA94A73FF}" presName="spacer" presStyleCnt="0"/>
      <dgm:spPr/>
    </dgm:pt>
    <dgm:pt modelId="{7627270B-0F8A-47BA-891B-0B7CAADAA534}" type="pres">
      <dgm:prSet presAssocID="{E296A1CE-A3C4-4D5B-B62E-0F56D2C33C0F}" presName="parentText" presStyleLbl="node1" presStyleIdx="3" presStyleCnt="5">
        <dgm:presLayoutVars>
          <dgm:chMax val="0"/>
          <dgm:bulletEnabled val="1"/>
        </dgm:presLayoutVars>
      </dgm:prSet>
      <dgm:spPr/>
      <dgm:t>
        <a:bodyPr/>
        <a:lstStyle/>
        <a:p>
          <a:endParaRPr lang="en-US"/>
        </a:p>
      </dgm:t>
    </dgm:pt>
    <dgm:pt modelId="{9886F294-6A65-427C-BC51-CC0B826CC2DC}" type="pres">
      <dgm:prSet presAssocID="{0E63972B-42D1-4731-9D33-28599B606371}" presName="spacer" presStyleCnt="0"/>
      <dgm:spPr/>
    </dgm:pt>
    <dgm:pt modelId="{1EBB2FEE-5711-48BD-9A4E-D8720CE92570}" type="pres">
      <dgm:prSet presAssocID="{F2E89DDA-5F67-4BE1-9194-5E4B50A501DC}" presName="parentText" presStyleLbl="node1" presStyleIdx="4" presStyleCnt="5">
        <dgm:presLayoutVars>
          <dgm:chMax val="0"/>
          <dgm:bulletEnabled val="1"/>
        </dgm:presLayoutVars>
      </dgm:prSet>
      <dgm:spPr/>
      <dgm:t>
        <a:bodyPr/>
        <a:lstStyle/>
        <a:p>
          <a:endParaRPr lang="en-US"/>
        </a:p>
      </dgm:t>
    </dgm:pt>
  </dgm:ptLst>
  <dgm:cxnLst>
    <dgm:cxn modelId="{5E9BE5B2-361E-4B12-8AA4-656B24E6D57B}" type="presOf" srcId="{F2E89DDA-5F67-4BE1-9194-5E4B50A501DC}" destId="{1EBB2FEE-5711-48BD-9A4E-D8720CE92570}" srcOrd="0" destOrd="0" presId="urn:microsoft.com/office/officeart/2005/8/layout/vList2"/>
    <dgm:cxn modelId="{342634A1-F8B3-4F5F-9D57-8460749AA3B9}" srcId="{40175CEF-2353-47A4-A87D-397B83A8B762}" destId="{894B3E5B-F071-49BB-B891-BDB40BF4EF82}" srcOrd="2" destOrd="0" parTransId="{5B981087-528A-4993-B417-6DCD5B3821E4}" sibTransId="{3ADEA7C4-0C62-4CFF-8956-9BEEA94A73FF}"/>
    <dgm:cxn modelId="{98050E4C-DF74-401D-AF85-A22055778C62}" srcId="{40175CEF-2353-47A4-A87D-397B83A8B762}" destId="{6F359B1C-C470-47E8-A27C-A9785BDD012C}" srcOrd="0" destOrd="0" parTransId="{69CD64E0-2644-43CF-A847-0127F55E5B5E}" sibTransId="{8EA8EF79-D140-48D1-9A58-FBC22C0B8DE8}"/>
    <dgm:cxn modelId="{73DCB137-23FC-4471-AB4B-E4BA33DB6FAD}" type="presOf" srcId="{6F359B1C-C470-47E8-A27C-A9785BDD012C}" destId="{7EC45FD4-425E-4512-9762-4214122E3653}" srcOrd="0" destOrd="0" presId="urn:microsoft.com/office/officeart/2005/8/layout/vList2"/>
    <dgm:cxn modelId="{0AB13E4F-59A7-4602-B2BC-15517695797A}" srcId="{40175CEF-2353-47A4-A87D-397B83A8B762}" destId="{BEC989F3-8550-47F4-A6A2-AD3590E3A6BB}" srcOrd="1" destOrd="0" parTransId="{A4B6B29E-AE48-4237-83E0-CC1DC5CF0976}" sibTransId="{E2DC3EAD-D795-48F7-B793-A01C1EAAAEB0}"/>
    <dgm:cxn modelId="{1D6DBD24-E64F-45D4-B3B7-48182AC46FAE}" type="presOf" srcId="{40175CEF-2353-47A4-A87D-397B83A8B762}" destId="{13183762-80C6-403E-8C76-855660E9D11A}" srcOrd="0" destOrd="0" presId="urn:microsoft.com/office/officeart/2005/8/layout/vList2"/>
    <dgm:cxn modelId="{1AE24E62-6E99-4E0D-9C02-54C384F5E5A2}" srcId="{40175CEF-2353-47A4-A87D-397B83A8B762}" destId="{F2E89DDA-5F67-4BE1-9194-5E4B50A501DC}" srcOrd="4" destOrd="0" parTransId="{848A8953-7225-4E08-A24F-AFD62631F07D}" sibTransId="{7E26576C-DC52-4A9A-9DDB-ED928CE9247E}"/>
    <dgm:cxn modelId="{7166B935-F1FE-4E89-9F5B-2AD00C11D5BF}" type="presOf" srcId="{894B3E5B-F071-49BB-B891-BDB40BF4EF82}" destId="{68AE4E82-D80B-4871-8F98-0CB197590D39}" srcOrd="0" destOrd="0" presId="urn:microsoft.com/office/officeart/2005/8/layout/vList2"/>
    <dgm:cxn modelId="{47181C73-5AB1-4520-BF73-357C2D6A3F6B}" type="presOf" srcId="{BEC989F3-8550-47F4-A6A2-AD3590E3A6BB}" destId="{43CA371D-3165-4B5B-BAD4-5B333F97EDB0}" srcOrd="0" destOrd="0" presId="urn:microsoft.com/office/officeart/2005/8/layout/vList2"/>
    <dgm:cxn modelId="{8105E3A5-97CE-4756-899F-A8A9CFA61905}" type="presOf" srcId="{E296A1CE-A3C4-4D5B-B62E-0F56D2C33C0F}" destId="{7627270B-0F8A-47BA-891B-0B7CAADAA534}" srcOrd="0" destOrd="0" presId="urn:microsoft.com/office/officeart/2005/8/layout/vList2"/>
    <dgm:cxn modelId="{620DE8ED-89FB-47F4-B05F-E69689CCAB4A}" srcId="{40175CEF-2353-47A4-A87D-397B83A8B762}" destId="{E296A1CE-A3C4-4D5B-B62E-0F56D2C33C0F}" srcOrd="3" destOrd="0" parTransId="{2AF7A2F9-68D5-49A9-AF02-0114447ACC6A}" sibTransId="{0E63972B-42D1-4731-9D33-28599B606371}"/>
    <dgm:cxn modelId="{1F406EB4-8A98-4766-936A-DC73F6796CD6}" type="presParOf" srcId="{13183762-80C6-403E-8C76-855660E9D11A}" destId="{7EC45FD4-425E-4512-9762-4214122E3653}" srcOrd="0" destOrd="0" presId="urn:microsoft.com/office/officeart/2005/8/layout/vList2"/>
    <dgm:cxn modelId="{853E6B40-AB28-4AAA-966D-4D04529CCBA0}" type="presParOf" srcId="{13183762-80C6-403E-8C76-855660E9D11A}" destId="{67EA61B3-110F-449A-AE54-010777327B42}" srcOrd="1" destOrd="0" presId="urn:microsoft.com/office/officeart/2005/8/layout/vList2"/>
    <dgm:cxn modelId="{D8CC953C-2E6F-4FB7-BCF0-47CBE4930AC8}" type="presParOf" srcId="{13183762-80C6-403E-8C76-855660E9D11A}" destId="{43CA371D-3165-4B5B-BAD4-5B333F97EDB0}" srcOrd="2" destOrd="0" presId="urn:microsoft.com/office/officeart/2005/8/layout/vList2"/>
    <dgm:cxn modelId="{47AFC871-EA13-4219-AFE2-5602C06FD388}" type="presParOf" srcId="{13183762-80C6-403E-8C76-855660E9D11A}" destId="{98894C5D-786C-4FF2-8086-F61B30660639}" srcOrd="3" destOrd="0" presId="urn:microsoft.com/office/officeart/2005/8/layout/vList2"/>
    <dgm:cxn modelId="{4EAE495E-D71F-48D4-8251-BEE54606C9BF}" type="presParOf" srcId="{13183762-80C6-403E-8C76-855660E9D11A}" destId="{68AE4E82-D80B-4871-8F98-0CB197590D39}" srcOrd="4" destOrd="0" presId="urn:microsoft.com/office/officeart/2005/8/layout/vList2"/>
    <dgm:cxn modelId="{FEEC5C05-BFC8-4519-BDAB-36FE64C4CBBD}" type="presParOf" srcId="{13183762-80C6-403E-8C76-855660E9D11A}" destId="{60682087-9DAF-4996-B657-65733359E658}" srcOrd="5" destOrd="0" presId="urn:microsoft.com/office/officeart/2005/8/layout/vList2"/>
    <dgm:cxn modelId="{356ABA53-F4CB-4F5F-A3E3-48BB14999F58}" type="presParOf" srcId="{13183762-80C6-403E-8C76-855660E9D11A}" destId="{7627270B-0F8A-47BA-891B-0B7CAADAA534}" srcOrd="6" destOrd="0" presId="urn:microsoft.com/office/officeart/2005/8/layout/vList2"/>
    <dgm:cxn modelId="{0B719FB8-8041-42AF-B12A-3BC9D8D93655}" type="presParOf" srcId="{13183762-80C6-403E-8C76-855660E9D11A}" destId="{9886F294-6A65-427C-BC51-CC0B826CC2DC}" srcOrd="7" destOrd="0" presId="urn:microsoft.com/office/officeart/2005/8/layout/vList2"/>
    <dgm:cxn modelId="{A946CB24-B362-4BC0-B3C6-874A35A221E4}" type="presParOf" srcId="{13183762-80C6-403E-8C76-855660E9D11A}" destId="{1EBB2FEE-5711-48BD-9A4E-D8720CE92570}"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A60CC4F-9DFC-4253-8CE5-AFB07099C7AE}" type="doc">
      <dgm:prSet loTypeId="urn:microsoft.com/office/officeart/2005/8/layout/hierarchy1" loCatId="hierarchy" qsTypeId="urn:microsoft.com/office/officeart/2005/8/quickstyle/simple1#12" qsCatId="simple" csTypeId="urn:microsoft.com/office/officeart/2005/8/colors/accent1_2#12" csCatId="accent1" phldr="1"/>
      <dgm:spPr/>
      <dgm:t>
        <a:bodyPr/>
        <a:lstStyle/>
        <a:p>
          <a:endParaRPr lang="en-US"/>
        </a:p>
      </dgm:t>
    </dgm:pt>
    <dgm:pt modelId="{21DD8BDB-033E-40FD-9689-5B1682ED8087}">
      <dgm:prSet/>
      <dgm:spPr>
        <a:solidFill>
          <a:srgbClr val="AAE571">
            <a:alpha val="90000"/>
          </a:srgbClr>
        </a:solidFill>
      </dgm:spPr>
      <dgm:t>
        <a:bodyPr/>
        <a:lstStyle/>
        <a:p>
          <a:r>
            <a:rPr lang="el-GR" b="1" dirty="0"/>
            <a:t/>
          </a:r>
          <a:br>
            <a:rPr lang="el-GR" b="1" dirty="0"/>
          </a:br>
          <a:r>
            <a:rPr lang="el-GR" dirty="0"/>
            <a:t>4 Ομάδες Προσανατολισμού </a:t>
          </a:r>
          <a:r>
            <a:rPr lang="el-GR" dirty="0" err="1"/>
            <a:t>Α΄Λυκείου</a:t>
          </a:r>
          <a:r>
            <a:rPr lang="el-GR" dirty="0"/>
            <a:t>  </a:t>
          </a:r>
          <a:endParaRPr lang="en-US" dirty="0"/>
        </a:p>
      </dgm:t>
    </dgm:pt>
    <dgm:pt modelId="{68E874DD-EF70-4192-A7F4-E5FAE8CE667A}" type="parTrans" cxnId="{F42C3CF4-E975-47E5-8690-A9E8AA275923}">
      <dgm:prSet/>
      <dgm:spPr/>
      <dgm:t>
        <a:bodyPr/>
        <a:lstStyle/>
        <a:p>
          <a:endParaRPr lang="en-US"/>
        </a:p>
      </dgm:t>
    </dgm:pt>
    <dgm:pt modelId="{E8EF828B-8FB1-4584-9FC8-31AE001A4EC4}" type="sibTrans" cxnId="{F42C3CF4-E975-47E5-8690-A9E8AA275923}">
      <dgm:prSet/>
      <dgm:spPr/>
      <dgm:t>
        <a:bodyPr/>
        <a:lstStyle/>
        <a:p>
          <a:endParaRPr lang="en-US"/>
        </a:p>
      </dgm:t>
    </dgm:pt>
    <dgm:pt modelId="{1A2348BA-B93D-49AD-928F-F8634C20AF34}">
      <dgm:prSet/>
      <dgm:spPr>
        <a:solidFill>
          <a:srgbClr val="AAE571">
            <a:alpha val="90000"/>
          </a:srgbClr>
        </a:solidFill>
      </dgm:spPr>
      <dgm:t>
        <a:bodyPr/>
        <a:lstStyle/>
        <a:p>
          <a:r>
            <a:rPr lang="el-GR" dirty="0"/>
            <a:t>6 Κατευθύνσεις Β΄&amp; </a:t>
          </a:r>
          <a:r>
            <a:rPr lang="el-GR" dirty="0" err="1"/>
            <a:t>Γ΄Λυκείου</a:t>
          </a:r>
          <a:endParaRPr lang="en-US" dirty="0"/>
        </a:p>
      </dgm:t>
    </dgm:pt>
    <dgm:pt modelId="{3A689307-26C7-4147-8DA2-B7240F19EB80}" type="parTrans" cxnId="{16F39C48-2187-4A8A-89CD-48E9FF7A9D64}">
      <dgm:prSet/>
      <dgm:spPr/>
      <dgm:t>
        <a:bodyPr/>
        <a:lstStyle/>
        <a:p>
          <a:endParaRPr lang="en-US"/>
        </a:p>
      </dgm:t>
    </dgm:pt>
    <dgm:pt modelId="{2A90FB4D-8B83-430B-A29D-02E27256A1CD}" type="sibTrans" cxnId="{16F39C48-2187-4A8A-89CD-48E9FF7A9D64}">
      <dgm:prSet/>
      <dgm:spPr/>
      <dgm:t>
        <a:bodyPr/>
        <a:lstStyle/>
        <a:p>
          <a:endParaRPr lang="en-US"/>
        </a:p>
      </dgm:t>
    </dgm:pt>
    <dgm:pt modelId="{82FBE01A-B9B7-4EFA-9C93-553905B11E3F}" type="pres">
      <dgm:prSet presAssocID="{5A60CC4F-9DFC-4253-8CE5-AFB07099C7AE}" presName="hierChild1" presStyleCnt="0">
        <dgm:presLayoutVars>
          <dgm:chPref val="1"/>
          <dgm:dir/>
          <dgm:animOne val="branch"/>
          <dgm:animLvl val="lvl"/>
          <dgm:resizeHandles/>
        </dgm:presLayoutVars>
      </dgm:prSet>
      <dgm:spPr/>
      <dgm:t>
        <a:bodyPr/>
        <a:lstStyle/>
        <a:p>
          <a:endParaRPr lang="en-US"/>
        </a:p>
      </dgm:t>
    </dgm:pt>
    <dgm:pt modelId="{76306CFF-9A02-40EB-A146-2238215161DA}" type="pres">
      <dgm:prSet presAssocID="{21DD8BDB-033E-40FD-9689-5B1682ED8087}" presName="hierRoot1" presStyleCnt="0"/>
      <dgm:spPr/>
    </dgm:pt>
    <dgm:pt modelId="{4C90E389-FF8A-4A9D-B1FE-3836B0A1A2AB}" type="pres">
      <dgm:prSet presAssocID="{21DD8BDB-033E-40FD-9689-5B1682ED8087}" presName="composite" presStyleCnt="0"/>
      <dgm:spPr/>
    </dgm:pt>
    <dgm:pt modelId="{01233405-6C22-43A4-B9F0-8BE607E1692F}" type="pres">
      <dgm:prSet presAssocID="{21DD8BDB-033E-40FD-9689-5B1682ED8087}" presName="background" presStyleLbl="node0" presStyleIdx="0" presStyleCnt="2"/>
      <dgm:spPr>
        <a:solidFill>
          <a:srgbClr val="92D050"/>
        </a:solidFill>
      </dgm:spPr>
    </dgm:pt>
    <dgm:pt modelId="{BDA20F11-ECAA-48EE-BF7E-C59F2130756A}" type="pres">
      <dgm:prSet presAssocID="{21DD8BDB-033E-40FD-9689-5B1682ED8087}" presName="text" presStyleLbl="fgAcc0" presStyleIdx="0" presStyleCnt="2">
        <dgm:presLayoutVars>
          <dgm:chPref val="3"/>
        </dgm:presLayoutVars>
      </dgm:prSet>
      <dgm:spPr/>
      <dgm:t>
        <a:bodyPr/>
        <a:lstStyle/>
        <a:p>
          <a:endParaRPr lang="en-US"/>
        </a:p>
      </dgm:t>
    </dgm:pt>
    <dgm:pt modelId="{8E24E6D2-B853-41B4-B25A-9DA9DE34BD49}" type="pres">
      <dgm:prSet presAssocID="{21DD8BDB-033E-40FD-9689-5B1682ED8087}" presName="hierChild2" presStyleCnt="0"/>
      <dgm:spPr/>
    </dgm:pt>
    <dgm:pt modelId="{AC72A6B1-E239-4D4B-AEDF-9694FFE2E021}" type="pres">
      <dgm:prSet presAssocID="{1A2348BA-B93D-49AD-928F-F8634C20AF34}" presName="hierRoot1" presStyleCnt="0"/>
      <dgm:spPr/>
    </dgm:pt>
    <dgm:pt modelId="{D66734F3-8361-49AB-B39A-E8811711CD3B}" type="pres">
      <dgm:prSet presAssocID="{1A2348BA-B93D-49AD-928F-F8634C20AF34}" presName="composite" presStyleCnt="0"/>
      <dgm:spPr/>
    </dgm:pt>
    <dgm:pt modelId="{663AA365-7372-4844-B3DE-055387E4AA2C}" type="pres">
      <dgm:prSet presAssocID="{1A2348BA-B93D-49AD-928F-F8634C20AF34}" presName="background" presStyleLbl="node0" presStyleIdx="1" presStyleCnt="2"/>
      <dgm:spPr>
        <a:solidFill>
          <a:srgbClr val="92D050"/>
        </a:solidFill>
      </dgm:spPr>
    </dgm:pt>
    <dgm:pt modelId="{FEAF9185-2FF7-488A-BD6E-823F74F25298}" type="pres">
      <dgm:prSet presAssocID="{1A2348BA-B93D-49AD-928F-F8634C20AF34}" presName="text" presStyleLbl="fgAcc0" presStyleIdx="1" presStyleCnt="2">
        <dgm:presLayoutVars>
          <dgm:chPref val="3"/>
        </dgm:presLayoutVars>
      </dgm:prSet>
      <dgm:spPr/>
      <dgm:t>
        <a:bodyPr/>
        <a:lstStyle/>
        <a:p>
          <a:endParaRPr lang="en-US"/>
        </a:p>
      </dgm:t>
    </dgm:pt>
    <dgm:pt modelId="{2F567667-543B-4842-A44A-C1BDF21B723E}" type="pres">
      <dgm:prSet presAssocID="{1A2348BA-B93D-49AD-928F-F8634C20AF34}" presName="hierChild2" presStyleCnt="0"/>
      <dgm:spPr/>
    </dgm:pt>
  </dgm:ptLst>
  <dgm:cxnLst>
    <dgm:cxn modelId="{214F714C-8594-4577-9B62-C4A537816E23}" type="presOf" srcId="{21DD8BDB-033E-40FD-9689-5B1682ED8087}" destId="{BDA20F11-ECAA-48EE-BF7E-C59F2130756A}" srcOrd="0" destOrd="0" presId="urn:microsoft.com/office/officeart/2005/8/layout/hierarchy1"/>
    <dgm:cxn modelId="{16F39C48-2187-4A8A-89CD-48E9FF7A9D64}" srcId="{5A60CC4F-9DFC-4253-8CE5-AFB07099C7AE}" destId="{1A2348BA-B93D-49AD-928F-F8634C20AF34}" srcOrd="1" destOrd="0" parTransId="{3A689307-26C7-4147-8DA2-B7240F19EB80}" sibTransId="{2A90FB4D-8B83-430B-A29D-02E27256A1CD}"/>
    <dgm:cxn modelId="{F42C3CF4-E975-47E5-8690-A9E8AA275923}" srcId="{5A60CC4F-9DFC-4253-8CE5-AFB07099C7AE}" destId="{21DD8BDB-033E-40FD-9689-5B1682ED8087}" srcOrd="0" destOrd="0" parTransId="{68E874DD-EF70-4192-A7F4-E5FAE8CE667A}" sibTransId="{E8EF828B-8FB1-4584-9FC8-31AE001A4EC4}"/>
    <dgm:cxn modelId="{D3331D01-AC16-40A2-B0B5-327C45ED5B38}" type="presOf" srcId="{5A60CC4F-9DFC-4253-8CE5-AFB07099C7AE}" destId="{82FBE01A-B9B7-4EFA-9C93-553905B11E3F}" srcOrd="0" destOrd="0" presId="urn:microsoft.com/office/officeart/2005/8/layout/hierarchy1"/>
    <dgm:cxn modelId="{9931FDC6-C0FA-46D7-8482-291BF26913F4}" type="presOf" srcId="{1A2348BA-B93D-49AD-928F-F8634C20AF34}" destId="{FEAF9185-2FF7-488A-BD6E-823F74F25298}" srcOrd="0" destOrd="0" presId="urn:microsoft.com/office/officeart/2005/8/layout/hierarchy1"/>
    <dgm:cxn modelId="{F5CCBB3A-F5E1-469A-A2DB-24ADADCEB5F8}" type="presParOf" srcId="{82FBE01A-B9B7-4EFA-9C93-553905B11E3F}" destId="{76306CFF-9A02-40EB-A146-2238215161DA}" srcOrd="0" destOrd="0" presId="urn:microsoft.com/office/officeart/2005/8/layout/hierarchy1"/>
    <dgm:cxn modelId="{962E4991-F3C7-449F-A1E4-452D519197AB}" type="presParOf" srcId="{76306CFF-9A02-40EB-A146-2238215161DA}" destId="{4C90E389-FF8A-4A9D-B1FE-3836B0A1A2AB}" srcOrd="0" destOrd="0" presId="urn:microsoft.com/office/officeart/2005/8/layout/hierarchy1"/>
    <dgm:cxn modelId="{B5D56C71-8242-4DE9-8E52-095FF5CC58BF}" type="presParOf" srcId="{4C90E389-FF8A-4A9D-B1FE-3836B0A1A2AB}" destId="{01233405-6C22-43A4-B9F0-8BE607E1692F}" srcOrd="0" destOrd="0" presId="urn:microsoft.com/office/officeart/2005/8/layout/hierarchy1"/>
    <dgm:cxn modelId="{B99CECDD-C97A-4C07-AD24-5A496695554A}" type="presParOf" srcId="{4C90E389-FF8A-4A9D-B1FE-3836B0A1A2AB}" destId="{BDA20F11-ECAA-48EE-BF7E-C59F2130756A}" srcOrd="1" destOrd="0" presId="urn:microsoft.com/office/officeart/2005/8/layout/hierarchy1"/>
    <dgm:cxn modelId="{D65780C7-E496-43F4-949E-ACDC46BABA62}" type="presParOf" srcId="{76306CFF-9A02-40EB-A146-2238215161DA}" destId="{8E24E6D2-B853-41B4-B25A-9DA9DE34BD49}" srcOrd="1" destOrd="0" presId="urn:microsoft.com/office/officeart/2005/8/layout/hierarchy1"/>
    <dgm:cxn modelId="{A7AB61BC-1D08-4C04-B1A8-750972B0B9FF}" type="presParOf" srcId="{82FBE01A-B9B7-4EFA-9C93-553905B11E3F}" destId="{AC72A6B1-E239-4D4B-AEDF-9694FFE2E021}" srcOrd="1" destOrd="0" presId="urn:microsoft.com/office/officeart/2005/8/layout/hierarchy1"/>
    <dgm:cxn modelId="{64014110-276C-4351-923F-B35616BE4964}" type="presParOf" srcId="{AC72A6B1-E239-4D4B-AEDF-9694FFE2E021}" destId="{D66734F3-8361-49AB-B39A-E8811711CD3B}" srcOrd="0" destOrd="0" presId="urn:microsoft.com/office/officeart/2005/8/layout/hierarchy1"/>
    <dgm:cxn modelId="{52B92530-40C9-4055-ABFB-D0BC99B15CAD}" type="presParOf" srcId="{D66734F3-8361-49AB-B39A-E8811711CD3B}" destId="{663AA365-7372-4844-B3DE-055387E4AA2C}" srcOrd="0" destOrd="0" presId="urn:microsoft.com/office/officeart/2005/8/layout/hierarchy1"/>
    <dgm:cxn modelId="{CA14DC3E-15C2-42C0-958C-C322988850B8}" type="presParOf" srcId="{D66734F3-8361-49AB-B39A-E8811711CD3B}" destId="{FEAF9185-2FF7-488A-BD6E-823F74F25298}" srcOrd="1" destOrd="0" presId="urn:microsoft.com/office/officeart/2005/8/layout/hierarchy1"/>
    <dgm:cxn modelId="{9ED3406A-3B67-449A-BF65-4BE31287CFE5}" type="presParOf" srcId="{AC72A6B1-E239-4D4B-AEDF-9694FFE2E021}" destId="{2F567667-543B-4842-A44A-C1BDF21B723E}" srcOrd="1" destOrd="0" presId="urn:microsoft.com/office/officeart/2005/8/layout/hierarchy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22890A6-563C-41A5-ABCD-A531CEF7D8D0}" type="doc">
      <dgm:prSet loTypeId="urn:microsoft.com/office/officeart/2005/8/layout/vList5" loCatId="list" qsTypeId="urn:microsoft.com/office/officeart/2005/8/quickstyle/simple1#2" qsCatId="simple" csTypeId="urn:microsoft.com/office/officeart/2005/8/colors/accent1_2#2" csCatId="accent1" phldr="1"/>
      <dgm:spPr/>
      <dgm:t>
        <a:bodyPr/>
        <a:lstStyle/>
        <a:p>
          <a:endParaRPr lang="el-GR"/>
        </a:p>
      </dgm:t>
    </dgm:pt>
    <dgm:pt modelId="{38E1184F-503D-44E3-BF58-8DBD15568963}">
      <dgm:prSet phldrT="[Text]" custT="1"/>
      <dgm:spPr>
        <a:solidFill>
          <a:srgbClr val="579BEE"/>
        </a:solidFill>
      </dgm:spPr>
      <dgm:t>
        <a:bodyPr/>
        <a:lstStyle/>
        <a:p>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Υποχρεωτικά Μαθήματα (3</a:t>
          </a:r>
          <a:r>
            <a:rPr lang="en-US"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x</a:t>
          </a:r>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4περιόδους</a:t>
          </a:r>
          <a:r>
            <a:rPr lang="en-US"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a:t>
          </a:r>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12</a:t>
          </a:r>
          <a:r>
            <a:rPr lang="en-US"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a:t>
          </a:r>
          <a:endPar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640A75CD-14C8-4100-A070-E4CC65AEA4A8}" type="parTrans" cxnId="{D66FA8B8-68B2-49D4-8859-83A860D22821}">
      <dgm:prSet/>
      <dgm:spPr/>
      <dgm:t>
        <a:bodyPr/>
        <a:lstStyle/>
        <a:p>
          <a:endParaRPr lang="el-GR">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1B15466F-501D-48AE-9484-A12F287AE561}" type="sibTrans" cxnId="{D66FA8B8-68B2-49D4-8859-83A860D22821}">
      <dgm:prSet/>
      <dgm:spPr/>
      <dgm:t>
        <a:bodyPr/>
        <a:lstStyle/>
        <a:p>
          <a:endParaRPr lang="el-GR">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579F1D68-F29D-4E5C-A701-42196EF07738}">
      <dgm:prSet phldrT="[Text]" custT="1"/>
      <dgm:spPr>
        <a:solidFill>
          <a:srgbClr val="DBE8FF"/>
        </a:solidFill>
      </dgm:spPr>
      <dgm:t>
        <a:bodyPr/>
        <a:lstStyle/>
        <a:p>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Επιλεγόμενα Μαθήματα</a:t>
          </a:r>
          <a:r>
            <a:rPr lang="en-US"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(1</a:t>
          </a:r>
          <a:r>
            <a:rPr lang="en-US"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x4</a:t>
          </a:r>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περιόδους</a:t>
          </a:r>
          <a:r>
            <a:rPr lang="en-US"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a:t>
          </a:r>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4</a:t>
          </a:r>
          <a:r>
            <a:rPr lang="en-US"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a:t>
          </a:r>
          <a:endPar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6B8CCA8C-A9F7-48A2-99B9-401F46984FC1}" type="parTrans" cxnId="{F5C4826E-A1AF-42BE-9C89-C5CBB4AA2F3C}">
      <dgm:prSet/>
      <dgm:spPr/>
      <dgm:t>
        <a:bodyPr/>
        <a:lstStyle/>
        <a:p>
          <a:endParaRPr lang="el-GR">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F3C1947D-19CA-46F3-AB58-69A443604CB2}" type="sibTrans" cxnId="{F5C4826E-A1AF-42BE-9C89-C5CBB4AA2F3C}">
      <dgm:prSet/>
      <dgm:spPr/>
      <dgm:t>
        <a:bodyPr/>
        <a:lstStyle/>
        <a:p>
          <a:endParaRPr lang="el-GR">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A2111EA8-C39B-4E1D-A58B-62CC820DB25B}">
      <dgm:prSet phldrT="[Text]" custT="1"/>
      <dgm:spPr>
        <a:solidFill>
          <a:srgbClr val="DBE8FF">
            <a:alpha val="90000"/>
          </a:srgbClr>
        </a:solidFill>
      </dgm:spPr>
      <dgm:t>
        <a:bodyPr/>
        <a:lstStyle/>
        <a:p>
          <a:pPr marL="144000" indent="0" defTabSz="844550">
            <a:lnSpc>
              <a:spcPct val="90000"/>
            </a:lnSpc>
            <a:spcBef>
              <a:spcPct val="0"/>
            </a:spcBef>
            <a:spcAft>
              <a:spcPts val="0"/>
            </a:spcAft>
            <a:buNone/>
          </a:pPr>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Λογοτεχνία</a:t>
          </a:r>
        </a:p>
      </dgm:t>
    </dgm:pt>
    <dgm:pt modelId="{298450FA-BA85-467B-ACDE-63A91FC4A749}" type="parTrans" cxnId="{EC2F8DE7-31A8-44F9-98E1-7A8AEC55FCE8}">
      <dgm:prSet/>
      <dgm:spPr/>
      <dgm:t>
        <a:bodyPr/>
        <a:lstStyle/>
        <a:p>
          <a:endParaRPr lang="el-GR">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6867AB1B-ED05-4F0A-84D2-BC5E00F866C6}" type="sibTrans" cxnId="{EC2F8DE7-31A8-44F9-98E1-7A8AEC55FCE8}">
      <dgm:prSet/>
      <dgm:spPr/>
      <dgm:t>
        <a:bodyPr/>
        <a:lstStyle/>
        <a:p>
          <a:endParaRPr lang="el-GR">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48403D82-16B6-42F0-B788-CB5977744975}">
      <dgm:prSet phldrT="[Text]" custT="1"/>
      <dgm:spPr>
        <a:solidFill>
          <a:srgbClr val="579BEE">
            <a:alpha val="90000"/>
          </a:srgbClr>
        </a:solidFill>
      </dgm:spPr>
      <dgm:t>
        <a:bodyPr/>
        <a:lstStyle/>
        <a:p>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Λατινικά</a:t>
          </a:r>
        </a:p>
      </dgm:t>
    </dgm:pt>
    <dgm:pt modelId="{3FD2972E-5E11-49B6-9B39-D52442FCF26E}" type="sibTrans" cxnId="{9713A38D-35F2-4A63-9610-C0ABE5823322}">
      <dgm:prSet/>
      <dgm:spPr/>
      <dgm:t>
        <a:bodyPr/>
        <a:lstStyle/>
        <a:p>
          <a:endParaRPr lang="el-GR">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E9B7AEF9-4E37-4341-9622-7D0F225BA889}" type="parTrans" cxnId="{9713A38D-35F2-4A63-9610-C0ABE5823322}">
      <dgm:prSet/>
      <dgm:spPr/>
      <dgm:t>
        <a:bodyPr/>
        <a:lstStyle/>
        <a:p>
          <a:endParaRPr lang="el-GR">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1794EE0D-8F81-4585-8BD0-0B8451C09693}">
      <dgm:prSet phldrT="[Text]" custT="1"/>
      <dgm:spPr>
        <a:solidFill>
          <a:srgbClr val="579BEE">
            <a:alpha val="90000"/>
          </a:srgbClr>
        </a:solidFill>
      </dgm:spPr>
      <dgm:t>
        <a:bodyPr/>
        <a:lstStyle/>
        <a:p>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Ιστορία </a:t>
          </a:r>
        </a:p>
      </dgm:t>
    </dgm:pt>
    <dgm:pt modelId="{110227EB-8CBF-4568-B300-817CB8C0F603}" type="sibTrans" cxnId="{84BB3961-86BC-48E6-A199-9910484E194A}">
      <dgm:prSet/>
      <dgm:spPr/>
      <dgm:t>
        <a:bodyPr/>
        <a:lstStyle/>
        <a:p>
          <a:endParaRPr lang="el-GR">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896DC1A3-818E-4C4D-B738-D5DCD6445E4F}" type="parTrans" cxnId="{84BB3961-86BC-48E6-A199-9910484E194A}">
      <dgm:prSet/>
      <dgm:spPr/>
      <dgm:t>
        <a:bodyPr/>
        <a:lstStyle/>
        <a:p>
          <a:endParaRPr lang="el-GR">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06FC2E41-536D-440A-A8AA-746EB963E305}">
      <dgm:prSet phldrT="[Text]" custT="1"/>
      <dgm:spPr>
        <a:solidFill>
          <a:srgbClr val="579BEE">
            <a:alpha val="90000"/>
          </a:srgbClr>
        </a:solidFill>
      </dgm:spPr>
      <dgm:t>
        <a:bodyPr/>
        <a:lstStyle/>
        <a:p>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Αρχαία </a:t>
          </a:r>
        </a:p>
      </dgm:t>
    </dgm:pt>
    <dgm:pt modelId="{44FB2545-8E93-4F65-BC9C-D66A221120B1}" type="sibTrans" cxnId="{2CF44EE5-62A3-4D16-A3CD-A0F59E217E2D}">
      <dgm:prSet/>
      <dgm:spPr/>
      <dgm:t>
        <a:bodyPr/>
        <a:lstStyle/>
        <a:p>
          <a:endParaRPr lang="el-GR">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F7AFBD9B-00C8-4149-B669-6C1B48DD9D65}" type="parTrans" cxnId="{2CF44EE5-62A3-4D16-A3CD-A0F59E217E2D}">
      <dgm:prSet/>
      <dgm:spPr/>
      <dgm:t>
        <a:bodyPr/>
        <a:lstStyle/>
        <a:p>
          <a:endParaRPr lang="el-GR">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31ABA8F2-F551-43D2-92F3-5625F3818B56}">
      <dgm:prSet phldrT="[Text]" custT="1"/>
      <dgm:spPr>
        <a:solidFill>
          <a:srgbClr val="DBE8FF">
            <a:alpha val="90000"/>
          </a:srgbClr>
        </a:solidFill>
      </dgm:spPr>
      <dgm:t>
        <a:bodyPr/>
        <a:lstStyle/>
        <a:p>
          <a:pPr marL="171450" indent="0" defTabSz="844550">
            <a:lnSpc>
              <a:spcPct val="90000"/>
            </a:lnSpc>
            <a:spcBef>
              <a:spcPct val="0"/>
            </a:spcBef>
            <a:spcAft>
              <a:spcPct val="15000"/>
            </a:spcAft>
            <a:buNone/>
          </a:pPr>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Λογική - Φιλοσοφία</a:t>
          </a:r>
        </a:p>
      </dgm:t>
    </dgm:pt>
    <dgm:pt modelId="{180EBD2B-1D38-4767-A786-EDCC93B877CD}" type="parTrans" cxnId="{277A51CD-B41E-4ED7-819F-C69E791F8AA1}">
      <dgm:prSet/>
      <dgm:spPr/>
      <dgm:t>
        <a:bodyPr/>
        <a:lstStyle/>
        <a:p>
          <a:endParaRPr lang="el-GR">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38CFFCF3-5E1D-45F6-AE42-582D53A89FEF}" type="sibTrans" cxnId="{277A51CD-B41E-4ED7-819F-C69E791F8AA1}">
      <dgm:prSet/>
      <dgm:spPr/>
      <dgm:t>
        <a:bodyPr/>
        <a:lstStyle/>
        <a:p>
          <a:endParaRPr lang="el-GR">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FAA8DB14-E320-4E3E-A10B-FA01A710E703}">
      <dgm:prSet phldrT="[Text]" custT="1"/>
      <dgm:spPr>
        <a:solidFill>
          <a:srgbClr val="DBE8FF">
            <a:alpha val="90000"/>
          </a:srgbClr>
        </a:solidFill>
      </dgm:spPr>
      <dgm:t>
        <a:bodyPr/>
        <a:lstStyle/>
        <a:p>
          <a:pPr marL="171450" indent="0" defTabSz="844550">
            <a:lnSpc>
              <a:spcPct val="90000"/>
            </a:lnSpc>
            <a:spcBef>
              <a:spcPct val="0"/>
            </a:spcBef>
            <a:spcAft>
              <a:spcPct val="15000"/>
            </a:spcAft>
            <a:buNone/>
          </a:pPr>
          <a:endParaRPr lang="el-GR" sz="2400" kern="1200" dirty="0">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58887DB4-BA6B-4B63-A8C4-60647B10D76D}" type="parTrans" cxnId="{F29D3F59-CF7D-4B93-8D33-F96FB009F42E}">
      <dgm:prSet/>
      <dgm:spPr/>
      <dgm:t>
        <a:bodyPr/>
        <a:lstStyle/>
        <a:p>
          <a:endParaRPr lang="el-GR">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7E77371B-60F0-4514-87A5-96BE1E3FF23D}" type="sibTrans" cxnId="{F29D3F59-CF7D-4B93-8D33-F96FB009F42E}">
      <dgm:prSet/>
      <dgm:spPr/>
      <dgm:t>
        <a:bodyPr/>
        <a:lstStyle/>
        <a:p>
          <a:endParaRPr lang="el-GR">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ED59216A-6F2C-4836-BAF2-B6206BFD6C36}">
      <dgm:prSet phldrT="[Text]" custT="1"/>
      <dgm:spPr>
        <a:solidFill>
          <a:srgbClr val="DBE8FF">
            <a:alpha val="90000"/>
          </a:srgbClr>
        </a:solidFill>
      </dgm:spPr>
      <dgm:t>
        <a:bodyPr/>
        <a:lstStyle/>
        <a:p>
          <a:pPr marL="171450" indent="0" defTabSz="844550">
            <a:lnSpc>
              <a:spcPct val="90000"/>
            </a:lnSpc>
            <a:spcBef>
              <a:spcPct val="0"/>
            </a:spcBef>
            <a:spcAft>
              <a:spcPct val="15000"/>
            </a:spcAft>
            <a:buNone/>
          </a:pPr>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Αγγλικά ή Γαλλικά ή άλλη ξένη γλώσσα  </a:t>
          </a:r>
        </a:p>
      </dgm:t>
    </dgm:pt>
    <dgm:pt modelId="{A16FB8C2-77A9-463D-BAA4-8DDB538E54A9}" type="parTrans" cxnId="{4C633521-5116-499B-944E-908EF55FAC1B}">
      <dgm:prSet/>
      <dgm:spPr/>
      <dgm:t>
        <a:bodyPr/>
        <a:lstStyle/>
        <a:p>
          <a:endParaRPr lang="el-GR">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36DEA457-5582-457F-937B-E020E960135F}" type="sibTrans" cxnId="{4C633521-5116-499B-944E-908EF55FAC1B}">
      <dgm:prSet/>
      <dgm:spPr/>
      <dgm:t>
        <a:bodyPr/>
        <a:lstStyle/>
        <a:p>
          <a:endParaRPr lang="el-GR">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423967B1-0119-4068-B62B-E6F60BE8315C}">
      <dgm:prSet phldrT="[Text]" custT="1"/>
      <dgm:spPr>
        <a:solidFill>
          <a:srgbClr val="DBE8FF">
            <a:alpha val="90000"/>
          </a:srgbClr>
        </a:solidFill>
      </dgm:spPr>
      <dgm:t>
        <a:bodyPr/>
        <a:lstStyle/>
        <a:p>
          <a:pPr marL="144000" indent="0" defTabSz="844550">
            <a:lnSpc>
              <a:spcPct val="90000"/>
            </a:lnSpc>
            <a:spcBef>
              <a:spcPct val="0"/>
            </a:spcBef>
            <a:spcAft>
              <a:spcPts val="0"/>
            </a:spcAft>
            <a:buNone/>
          </a:pPr>
          <a:endPar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9FD2C0B6-7686-44D6-A7C8-A4654492F310}" type="parTrans" cxnId="{09F766CD-10A9-4EF3-B272-10D437B02110}">
      <dgm:prSet/>
      <dgm:spPr/>
      <dgm:t>
        <a:bodyPr/>
        <a:lstStyle/>
        <a:p>
          <a:endParaRPr lang="en-US"/>
        </a:p>
      </dgm:t>
    </dgm:pt>
    <dgm:pt modelId="{0E959A91-63D3-4037-84F8-EA26DC96A51D}" type="sibTrans" cxnId="{09F766CD-10A9-4EF3-B272-10D437B02110}">
      <dgm:prSet/>
      <dgm:spPr/>
      <dgm:t>
        <a:bodyPr/>
        <a:lstStyle/>
        <a:p>
          <a:endParaRPr lang="en-US"/>
        </a:p>
      </dgm:t>
    </dgm:pt>
    <dgm:pt modelId="{6E6C3B06-4E20-4931-8CF1-6C1522C0DC44}" type="pres">
      <dgm:prSet presAssocID="{722890A6-563C-41A5-ABCD-A531CEF7D8D0}" presName="Name0" presStyleCnt="0">
        <dgm:presLayoutVars>
          <dgm:dir/>
          <dgm:animLvl val="lvl"/>
          <dgm:resizeHandles val="exact"/>
        </dgm:presLayoutVars>
      </dgm:prSet>
      <dgm:spPr/>
      <dgm:t>
        <a:bodyPr/>
        <a:lstStyle/>
        <a:p>
          <a:endParaRPr lang="en-US"/>
        </a:p>
      </dgm:t>
    </dgm:pt>
    <dgm:pt modelId="{79703B63-DD68-4591-8015-645979EEB24A}" type="pres">
      <dgm:prSet presAssocID="{38E1184F-503D-44E3-BF58-8DBD15568963}" presName="linNode" presStyleCnt="0"/>
      <dgm:spPr/>
    </dgm:pt>
    <dgm:pt modelId="{2DA32674-03A1-44D2-9784-086788D170D1}" type="pres">
      <dgm:prSet presAssocID="{38E1184F-503D-44E3-BF58-8DBD15568963}" presName="parentText" presStyleLbl="node1" presStyleIdx="0" presStyleCnt="2" custScaleX="195129" custScaleY="60712">
        <dgm:presLayoutVars>
          <dgm:chMax val="1"/>
          <dgm:bulletEnabled val="1"/>
        </dgm:presLayoutVars>
      </dgm:prSet>
      <dgm:spPr/>
      <dgm:t>
        <a:bodyPr/>
        <a:lstStyle/>
        <a:p>
          <a:endParaRPr lang="en-US"/>
        </a:p>
      </dgm:t>
    </dgm:pt>
    <dgm:pt modelId="{4ABF4550-95B7-4DC0-B502-1C6FF503B397}" type="pres">
      <dgm:prSet presAssocID="{38E1184F-503D-44E3-BF58-8DBD15568963}" presName="descendantText" presStyleLbl="alignAccFollowNode1" presStyleIdx="0" presStyleCnt="2" custScaleX="138297">
        <dgm:presLayoutVars>
          <dgm:bulletEnabled val="1"/>
        </dgm:presLayoutVars>
      </dgm:prSet>
      <dgm:spPr/>
      <dgm:t>
        <a:bodyPr/>
        <a:lstStyle/>
        <a:p>
          <a:endParaRPr lang="en-US"/>
        </a:p>
      </dgm:t>
    </dgm:pt>
    <dgm:pt modelId="{D0F5E840-0A57-48B9-8766-643FA05DF03D}" type="pres">
      <dgm:prSet presAssocID="{1B15466F-501D-48AE-9484-A12F287AE561}" presName="sp" presStyleCnt="0"/>
      <dgm:spPr/>
    </dgm:pt>
    <dgm:pt modelId="{5ACF51CB-00B1-4DE1-9CAC-DA374F4EB8A1}" type="pres">
      <dgm:prSet presAssocID="{579F1D68-F29D-4E5C-A701-42196EF07738}" presName="linNode" presStyleCnt="0"/>
      <dgm:spPr/>
    </dgm:pt>
    <dgm:pt modelId="{94354C91-2B7D-453F-8F5B-5146C7A4F1FD}" type="pres">
      <dgm:prSet presAssocID="{579F1D68-F29D-4E5C-A701-42196EF07738}" presName="parentText" presStyleLbl="node1" presStyleIdx="1" presStyleCnt="2" custScaleX="144802" custScaleY="46158">
        <dgm:presLayoutVars>
          <dgm:chMax val="1"/>
          <dgm:bulletEnabled val="1"/>
        </dgm:presLayoutVars>
      </dgm:prSet>
      <dgm:spPr/>
      <dgm:t>
        <a:bodyPr/>
        <a:lstStyle/>
        <a:p>
          <a:endParaRPr lang="en-US"/>
        </a:p>
      </dgm:t>
    </dgm:pt>
    <dgm:pt modelId="{5DAB53F4-0F38-4A56-B19E-F76D8D0D8FA9}" type="pres">
      <dgm:prSet presAssocID="{579F1D68-F29D-4E5C-A701-42196EF07738}" presName="descendantText" presStyleLbl="alignAccFollowNode1" presStyleIdx="1" presStyleCnt="2" custScaleX="96266" custScaleY="126848" custLinFactNeighborX="306" custLinFactNeighborY="8811">
        <dgm:presLayoutVars>
          <dgm:bulletEnabled val="1"/>
        </dgm:presLayoutVars>
      </dgm:prSet>
      <dgm:spPr/>
      <dgm:t>
        <a:bodyPr/>
        <a:lstStyle/>
        <a:p>
          <a:endParaRPr lang="en-US"/>
        </a:p>
      </dgm:t>
    </dgm:pt>
  </dgm:ptLst>
  <dgm:cxnLst>
    <dgm:cxn modelId="{598F364D-12F6-45F3-B780-DE9F29F804D3}" type="presOf" srcId="{579F1D68-F29D-4E5C-A701-42196EF07738}" destId="{94354C91-2B7D-453F-8F5B-5146C7A4F1FD}" srcOrd="0" destOrd="0" presId="urn:microsoft.com/office/officeart/2005/8/layout/vList5"/>
    <dgm:cxn modelId="{1F50F248-B84D-43F6-A808-F28F4A2A3E86}" type="presOf" srcId="{ED59216A-6F2C-4836-BAF2-B6206BFD6C36}" destId="{5DAB53F4-0F38-4A56-B19E-F76D8D0D8FA9}" srcOrd="0" destOrd="3" presId="urn:microsoft.com/office/officeart/2005/8/layout/vList5"/>
    <dgm:cxn modelId="{277A51CD-B41E-4ED7-819F-C69E791F8AA1}" srcId="{579F1D68-F29D-4E5C-A701-42196EF07738}" destId="{31ABA8F2-F551-43D2-92F3-5625F3818B56}" srcOrd="2" destOrd="0" parTransId="{180EBD2B-1D38-4767-A786-EDCC93B877CD}" sibTransId="{38CFFCF3-5E1D-45F6-AE42-582D53A89FEF}"/>
    <dgm:cxn modelId="{F5C4826E-A1AF-42BE-9C89-C5CBB4AA2F3C}" srcId="{722890A6-563C-41A5-ABCD-A531CEF7D8D0}" destId="{579F1D68-F29D-4E5C-A701-42196EF07738}" srcOrd="1" destOrd="0" parTransId="{6B8CCA8C-A9F7-48A2-99B9-401F46984FC1}" sibTransId="{F3C1947D-19CA-46F3-AB58-69A443604CB2}"/>
    <dgm:cxn modelId="{2CF44EE5-62A3-4D16-A3CD-A0F59E217E2D}" srcId="{38E1184F-503D-44E3-BF58-8DBD15568963}" destId="{06FC2E41-536D-440A-A8AA-746EB963E305}" srcOrd="0" destOrd="0" parTransId="{F7AFBD9B-00C8-4149-B669-6C1B48DD9D65}" sibTransId="{44FB2545-8E93-4F65-BC9C-D66A221120B1}"/>
    <dgm:cxn modelId="{EC2F8DE7-31A8-44F9-98E1-7A8AEC55FCE8}" srcId="{579F1D68-F29D-4E5C-A701-42196EF07738}" destId="{A2111EA8-C39B-4E1D-A58B-62CC820DB25B}" srcOrd="1" destOrd="0" parTransId="{298450FA-BA85-467B-ACDE-63A91FC4A749}" sibTransId="{6867AB1B-ED05-4F0A-84D2-BC5E00F866C6}"/>
    <dgm:cxn modelId="{09F766CD-10A9-4EF3-B272-10D437B02110}" srcId="{579F1D68-F29D-4E5C-A701-42196EF07738}" destId="{423967B1-0119-4068-B62B-E6F60BE8315C}" srcOrd="0" destOrd="0" parTransId="{9FD2C0B6-7686-44D6-A7C8-A4654492F310}" sibTransId="{0E959A91-63D3-4037-84F8-EA26DC96A51D}"/>
    <dgm:cxn modelId="{9713A38D-35F2-4A63-9610-C0ABE5823322}" srcId="{38E1184F-503D-44E3-BF58-8DBD15568963}" destId="{48403D82-16B6-42F0-B788-CB5977744975}" srcOrd="2" destOrd="0" parTransId="{E9B7AEF9-4E37-4341-9622-7D0F225BA889}" sibTransId="{3FD2972E-5E11-49B6-9B39-D52442FCF26E}"/>
    <dgm:cxn modelId="{4C633521-5116-499B-944E-908EF55FAC1B}" srcId="{579F1D68-F29D-4E5C-A701-42196EF07738}" destId="{ED59216A-6F2C-4836-BAF2-B6206BFD6C36}" srcOrd="3" destOrd="0" parTransId="{A16FB8C2-77A9-463D-BAA4-8DDB538E54A9}" sibTransId="{36DEA457-5582-457F-937B-E020E960135F}"/>
    <dgm:cxn modelId="{84BB3961-86BC-48E6-A199-9910484E194A}" srcId="{38E1184F-503D-44E3-BF58-8DBD15568963}" destId="{1794EE0D-8F81-4585-8BD0-0B8451C09693}" srcOrd="1" destOrd="0" parTransId="{896DC1A3-818E-4C4D-B738-D5DCD6445E4F}" sibTransId="{110227EB-8CBF-4568-B300-817CB8C0F603}"/>
    <dgm:cxn modelId="{C62CC3E8-DED4-4349-8240-30213A043130}" type="presOf" srcId="{722890A6-563C-41A5-ABCD-A531CEF7D8D0}" destId="{6E6C3B06-4E20-4931-8CF1-6C1522C0DC44}" srcOrd="0" destOrd="0" presId="urn:microsoft.com/office/officeart/2005/8/layout/vList5"/>
    <dgm:cxn modelId="{69856FD5-50B2-4564-94CA-9CED4E145167}" type="presOf" srcId="{FAA8DB14-E320-4E3E-A10B-FA01A710E703}" destId="{5DAB53F4-0F38-4A56-B19E-F76D8D0D8FA9}" srcOrd="0" destOrd="4" presId="urn:microsoft.com/office/officeart/2005/8/layout/vList5"/>
    <dgm:cxn modelId="{E74F91D8-7032-48B5-B8A3-59530D10A677}" type="presOf" srcId="{06FC2E41-536D-440A-A8AA-746EB963E305}" destId="{4ABF4550-95B7-4DC0-B502-1C6FF503B397}" srcOrd="0" destOrd="0" presId="urn:microsoft.com/office/officeart/2005/8/layout/vList5"/>
    <dgm:cxn modelId="{954E313E-ED0D-4601-899E-FC7A583388C2}" type="presOf" srcId="{31ABA8F2-F551-43D2-92F3-5625F3818B56}" destId="{5DAB53F4-0F38-4A56-B19E-F76D8D0D8FA9}" srcOrd="0" destOrd="2" presId="urn:microsoft.com/office/officeart/2005/8/layout/vList5"/>
    <dgm:cxn modelId="{7989C674-66DC-4CAF-8A63-68184F9FC8BF}" type="presOf" srcId="{A2111EA8-C39B-4E1D-A58B-62CC820DB25B}" destId="{5DAB53F4-0F38-4A56-B19E-F76D8D0D8FA9}" srcOrd="0" destOrd="1" presId="urn:microsoft.com/office/officeart/2005/8/layout/vList5"/>
    <dgm:cxn modelId="{F29D3F59-CF7D-4B93-8D33-F96FB009F42E}" srcId="{579F1D68-F29D-4E5C-A701-42196EF07738}" destId="{FAA8DB14-E320-4E3E-A10B-FA01A710E703}" srcOrd="4" destOrd="0" parTransId="{58887DB4-BA6B-4B63-A8C4-60647B10D76D}" sibTransId="{7E77371B-60F0-4514-87A5-96BE1E3FF23D}"/>
    <dgm:cxn modelId="{89413096-E7A2-4C42-872B-1745DE3C55BC}" type="presOf" srcId="{423967B1-0119-4068-B62B-E6F60BE8315C}" destId="{5DAB53F4-0F38-4A56-B19E-F76D8D0D8FA9}" srcOrd="0" destOrd="0" presId="urn:microsoft.com/office/officeart/2005/8/layout/vList5"/>
    <dgm:cxn modelId="{80C26F21-1173-4FD1-B88C-391E85CCA869}" type="presOf" srcId="{1794EE0D-8F81-4585-8BD0-0B8451C09693}" destId="{4ABF4550-95B7-4DC0-B502-1C6FF503B397}" srcOrd="0" destOrd="1" presId="urn:microsoft.com/office/officeart/2005/8/layout/vList5"/>
    <dgm:cxn modelId="{23AB212D-E1D3-4918-94B4-91C4BEDEC389}" type="presOf" srcId="{48403D82-16B6-42F0-B788-CB5977744975}" destId="{4ABF4550-95B7-4DC0-B502-1C6FF503B397}" srcOrd="0" destOrd="2" presId="urn:microsoft.com/office/officeart/2005/8/layout/vList5"/>
    <dgm:cxn modelId="{B537FE3A-575B-4325-91EB-20265AF271CE}" type="presOf" srcId="{38E1184F-503D-44E3-BF58-8DBD15568963}" destId="{2DA32674-03A1-44D2-9784-086788D170D1}" srcOrd="0" destOrd="0" presId="urn:microsoft.com/office/officeart/2005/8/layout/vList5"/>
    <dgm:cxn modelId="{D66FA8B8-68B2-49D4-8859-83A860D22821}" srcId="{722890A6-563C-41A5-ABCD-A531CEF7D8D0}" destId="{38E1184F-503D-44E3-BF58-8DBD15568963}" srcOrd="0" destOrd="0" parTransId="{640A75CD-14C8-4100-A070-E4CC65AEA4A8}" sibTransId="{1B15466F-501D-48AE-9484-A12F287AE561}"/>
    <dgm:cxn modelId="{D8F3DC20-E365-465B-8E7E-BC046BADAC9E}" type="presParOf" srcId="{6E6C3B06-4E20-4931-8CF1-6C1522C0DC44}" destId="{79703B63-DD68-4591-8015-645979EEB24A}" srcOrd="0" destOrd="0" presId="urn:microsoft.com/office/officeart/2005/8/layout/vList5"/>
    <dgm:cxn modelId="{21892176-A22E-4AB4-B5E6-0AC4A6A68C36}" type="presParOf" srcId="{79703B63-DD68-4591-8015-645979EEB24A}" destId="{2DA32674-03A1-44D2-9784-086788D170D1}" srcOrd="0" destOrd="0" presId="urn:microsoft.com/office/officeart/2005/8/layout/vList5"/>
    <dgm:cxn modelId="{0B7CCF85-659C-4374-9C18-8282701ECD76}" type="presParOf" srcId="{79703B63-DD68-4591-8015-645979EEB24A}" destId="{4ABF4550-95B7-4DC0-B502-1C6FF503B397}" srcOrd="1" destOrd="0" presId="urn:microsoft.com/office/officeart/2005/8/layout/vList5"/>
    <dgm:cxn modelId="{7ACCB5C9-AD2F-4B24-B727-200197676E7D}" type="presParOf" srcId="{6E6C3B06-4E20-4931-8CF1-6C1522C0DC44}" destId="{D0F5E840-0A57-48B9-8766-643FA05DF03D}" srcOrd="1" destOrd="0" presId="urn:microsoft.com/office/officeart/2005/8/layout/vList5"/>
    <dgm:cxn modelId="{BC7AFAD4-CAA2-4160-B7AE-107BF7164028}" type="presParOf" srcId="{6E6C3B06-4E20-4931-8CF1-6C1522C0DC44}" destId="{5ACF51CB-00B1-4DE1-9CAC-DA374F4EB8A1}" srcOrd="2" destOrd="0" presId="urn:microsoft.com/office/officeart/2005/8/layout/vList5"/>
    <dgm:cxn modelId="{93D34244-5A70-4A30-8BCA-11DEB83C419A}" type="presParOf" srcId="{5ACF51CB-00B1-4DE1-9CAC-DA374F4EB8A1}" destId="{94354C91-2B7D-453F-8F5B-5146C7A4F1FD}" srcOrd="0" destOrd="0" presId="urn:microsoft.com/office/officeart/2005/8/layout/vList5"/>
    <dgm:cxn modelId="{29D86296-3776-4B10-AFA4-C04A0D0AB1F0}" type="presParOf" srcId="{5ACF51CB-00B1-4DE1-9CAC-DA374F4EB8A1}" destId="{5DAB53F4-0F38-4A56-B19E-F76D8D0D8FA9}"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722890A6-563C-41A5-ABCD-A531CEF7D8D0}" type="doc">
      <dgm:prSet loTypeId="urn:microsoft.com/office/officeart/2005/8/layout/vList5" loCatId="list" qsTypeId="urn:microsoft.com/office/officeart/2005/8/quickstyle/simple1#3" qsCatId="simple" csTypeId="urn:microsoft.com/office/officeart/2005/8/colors/accent1_2#3" csCatId="accent1" phldr="1"/>
      <dgm:spPr/>
      <dgm:t>
        <a:bodyPr/>
        <a:lstStyle/>
        <a:p>
          <a:endParaRPr lang="el-GR"/>
        </a:p>
      </dgm:t>
    </dgm:pt>
    <dgm:pt modelId="{38E1184F-503D-44E3-BF58-8DBD15568963}">
      <dgm:prSet phldrT="[Text]" custT="1"/>
      <dgm:spPr>
        <a:solidFill>
          <a:srgbClr val="00B0F0"/>
        </a:solidFill>
      </dgm:spPr>
      <dgm:t>
        <a:bodyPr/>
        <a:lstStyle/>
        <a:p>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Υποχρεωτικά Μαθήματα (</a:t>
          </a:r>
          <a:r>
            <a:rPr lang="en-US"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2x4</a:t>
          </a:r>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περιόδους</a:t>
          </a:r>
          <a:r>
            <a:rPr lang="en-US"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=8)</a:t>
          </a:r>
          <a:endPar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640A75CD-14C8-4100-A070-E4CC65AEA4A8}" type="parTrans" cxnId="{D66FA8B8-68B2-49D4-8859-83A860D22821}">
      <dgm:prSet/>
      <dgm:spPr/>
      <dgm:t>
        <a:bodyPr/>
        <a:lstStyle/>
        <a:p>
          <a:endParaRPr lang="el-GR">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1B15466F-501D-48AE-9484-A12F287AE561}" type="sibTrans" cxnId="{D66FA8B8-68B2-49D4-8859-83A860D22821}">
      <dgm:prSet/>
      <dgm:spPr/>
      <dgm:t>
        <a:bodyPr/>
        <a:lstStyle/>
        <a:p>
          <a:endParaRPr lang="el-GR">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06FC2E41-536D-440A-A8AA-746EB963E305}">
      <dgm:prSet phldrT="[Text]" custT="1"/>
      <dgm:spPr>
        <a:solidFill>
          <a:srgbClr val="00B0F0">
            <a:alpha val="90000"/>
          </a:srgbClr>
        </a:solidFill>
      </dgm:spPr>
      <dgm:t>
        <a:bodyPr/>
        <a:lstStyle/>
        <a:p>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Αγγλικά </a:t>
          </a:r>
        </a:p>
      </dgm:t>
    </dgm:pt>
    <dgm:pt modelId="{F7AFBD9B-00C8-4149-B669-6C1B48DD9D65}" type="parTrans" cxnId="{2CF44EE5-62A3-4D16-A3CD-A0F59E217E2D}">
      <dgm:prSet/>
      <dgm:spPr/>
      <dgm:t>
        <a:bodyPr/>
        <a:lstStyle/>
        <a:p>
          <a:endParaRPr lang="el-GR">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44FB2545-8E93-4F65-BC9C-D66A221120B1}" type="sibTrans" cxnId="{2CF44EE5-62A3-4D16-A3CD-A0F59E217E2D}">
      <dgm:prSet/>
      <dgm:spPr/>
      <dgm:t>
        <a:bodyPr/>
        <a:lstStyle/>
        <a:p>
          <a:endParaRPr lang="el-GR">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579F1D68-F29D-4E5C-A701-42196EF07738}">
      <dgm:prSet phldrT="[Text]" custT="1"/>
      <dgm:spPr>
        <a:solidFill>
          <a:srgbClr val="DBE8FF"/>
        </a:solidFill>
      </dgm:spPr>
      <dgm:t>
        <a:bodyPr/>
        <a:lstStyle/>
        <a:p>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Επιλεγόμενα Μαθήματα</a:t>
          </a:r>
          <a:r>
            <a:rPr lang="en-US"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a:t>
          </a:r>
          <a:r>
            <a:rPr lang="en-US"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2x4</a:t>
          </a:r>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περιόδους</a:t>
          </a:r>
          <a:r>
            <a:rPr lang="en-US"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=8)</a:t>
          </a:r>
          <a:endPar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6B8CCA8C-A9F7-48A2-99B9-401F46984FC1}" type="parTrans" cxnId="{F5C4826E-A1AF-42BE-9C89-C5CBB4AA2F3C}">
      <dgm:prSet/>
      <dgm:spPr/>
      <dgm:t>
        <a:bodyPr/>
        <a:lstStyle/>
        <a:p>
          <a:endParaRPr lang="el-GR">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F3C1947D-19CA-46F3-AB58-69A443604CB2}" type="sibTrans" cxnId="{F5C4826E-A1AF-42BE-9C89-C5CBB4AA2F3C}">
      <dgm:prSet/>
      <dgm:spPr/>
      <dgm:t>
        <a:bodyPr/>
        <a:lstStyle/>
        <a:p>
          <a:endParaRPr lang="el-GR">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A2111EA8-C39B-4E1D-A58B-62CC820DB25B}">
      <dgm:prSet phldrT="[Text]" custT="1"/>
      <dgm:spPr>
        <a:solidFill>
          <a:srgbClr val="DBE8FF">
            <a:alpha val="90000"/>
          </a:srgbClr>
        </a:solidFill>
      </dgm:spPr>
      <dgm:t>
        <a:bodyPr/>
        <a:lstStyle/>
        <a:p>
          <a:r>
            <a:rPr lang="el-GR" sz="24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Λατινικά</a:t>
          </a:r>
        </a:p>
      </dgm:t>
    </dgm:pt>
    <dgm:pt modelId="{298450FA-BA85-467B-ACDE-63A91FC4A749}" type="parTrans" cxnId="{EC2F8DE7-31A8-44F9-98E1-7A8AEC55FCE8}">
      <dgm:prSet/>
      <dgm:spPr/>
      <dgm:t>
        <a:bodyPr/>
        <a:lstStyle/>
        <a:p>
          <a:endParaRPr lang="el-GR">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6867AB1B-ED05-4F0A-84D2-BC5E00F866C6}" type="sibTrans" cxnId="{EC2F8DE7-31A8-44F9-98E1-7A8AEC55FCE8}">
      <dgm:prSet/>
      <dgm:spPr/>
      <dgm:t>
        <a:bodyPr/>
        <a:lstStyle/>
        <a:p>
          <a:endParaRPr lang="el-GR">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7164BFCB-2279-4766-AC09-A5A74312E8D8}">
      <dgm:prSet phldrT="[Text]" custT="1"/>
      <dgm:spPr>
        <a:solidFill>
          <a:srgbClr val="00B0F0">
            <a:alpha val="90000"/>
          </a:srgbClr>
        </a:solidFill>
      </dgm:spPr>
      <dgm:t>
        <a:bodyPr/>
        <a:lstStyle/>
        <a:p>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Ιστορία</a:t>
          </a:r>
        </a:p>
      </dgm:t>
    </dgm:pt>
    <dgm:pt modelId="{A90DC8C8-7D0C-4B86-B92D-7EFD42B5B5EA}" type="parTrans" cxnId="{DCA8782E-AE3A-47DB-A07E-161BAE2246AE}">
      <dgm:prSet/>
      <dgm:spPr/>
      <dgm:t>
        <a:bodyPr/>
        <a:lstStyle/>
        <a:p>
          <a:endParaRPr lang="el-GR">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A8201B63-A260-4B5F-97DC-102BAE556A58}" type="sibTrans" cxnId="{DCA8782E-AE3A-47DB-A07E-161BAE2246AE}">
      <dgm:prSet/>
      <dgm:spPr/>
      <dgm:t>
        <a:bodyPr/>
        <a:lstStyle/>
        <a:p>
          <a:endParaRPr lang="el-GR">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322A3B29-640B-426B-9514-99F76493C867}">
      <dgm:prSet phldrT="[Text]" custT="1"/>
      <dgm:spPr>
        <a:solidFill>
          <a:srgbClr val="DBE8FF">
            <a:alpha val="90000"/>
          </a:srgbClr>
        </a:solidFill>
      </dgm:spPr>
      <dgm:t>
        <a:bodyPr/>
        <a:lstStyle/>
        <a:p>
          <a:r>
            <a:rPr lang="el-GR" sz="24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Γαλλικά </a:t>
          </a:r>
        </a:p>
      </dgm:t>
    </dgm:pt>
    <dgm:pt modelId="{B7FC1108-EE85-4086-BA4E-C92C6346A10B}" type="parTrans" cxnId="{124CAEBE-6AB1-4522-B521-6181016CF3F1}">
      <dgm:prSet/>
      <dgm:spPr/>
      <dgm:t>
        <a:bodyPr/>
        <a:lstStyle/>
        <a:p>
          <a:endParaRPr lang="el-GR">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C16F94C3-BEE4-4C63-AE33-A2BC2565CA50}" type="sibTrans" cxnId="{124CAEBE-6AB1-4522-B521-6181016CF3F1}">
      <dgm:prSet/>
      <dgm:spPr/>
      <dgm:t>
        <a:bodyPr/>
        <a:lstStyle/>
        <a:p>
          <a:endParaRPr lang="el-GR">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4283911A-AA35-439B-85E7-F96187F8250F}">
      <dgm:prSet phldrT="[Text]" custT="1"/>
      <dgm:spPr>
        <a:solidFill>
          <a:srgbClr val="DBE8FF">
            <a:alpha val="90000"/>
          </a:srgbClr>
        </a:solidFill>
      </dgm:spPr>
      <dgm:t>
        <a:bodyPr/>
        <a:lstStyle/>
        <a:p>
          <a:r>
            <a:rPr lang="el-GR" sz="24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Άλλη ξένη γλώσσα</a:t>
          </a:r>
        </a:p>
      </dgm:t>
    </dgm:pt>
    <dgm:pt modelId="{7C835443-B009-4A95-8920-2968138E5B4A}" type="parTrans" cxnId="{1CF3E29F-6D00-4820-A32F-48D1FAE8A08E}">
      <dgm:prSet/>
      <dgm:spPr/>
      <dgm:t>
        <a:bodyPr/>
        <a:lstStyle/>
        <a:p>
          <a:endParaRPr lang="el-GR">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351EAFC6-D192-436F-8BFF-210466B4A48B}" type="sibTrans" cxnId="{1CF3E29F-6D00-4820-A32F-48D1FAE8A08E}">
      <dgm:prSet/>
      <dgm:spPr/>
      <dgm:t>
        <a:bodyPr/>
        <a:lstStyle/>
        <a:p>
          <a:endParaRPr lang="el-GR">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70199DD2-A4C6-4581-8660-763A01FCE778}">
      <dgm:prSet phldrT="[Text]" custT="1"/>
      <dgm:spPr>
        <a:solidFill>
          <a:srgbClr val="DBE8FF">
            <a:alpha val="90000"/>
          </a:srgbClr>
        </a:solidFill>
      </dgm:spPr>
      <dgm:t>
        <a:bodyPr/>
        <a:lstStyle/>
        <a:p>
          <a:r>
            <a:rPr lang="el-GR" sz="24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Αρχαία Ελληνικά</a:t>
          </a:r>
        </a:p>
      </dgm:t>
    </dgm:pt>
    <dgm:pt modelId="{F1A195A8-2D72-4E66-8A47-FC77474E671A}" type="parTrans" cxnId="{77E465A4-FD0F-4600-8F4B-5A866DA29BA5}">
      <dgm:prSet/>
      <dgm:spPr/>
      <dgm:t>
        <a:bodyPr/>
        <a:lstStyle/>
        <a:p>
          <a:endParaRPr lang="el-GR">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E1C7902E-AE72-47EF-A89B-27B5D7269EFE}" type="sibTrans" cxnId="{77E465A4-FD0F-4600-8F4B-5A866DA29BA5}">
      <dgm:prSet/>
      <dgm:spPr/>
      <dgm:t>
        <a:bodyPr/>
        <a:lstStyle/>
        <a:p>
          <a:endParaRPr lang="el-GR">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B91AC704-5939-477B-AFAB-EE3D0A93EDD8}">
      <dgm:prSet phldrT="[Text]" custT="1"/>
      <dgm:spPr>
        <a:solidFill>
          <a:srgbClr val="DBE8FF">
            <a:alpha val="90000"/>
          </a:srgbClr>
        </a:solidFill>
      </dgm:spPr>
      <dgm:t>
        <a:bodyPr/>
        <a:lstStyle/>
        <a:p>
          <a:r>
            <a:rPr lang="el-GR" sz="24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Οικονομικά</a:t>
          </a:r>
        </a:p>
      </dgm:t>
    </dgm:pt>
    <dgm:pt modelId="{BE21F614-84CB-4346-B0C2-CE8372D2E147}" type="parTrans" cxnId="{D1C76834-B28C-4100-9417-64278168F53C}">
      <dgm:prSet/>
      <dgm:spPr/>
      <dgm:t>
        <a:bodyPr/>
        <a:lstStyle/>
        <a:p>
          <a:endParaRPr lang="el-GR">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079F2FA0-3F68-4B66-BD8E-E97EABF97BDE}" type="sibTrans" cxnId="{D1C76834-B28C-4100-9417-64278168F53C}">
      <dgm:prSet/>
      <dgm:spPr/>
      <dgm:t>
        <a:bodyPr/>
        <a:lstStyle/>
        <a:p>
          <a:endParaRPr lang="el-GR">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6E6C3B06-4E20-4931-8CF1-6C1522C0DC44}" type="pres">
      <dgm:prSet presAssocID="{722890A6-563C-41A5-ABCD-A531CEF7D8D0}" presName="Name0" presStyleCnt="0">
        <dgm:presLayoutVars>
          <dgm:dir/>
          <dgm:animLvl val="lvl"/>
          <dgm:resizeHandles val="exact"/>
        </dgm:presLayoutVars>
      </dgm:prSet>
      <dgm:spPr/>
      <dgm:t>
        <a:bodyPr/>
        <a:lstStyle/>
        <a:p>
          <a:endParaRPr lang="en-US"/>
        </a:p>
      </dgm:t>
    </dgm:pt>
    <dgm:pt modelId="{79703B63-DD68-4591-8015-645979EEB24A}" type="pres">
      <dgm:prSet presAssocID="{38E1184F-503D-44E3-BF58-8DBD15568963}" presName="linNode" presStyleCnt="0"/>
      <dgm:spPr/>
    </dgm:pt>
    <dgm:pt modelId="{2DA32674-03A1-44D2-9784-086788D170D1}" type="pres">
      <dgm:prSet presAssocID="{38E1184F-503D-44E3-BF58-8DBD15568963}" presName="parentText" presStyleLbl="node1" presStyleIdx="0" presStyleCnt="2" custScaleX="184499" custLinFactNeighborX="-193" custLinFactNeighborY="482">
        <dgm:presLayoutVars>
          <dgm:chMax val="1"/>
          <dgm:bulletEnabled val="1"/>
        </dgm:presLayoutVars>
      </dgm:prSet>
      <dgm:spPr/>
      <dgm:t>
        <a:bodyPr/>
        <a:lstStyle/>
        <a:p>
          <a:endParaRPr lang="en-US"/>
        </a:p>
      </dgm:t>
    </dgm:pt>
    <dgm:pt modelId="{4ABF4550-95B7-4DC0-B502-1C6FF503B397}" type="pres">
      <dgm:prSet presAssocID="{38E1184F-503D-44E3-BF58-8DBD15568963}" presName="descendantText" presStyleLbl="alignAccFollowNode1" presStyleIdx="0" presStyleCnt="2">
        <dgm:presLayoutVars>
          <dgm:bulletEnabled val="1"/>
        </dgm:presLayoutVars>
      </dgm:prSet>
      <dgm:spPr/>
      <dgm:t>
        <a:bodyPr/>
        <a:lstStyle/>
        <a:p>
          <a:endParaRPr lang="en-US"/>
        </a:p>
      </dgm:t>
    </dgm:pt>
    <dgm:pt modelId="{D0F5E840-0A57-48B9-8766-643FA05DF03D}" type="pres">
      <dgm:prSet presAssocID="{1B15466F-501D-48AE-9484-A12F287AE561}" presName="sp" presStyleCnt="0"/>
      <dgm:spPr/>
    </dgm:pt>
    <dgm:pt modelId="{5ACF51CB-00B1-4DE1-9CAC-DA374F4EB8A1}" type="pres">
      <dgm:prSet presAssocID="{579F1D68-F29D-4E5C-A701-42196EF07738}" presName="linNode" presStyleCnt="0"/>
      <dgm:spPr/>
    </dgm:pt>
    <dgm:pt modelId="{94354C91-2B7D-453F-8F5B-5146C7A4F1FD}" type="pres">
      <dgm:prSet presAssocID="{579F1D68-F29D-4E5C-A701-42196EF07738}" presName="parentText" presStyleLbl="node1" presStyleIdx="1" presStyleCnt="2" custScaleX="188092">
        <dgm:presLayoutVars>
          <dgm:chMax val="1"/>
          <dgm:bulletEnabled val="1"/>
        </dgm:presLayoutVars>
      </dgm:prSet>
      <dgm:spPr/>
      <dgm:t>
        <a:bodyPr/>
        <a:lstStyle/>
        <a:p>
          <a:endParaRPr lang="en-US"/>
        </a:p>
      </dgm:t>
    </dgm:pt>
    <dgm:pt modelId="{5DAB53F4-0F38-4A56-B19E-F76D8D0D8FA9}" type="pres">
      <dgm:prSet presAssocID="{579F1D68-F29D-4E5C-A701-42196EF07738}" presName="descendantText" presStyleLbl="alignAccFollowNode1" presStyleIdx="1" presStyleCnt="2" custScaleY="166335">
        <dgm:presLayoutVars>
          <dgm:bulletEnabled val="1"/>
        </dgm:presLayoutVars>
      </dgm:prSet>
      <dgm:spPr/>
      <dgm:t>
        <a:bodyPr/>
        <a:lstStyle/>
        <a:p>
          <a:endParaRPr lang="en-US"/>
        </a:p>
      </dgm:t>
    </dgm:pt>
  </dgm:ptLst>
  <dgm:cxnLst>
    <dgm:cxn modelId="{D1C76834-B28C-4100-9417-64278168F53C}" srcId="{579F1D68-F29D-4E5C-A701-42196EF07738}" destId="{B91AC704-5939-477B-AFAB-EE3D0A93EDD8}" srcOrd="4" destOrd="0" parTransId="{BE21F614-84CB-4346-B0C2-CE8372D2E147}" sibTransId="{079F2FA0-3F68-4B66-BD8E-E97EABF97BDE}"/>
    <dgm:cxn modelId="{124CAEBE-6AB1-4522-B521-6181016CF3F1}" srcId="{579F1D68-F29D-4E5C-A701-42196EF07738}" destId="{322A3B29-640B-426B-9514-99F76493C867}" srcOrd="1" destOrd="0" parTransId="{B7FC1108-EE85-4086-BA4E-C92C6346A10B}" sibTransId="{C16F94C3-BEE4-4C63-AE33-A2BC2565CA50}"/>
    <dgm:cxn modelId="{8B0D151D-23D4-43FF-9315-9BA1367BC08C}" type="presOf" srcId="{70199DD2-A4C6-4581-8660-763A01FCE778}" destId="{5DAB53F4-0F38-4A56-B19E-F76D8D0D8FA9}" srcOrd="0" destOrd="3" presId="urn:microsoft.com/office/officeart/2005/8/layout/vList5"/>
    <dgm:cxn modelId="{D038B3A6-815D-4103-9EE8-27705E192693}" type="presOf" srcId="{322A3B29-640B-426B-9514-99F76493C867}" destId="{5DAB53F4-0F38-4A56-B19E-F76D8D0D8FA9}" srcOrd="0" destOrd="1" presId="urn:microsoft.com/office/officeart/2005/8/layout/vList5"/>
    <dgm:cxn modelId="{F5C4826E-A1AF-42BE-9C89-C5CBB4AA2F3C}" srcId="{722890A6-563C-41A5-ABCD-A531CEF7D8D0}" destId="{579F1D68-F29D-4E5C-A701-42196EF07738}" srcOrd="1" destOrd="0" parTransId="{6B8CCA8C-A9F7-48A2-99B9-401F46984FC1}" sibTransId="{F3C1947D-19CA-46F3-AB58-69A443604CB2}"/>
    <dgm:cxn modelId="{DCA8782E-AE3A-47DB-A07E-161BAE2246AE}" srcId="{38E1184F-503D-44E3-BF58-8DBD15568963}" destId="{7164BFCB-2279-4766-AC09-A5A74312E8D8}" srcOrd="1" destOrd="0" parTransId="{A90DC8C8-7D0C-4B86-B92D-7EFD42B5B5EA}" sibTransId="{A8201B63-A260-4B5F-97DC-102BAE556A58}"/>
    <dgm:cxn modelId="{77E465A4-FD0F-4600-8F4B-5A866DA29BA5}" srcId="{579F1D68-F29D-4E5C-A701-42196EF07738}" destId="{70199DD2-A4C6-4581-8660-763A01FCE778}" srcOrd="3" destOrd="0" parTransId="{F1A195A8-2D72-4E66-8A47-FC77474E671A}" sibTransId="{E1C7902E-AE72-47EF-A89B-27B5D7269EFE}"/>
    <dgm:cxn modelId="{2CF44EE5-62A3-4D16-A3CD-A0F59E217E2D}" srcId="{38E1184F-503D-44E3-BF58-8DBD15568963}" destId="{06FC2E41-536D-440A-A8AA-746EB963E305}" srcOrd="0" destOrd="0" parTransId="{F7AFBD9B-00C8-4149-B669-6C1B48DD9D65}" sibTransId="{44FB2545-8E93-4F65-BC9C-D66A221120B1}"/>
    <dgm:cxn modelId="{C005EB3C-7C50-4644-8D30-2C0ABEDBF3F8}" type="presOf" srcId="{38E1184F-503D-44E3-BF58-8DBD15568963}" destId="{2DA32674-03A1-44D2-9784-086788D170D1}" srcOrd="0" destOrd="0" presId="urn:microsoft.com/office/officeart/2005/8/layout/vList5"/>
    <dgm:cxn modelId="{1C4BF0F4-3A4A-412D-85B9-61D997DEBFE5}" type="presOf" srcId="{7164BFCB-2279-4766-AC09-A5A74312E8D8}" destId="{4ABF4550-95B7-4DC0-B502-1C6FF503B397}" srcOrd="0" destOrd="1" presId="urn:microsoft.com/office/officeart/2005/8/layout/vList5"/>
    <dgm:cxn modelId="{EC2F8DE7-31A8-44F9-98E1-7A8AEC55FCE8}" srcId="{579F1D68-F29D-4E5C-A701-42196EF07738}" destId="{A2111EA8-C39B-4E1D-A58B-62CC820DB25B}" srcOrd="0" destOrd="0" parTransId="{298450FA-BA85-467B-ACDE-63A91FC4A749}" sibTransId="{6867AB1B-ED05-4F0A-84D2-BC5E00F866C6}"/>
    <dgm:cxn modelId="{E3E373AE-3274-4B68-A4C9-ACA0EAB859A2}" type="presOf" srcId="{579F1D68-F29D-4E5C-A701-42196EF07738}" destId="{94354C91-2B7D-453F-8F5B-5146C7A4F1FD}" srcOrd="0" destOrd="0" presId="urn:microsoft.com/office/officeart/2005/8/layout/vList5"/>
    <dgm:cxn modelId="{1CF3E29F-6D00-4820-A32F-48D1FAE8A08E}" srcId="{579F1D68-F29D-4E5C-A701-42196EF07738}" destId="{4283911A-AA35-439B-85E7-F96187F8250F}" srcOrd="2" destOrd="0" parTransId="{7C835443-B009-4A95-8920-2968138E5B4A}" sibTransId="{351EAFC6-D192-436F-8BFF-210466B4A48B}"/>
    <dgm:cxn modelId="{15D7B72D-87E9-4FFF-9BCC-8D764055D754}" type="presOf" srcId="{B91AC704-5939-477B-AFAB-EE3D0A93EDD8}" destId="{5DAB53F4-0F38-4A56-B19E-F76D8D0D8FA9}" srcOrd="0" destOrd="4" presId="urn:microsoft.com/office/officeart/2005/8/layout/vList5"/>
    <dgm:cxn modelId="{FB3A7F53-EC1E-4957-A8F0-FAE82801EA7D}" type="presOf" srcId="{722890A6-563C-41A5-ABCD-A531CEF7D8D0}" destId="{6E6C3B06-4E20-4931-8CF1-6C1522C0DC44}" srcOrd="0" destOrd="0" presId="urn:microsoft.com/office/officeart/2005/8/layout/vList5"/>
    <dgm:cxn modelId="{D42ABAFF-6559-4770-9C66-5EEAC7E7174D}" type="presOf" srcId="{06FC2E41-536D-440A-A8AA-746EB963E305}" destId="{4ABF4550-95B7-4DC0-B502-1C6FF503B397}" srcOrd="0" destOrd="0" presId="urn:microsoft.com/office/officeart/2005/8/layout/vList5"/>
    <dgm:cxn modelId="{92A44F69-47F0-409E-858A-895C589478C9}" type="presOf" srcId="{A2111EA8-C39B-4E1D-A58B-62CC820DB25B}" destId="{5DAB53F4-0F38-4A56-B19E-F76D8D0D8FA9}" srcOrd="0" destOrd="0" presId="urn:microsoft.com/office/officeart/2005/8/layout/vList5"/>
    <dgm:cxn modelId="{884CC15A-B1FA-4065-97CD-9176590A840E}" type="presOf" srcId="{4283911A-AA35-439B-85E7-F96187F8250F}" destId="{5DAB53F4-0F38-4A56-B19E-F76D8D0D8FA9}" srcOrd="0" destOrd="2" presId="urn:microsoft.com/office/officeart/2005/8/layout/vList5"/>
    <dgm:cxn modelId="{D66FA8B8-68B2-49D4-8859-83A860D22821}" srcId="{722890A6-563C-41A5-ABCD-A531CEF7D8D0}" destId="{38E1184F-503D-44E3-BF58-8DBD15568963}" srcOrd="0" destOrd="0" parTransId="{640A75CD-14C8-4100-A070-E4CC65AEA4A8}" sibTransId="{1B15466F-501D-48AE-9484-A12F287AE561}"/>
    <dgm:cxn modelId="{68AA3409-BEF7-4454-8E5C-DEF1B0D51614}" type="presParOf" srcId="{6E6C3B06-4E20-4931-8CF1-6C1522C0DC44}" destId="{79703B63-DD68-4591-8015-645979EEB24A}" srcOrd="0" destOrd="0" presId="urn:microsoft.com/office/officeart/2005/8/layout/vList5"/>
    <dgm:cxn modelId="{E2CC86E4-D8ED-4029-9E37-9C261B845108}" type="presParOf" srcId="{79703B63-DD68-4591-8015-645979EEB24A}" destId="{2DA32674-03A1-44D2-9784-086788D170D1}" srcOrd="0" destOrd="0" presId="urn:microsoft.com/office/officeart/2005/8/layout/vList5"/>
    <dgm:cxn modelId="{8A069EDC-8A10-4B57-AED4-D553C2ED9485}" type="presParOf" srcId="{79703B63-DD68-4591-8015-645979EEB24A}" destId="{4ABF4550-95B7-4DC0-B502-1C6FF503B397}" srcOrd="1" destOrd="0" presId="urn:microsoft.com/office/officeart/2005/8/layout/vList5"/>
    <dgm:cxn modelId="{CB863FA1-1DFB-422D-B3D0-EB603F0CA099}" type="presParOf" srcId="{6E6C3B06-4E20-4931-8CF1-6C1522C0DC44}" destId="{D0F5E840-0A57-48B9-8766-643FA05DF03D}" srcOrd="1" destOrd="0" presId="urn:microsoft.com/office/officeart/2005/8/layout/vList5"/>
    <dgm:cxn modelId="{0FD9FA1C-177D-4BC0-9DFB-D08C8FD75AC3}" type="presParOf" srcId="{6E6C3B06-4E20-4931-8CF1-6C1522C0DC44}" destId="{5ACF51CB-00B1-4DE1-9CAC-DA374F4EB8A1}" srcOrd="2" destOrd="0" presId="urn:microsoft.com/office/officeart/2005/8/layout/vList5"/>
    <dgm:cxn modelId="{E3B6F50C-ADC6-48B1-B348-EAD99710919F}" type="presParOf" srcId="{5ACF51CB-00B1-4DE1-9CAC-DA374F4EB8A1}" destId="{94354C91-2B7D-453F-8F5B-5146C7A4F1FD}" srcOrd="0" destOrd="0" presId="urn:microsoft.com/office/officeart/2005/8/layout/vList5"/>
    <dgm:cxn modelId="{982E87A4-0ACF-47E4-874B-18E38316E1B4}" type="presParOf" srcId="{5ACF51CB-00B1-4DE1-9CAC-DA374F4EB8A1}" destId="{5DAB53F4-0F38-4A56-B19E-F76D8D0D8FA9}"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722890A6-563C-41A5-ABCD-A531CEF7D8D0}" type="doc">
      <dgm:prSet loTypeId="urn:microsoft.com/office/officeart/2005/8/layout/vList5" loCatId="list" qsTypeId="urn:microsoft.com/office/officeart/2005/8/quickstyle/simple1#4" qsCatId="simple" csTypeId="urn:microsoft.com/office/officeart/2005/8/colors/accent1_2#4" csCatId="accent1" phldr="1"/>
      <dgm:spPr/>
      <dgm:t>
        <a:bodyPr/>
        <a:lstStyle/>
        <a:p>
          <a:endParaRPr lang="el-GR"/>
        </a:p>
      </dgm:t>
    </dgm:pt>
    <dgm:pt modelId="{38E1184F-503D-44E3-BF58-8DBD15568963}">
      <dgm:prSet phldrT="[Text]" custT="1"/>
      <dgm:spPr>
        <a:solidFill>
          <a:srgbClr val="FFC000"/>
        </a:solidFill>
      </dgm:spPr>
      <dgm:t>
        <a:bodyPr/>
        <a:lstStyle/>
        <a:p>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Υποχρεωτικά Μαθήματα (3</a:t>
          </a:r>
          <a:r>
            <a:rPr lang="en-US"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x4</a:t>
          </a:r>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περιόδους</a:t>
          </a:r>
          <a:r>
            <a:rPr lang="en-US"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=12)</a:t>
          </a:r>
          <a:endPar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640A75CD-14C8-4100-A070-E4CC65AEA4A8}" type="parTrans" cxnId="{D66FA8B8-68B2-49D4-8859-83A860D22821}">
      <dgm:prSet/>
      <dgm:spPr/>
      <dgm:t>
        <a:bodyPr/>
        <a:lstStyle/>
        <a:p>
          <a:endParaRPr lang="el-GR"/>
        </a:p>
      </dgm:t>
    </dgm:pt>
    <dgm:pt modelId="{1B15466F-501D-48AE-9484-A12F287AE561}" type="sibTrans" cxnId="{D66FA8B8-68B2-49D4-8859-83A860D22821}">
      <dgm:prSet/>
      <dgm:spPr/>
      <dgm:t>
        <a:bodyPr/>
        <a:lstStyle/>
        <a:p>
          <a:endParaRPr lang="el-GR"/>
        </a:p>
      </dgm:t>
    </dgm:pt>
    <dgm:pt modelId="{06FC2E41-536D-440A-A8AA-746EB963E305}">
      <dgm:prSet phldrT="[Text]" custT="1"/>
      <dgm:spPr>
        <a:solidFill>
          <a:srgbClr val="FFC000">
            <a:alpha val="90000"/>
          </a:srgbClr>
        </a:solidFill>
      </dgm:spPr>
      <dgm:t>
        <a:bodyPr/>
        <a:lstStyle/>
        <a:p>
          <a:r>
            <a:rPr lang="el-GR" sz="2000" kern="1200" dirty="0">
              <a:solidFill>
                <a:schemeClr val="tx2"/>
              </a:solidFill>
              <a:latin typeface="Arial" panose="020B0604020202020204" pitchFamily="34" charset="0"/>
              <a:ea typeface="+mn-ea"/>
              <a:cs typeface="Arial" panose="020B0604020202020204" pitchFamily="34" charset="0"/>
            </a:rPr>
            <a:t>Οικονομικά</a:t>
          </a:r>
        </a:p>
      </dgm:t>
    </dgm:pt>
    <dgm:pt modelId="{F7AFBD9B-00C8-4149-B669-6C1B48DD9D65}" type="parTrans" cxnId="{2CF44EE5-62A3-4D16-A3CD-A0F59E217E2D}">
      <dgm:prSet/>
      <dgm:spPr/>
      <dgm:t>
        <a:bodyPr/>
        <a:lstStyle/>
        <a:p>
          <a:endParaRPr lang="el-GR"/>
        </a:p>
      </dgm:t>
    </dgm:pt>
    <dgm:pt modelId="{44FB2545-8E93-4F65-BC9C-D66A221120B1}" type="sibTrans" cxnId="{2CF44EE5-62A3-4D16-A3CD-A0F59E217E2D}">
      <dgm:prSet/>
      <dgm:spPr/>
      <dgm:t>
        <a:bodyPr/>
        <a:lstStyle/>
        <a:p>
          <a:endParaRPr lang="el-GR"/>
        </a:p>
      </dgm:t>
    </dgm:pt>
    <dgm:pt modelId="{44E5A667-89E5-4D56-8E4A-1DFF5985CB21}">
      <dgm:prSet phldrT="[Text]" custT="1"/>
      <dgm:spPr>
        <a:solidFill>
          <a:srgbClr val="FFC000">
            <a:alpha val="90000"/>
          </a:srgbClr>
        </a:solidFill>
      </dgm:spPr>
      <dgm:t>
        <a:bodyPr/>
        <a:lstStyle/>
        <a:p>
          <a:r>
            <a:rPr lang="el-GR" sz="2000" kern="1200" dirty="0">
              <a:solidFill>
                <a:schemeClr val="tx2"/>
              </a:solidFill>
              <a:latin typeface="Arial" panose="020B0604020202020204" pitchFamily="34" charset="0"/>
              <a:ea typeface="+mn-ea"/>
              <a:cs typeface="Arial" panose="020B0604020202020204" pitchFamily="34" charset="0"/>
            </a:rPr>
            <a:t>Μαθηματικά</a:t>
          </a:r>
        </a:p>
      </dgm:t>
    </dgm:pt>
    <dgm:pt modelId="{D6138D2A-CB9B-44C8-AC24-E09EB853C580}" type="parTrans" cxnId="{61A32485-9BA4-4956-A834-B5348FE53634}">
      <dgm:prSet/>
      <dgm:spPr/>
      <dgm:t>
        <a:bodyPr/>
        <a:lstStyle/>
        <a:p>
          <a:endParaRPr lang="el-GR"/>
        </a:p>
      </dgm:t>
    </dgm:pt>
    <dgm:pt modelId="{22B2067C-00E7-4775-9738-06AA12A356BC}" type="sibTrans" cxnId="{61A32485-9BA4-4956-A834-B5348FE53634}">
      <dgm:prSet/>
      <dgm:spPr/>
      <dgm:t>
        <a:bodyPr/>
        <a:lstStyle/>
        <a:p>
          <a:endParaRPr lang="el-GR"/>
        </a:p>
      </dgm:t>
    </dgm:pt>
    <dgm:pt modelId="{579F1D68-F29D-4E5C-A701-42196EF07738}">
      <dgm:prSet phldrT="[Text]" custT="1"/>
      <dgm:spPr>
        <a:solidFill>
          <a:srgbClr val="FFF989"/>
        </a:solidFill>
      </dgm:spPr>
      <dgm:t>
        <a:bodyPr/>
        <a:lstStyle/>
        <a:p>
          <a:r>
            <a:rPr lang="el-GR" sz="2800" kern="1200" dirty="0">
              <a:solidFill>
                <a:schemeClr val="tx2"/>
              </a:solidFill>
              <a:latin typeface="Arial" panose="020B0604020202020204" pitchFamily="34" charset="0"/>
              <a:ea typeface="+mn-ea"/>
              <a:cs typeface="Arial" panose="020B0604020202020204" pitchFamily="34" charset="0"/>
            </a:rPr>
            <a:t>Επιλεγόμενα Μαθήματα</a:t>
          </a:r>
          <a:r>
            <a:rPr lang="en-US" sz="2800" kern="1200" dirty="0">
              <a:solidFill>
                <a:schemeClr val="tx2"/>
              </a:solidFill>
              <a:latin typeface="Arial" panose="020B0604020202020204" pitchFamily="34" charset="0"/>
              <a:ea typeface="+mn-ea"/>
              <a:cs typeface="Arial" panose="020B0604020202020204" pitchFamily="34" charset="0"/>
            </a:rPr>
            <a:t> </a:t>
          </a:r>
          <a:r>
            <a:rPr lang="el-GR" sz="2800" kern="1200" dirty="0">
              <a:solidFill>
                <a:schemeClr val="tx2"/>
              </a:solidFill>
              <a:latin typeface="Arial" panose="020B0604020202020204" pitchFamily="34" charset="0"/>
              <a:ea typeface="+mn-ea"/>
              <a:cs typeface="Arial" panose="020B0604020202020204" pitchFamily="34" charset="0"/>
            </a:rPr>
            <a:t>(1</a:t>
          </a:r>
          <a:r>
            <a:rPr lang="en-US" sz="2800" kern="1200" dirty="0">
              <a:solidFill>
                <a:schemeClr val="tx2"/>
              </a:solidFill>
              <a:latin typeface="Arial" panose="020B0604020202020204" pitchFamily="34" charset="0"/>
              <a:ea typeface="+mn-ea"/>
              <a:cs typeface="Arial" panose="020B0604020202020204" pitchFamily="34" charset="0"/>
            </a:rPr>
            <a:t>x4</a:t>
          </a:r>
          <a:r>
            <a:rPr lang="el-GR" sz="2800" kern="1200" dirty="0">
              <a:solidFill>
                <a:schemeClr val="tx2"/>
              </a:solidFill>
              <a:latin typeface="Arial" panose="020B0604020202020204" pitchFamily="34" charset="0"/>
              <a:ea typeface="+mn-ea"/>
              <a:cs typeface="Arial" panose="020B0604020202020204" pitchFamily="34" charset="0"/>
            </a:rPr>
            <a:t>περιόδους</a:t>
          </a:r>
          <a:r>
            <a:rPr lang="en-US" sz="2800" kern="1200" dirty="0">
              <a:solidFill>
                <a:schemeClr val="tx2"/>
              </a:solidFill>
              <a:latin typeface="Arial" panose="020B0604020202020204" pitchFamily="34" charset="0"/>
              <a:ea typeface="+mn-ea"/>
              <a:cs typeface="Arial" panose="020B0604020202020204" pitchFamily="34" charset="0"/>
            </a:rPr>
            <a:t>=</a:t>
          </a:r>
          <a:r>
            <a:rPr lang="el-GR" sz="2800" kern="1200" dirty="0">
              <a:solidFill>
                <a:schemeClr val="tx2"/>
              </a:solidFill>
              <a:latin typeface="Arial" panose="020B0604020202020204" pitchFamily="34" charset="0"/>
              <a:ea typeface="+mn-ea"/>
              <a:cs typeface="Arial" panose="020B0604020202020204" pitchFamily="34" charset="0"/>
            </a:rPr>
            <a:t>4</a:t>
          </a:r>
          <a:r>
            <a:rPr lang="en-US" sz="2800" kern="1200" dirty="0">
              <a:solidFill>
                <a:schemeClr val="tx2"/>
              </a:solidFill>
              <a:latin typeface="Arial" panose="020B0604020202020204" pitchFamily="34" charset="0"/>
              <a:ea typeface="+mn-ea"/>
              <a:cs typeface="Arial" panose="020B0604020202020204" pitchFamily="34" charset="0"/>
            </a:rPr>
            <a:t>)</a:t>
          </a:r>
          <a:endParaRPr lang="el-GR" sz="2800" kern="1200" dirty="0">
            <a:solidFill>
              <a:schemeClr val="tx2"/>
            </a:solidFill>
            <a:latin typeface="Arial" panose="020B0604020202020204" pitchFamily="34" charset="0"/>
            <a:ea typeface="+mn-ea"/>
            <a:cs typeface="Arial" panose="020B0604020202020204" pitchFamily="34" charset="0"/>
          </a:endParaRPr>
        </a:p>
      </dgm:t>
    </dgm:pt>
    <dgm:pt modelId="{6B8CCA8C-A9F7-48A2-99B9-401F46984FC1}" type="parTrans" cxnId="{F5C4826E-A1AF-42BE-9C89-C5CBB4AA2F3C}">
      <dgm:prSet/>
      <dgm:spPr/>
      <dgm:t>
        <a:bodyPr/>
        <a:lstStyle/>
        <a:p>
          <a:endParaRPr lang="el-GR"/>
        </a:p>
      </dgm:t>
    </dgm:pt>
    <dgm:pt modelId="{F3C1947D-19CA-46F3-AB58-69A443604CB2}" type="sibTrans" cxnId="{F5C4826E-A1AF-42BE-9C89-C5CBB4AA2F3C}">
      <dgm:prSet/>
      <dgm:spPr/>
      <dgm:t>
        <a:bodyPr/>
        <a:lstStyle/>
        <a:p>
          <a:endParaRPr lang="el-GR"/>
        </a:p>
      </dgm:t>
    </dgm:pt>
    <dgm:pt modelId="{A2111EA8-C39B-4E1D-A58B-62CC820DB25B}">
      <dgm:prSet phldrT="[Text]" custT="1"/>
      <dgm:spPr>
        <a:solidFill>
          <a:srgbClr val="FFF989">
            <a:alpha val="90000"/>
          </a:srgbClr>
        </a:solidFill>
      </dgm:spPr>
      <dgm:t>
        <a:bodyPr/>
        <a:lstStyle/>
        <a:p>
          <a:pPr marL="114300" indent="0" defTabSz="666750">
            <a:lnSpc>
              <a:spcPct val="90000"/>
            </a:lnSpc>
            <a:spcBef>
              <a:spcPct val="0"/>
            </a:spcBef>
            <a:spcAft>
              <a:spcPct val="15000"/>
            </a:spcAft>
            <a:buNone/>
          </a:pPr>
          <a:r>
            <a:rPr lang="el-GR" sz="2000" kern="1200" dirty="0">
              <a:solidFill>
                <a:schemeClr val="tx2"/>
              </a:solidFill>
              <a:latin typeface="Arial" panose="020B0604020202020204" pitchFamily="34" charset="0"/>
              <a:ea typeface="+mn-ea"/>
              <a:cs typeface="Arial" panose="020B0604020202020204" pitchFamily="34" charset="0"/>
            </a:rPr>
            <a:t>Οργάνωση και Διοίκηση Επιχειρήσεων </a:t>
          </a:r>
        </a:p>
      </dgm:t>
    </dgm:pt>
    <dgm:pt modelId="{298450FA-BA85-467B-ACDE-63A91FC4A749}" type="parTrans" cxnId="{EC2F8DE7-31A8-44F9-98E1-7A8AEC55FCE8}">
      <dgm:prSet/>
      <dgm:spPr/>
      <dgm:t>
        <a:bodyPr/>
        <a:lstStyle/>
        <a:p>
          <a:endParaRPr lang="el-GR"/>
        </a:p>
      </dgm:t>
    </dgm:pt>
    <dgm:pt modelId="{6867AB1B-ED05-4F0A-84D2-BC5E00F866C6}" type="sibTrans" cxnId="{EC2F8DE7-31A8-44F9-98E1-7A8AEC55FCE8}">
      <dgm:prSet/>
      <dgm:spPr/>
      <dgm:t>
        <a:bodyPr/>
        <a:lstStyle/>
        <a:p>
          <a:endParaRPr lang="el-GR"/>
        </a:p>
      </dgm:t>
    </dgm:pt>
    <dgm:pt modelId="{63D169C7-2250-418B-B8D4-03356B4EFC95}">
      <dgm:prSet phldrT="[Text]" custT="1"/>
      <dgm:spPr>
        <a:solidFill>
          <a:srgbClr val="FFF989">
            <a:alpha val="90000"/>
          </a:srgbClr>
        </a:solidFill>
      </dgm:spPr>
      <dgm:t>
        <a:bodyPr/>
        <a:lstStyle/>
        <a:p>
          <a:pPr marL="114300" indent="0" defTabSz="666750">
            <a:lnSpc>
              <a:spcPct val="90000"/>
            </a:lnSpc>
            <a:spcBef>
              <a:spcPct val="0"/>
            </a:spcBef>
            <a:spcAft>
              <a:spcPct val="15000"/>
            </a:spcAft>
            <a:buNone/>
          </a:pPr>
          <a:r>
            <a:rPr lang="el-GR" sz="2000" kern="1200" dirty="0">
              <a:solidFill>
                <a:schemeClr val="tx2"/>
              </a:solidFill>
              <a:latin typeface="Arial" panose="020B0604020202020204" pitchFamily="34" charset="0"/>
              <a:ea typeface="+mn-ea"/>
              <a:cs typeface="Arial" panose="020B0604020202020204" pitchFamily="34" charset="0"/>
            </a:rPr>
            <a:t>Πληροφορική</a:t>
          </a:r>
        </a:p>
      </dgm:t>
    </dgm:pt>
    <dgm:pt modelId="{21B226F7-0747-4B95-B815-1CAFCC535360}" type="parTrans" cxnId="{889FB3E4-8E48-4495-8234-D07C1E471EF3}">
      <dgm:prSet/>
      <dgm:spPr/>
      <dgm:t>
        <a:bodyPr/>
        <a:lstStyle/>
        <a:p>
          <a:endParaRPr lang="el-GR"/>
        </a:p>
      </dgm:t>
    </dgm:pt>
    <dgm:pt modelId="{5C2D610D-94A4-4C55-9096-8547BC7951B0}" type="sibTrans" cxnId="{889FB3E4-8E48-4495-8234-D07C1E471EF3}">
      <dgm:prSet/>
      <dgm:spPr/>
      <dgm:t>
        <a:bodyPr/>
        <a:lstStyle/>
        <a:p>
          <a:endParaRPr lang="el-GR"/>
        </a:p>
      </dgm:t>
    </dgm:pt>
    <dgm:pt modelId="{8F34AEF1-C41E-4F41-8D8B-A32B9E54647F}">
      <dgm:prSet phldrT="[Text]" custT="1"/>
      <dgm:spPr>
        <a:solidFill>
          <a:srgbClr val="FFC000">
            <a:alpha val="90000"/>
          </a:srgbClr>
        </a:solidFill>
      </dgm:spPr>
      <dgm:t>
        <a:bodyPr/>
        <a:lstStyle/>
        <a:p>
          <a:r>
            <a:rPr lang="el-GR" sz="2000" kern="1200" dirty="0">
              <a:solidFill>
                <a:schemeClr val="tx2"/>
              </a:solidFill>
              <a:latin typeface="Arial" panose="020B0604020202020204" pitchFamily="34" charset="0"/>
              <a:ea typeface="+mn-ea"/>
              <a:cs typeface="Arial" panose="020B0604020202020204" pitchFamily="34" charset="0"/>
            </a:rPr>
            <a:t>Λογιστική</a:t>
          </a:r>
        </a:p>
      </dgm:t>
    </dgm:pt>
    <dgm:pt modelId="{32204E28-FA4A-4EF0-B396-2B6FD5AD9358}" type="parTrans" cxnId="{5EACDC9F-0366-44E6-BF7D-211FE8E73A3E}">
      <dgm:prSet/>
      <dgm:spPr/>
      <dgm:t>
        <a:bodyPr/>
        <a:lstStyle/>
        <a:p>
          <a:endParaRPr lang="el-GR"/>
        </a:p>
      </dgm:t>
    </dgm:pt>
    <dgm:pt modelId="{43B6B0E7-204B-45AE-9AE2-03F1A9F93E35}" type="sibTrans" cxnId="{5EACDC9F-0366-44E6-BF7D-211FE8E73A3E}">
      <dgm:prSet/>
      <dgm:spPr/>
      <dgm:t>
        <a:bodyPr/>
        <a:lstStyle/>
        <a:p>
          <a:endParaRPr lang="el-GR"/>
        </a:p>
      </dgm:t>
    </dgm:pt>
    <dgm:pt modelId="{CC4E8398-FF31-4890-B8E3-CF473C441611}">
      <dgm:prSet phldrT="[Text]" custT="1"/>
      <dgm:spPr>
        <a:solidFill>
          <a:srgbClr val="FFF989">
            <a:alpha val="90000"/>
          </a:srgbClr>
        </a:solidFill>
      </dgm:spPr>
      <dgm:t>
        <a:bodyPr/>
        <a:lstStyle/>
        <a:p>
          <a:pPr marL="114300" indent="0" defTabSz="666750">
            <a:lnSpc>
              <a:spcPct val="90000"/>
            </a:lnSpc>
            <a:spcBef>
              <a:spcPct val="0"/>
            </a:spcBef>
            <a:spcAft>
              <a:spcPct val="15000"/>
            </a:spcAft>
            <a:buNone/>
          </a:pPr>
          <a:r>
            <a:rPr lang="el-GR" sz="2000" kern="1200" dirty="0">
              <a:solidFill>
                <a:schemeClr val="tx2"/>
              </a:solidFill>
              <a:latin typeface="Arial" panose="020B0604020202020204" pitchFamily="34" charset="0"/>
              <a:ea typeface="+mn-ea"/>
              <a:cs typeface="Arial" panose="020B0604020202020204" pitchFamily="34" charset="0"/>
            </a:rPr>
            <a:t>Εμπορικά - Μάρκετινγκ</a:t>
          </a:r>
        </a:p>
      </dgm:t>
    </dgm:pt>
    <dgm:pt modelId="{F317EF77-481C-412D-BF2B-517615915C62}" type="parTrans" cxnId="{867B1737-3B70-4E42-BA20-C63948DBAF6B}">
      <dgm:prSet/>
      <dgm:spPr/>
      <dgm:t>
        <a:bodyPr/>
        <a:lstStyle/>
        <a:p>
          <a:endParaRPr lang="el-GR"/>
        </a:p>
      </dgm:t>
    </dgm:pt>
    <dgm:pt modelId="{003F94C7-B6A1-4B73-8C46-8E181B974B40}" type="sibTrans" cxnId="{867B1737-3B70-4E42-BA20-C63948DBAF6B}">
      <dgm:prSet/>
      <dgm:spPr/>
      <dgm:t>
        <a:bodyPr/>
        <a:lstStyle/>
        <a:p>
          <a:endParaRPr lang="el-GR"/>
        </a:p>
      </dgm:t>
    </dgm:pt>
    <dgm:pt modelId="{D2C6B4AF-8722-4C6B-AAA7-ED3EBE33E194}">
      <dgm:prSet phldrT="[Text]" custT="1"/>
      <dgm:spPr>
        <a:solidFill>
          <a:srgbClr val="FFF989">
            <a:alpha val="90000"/>
          </a:srgbClr>
        </a:solidFill>
      </dgm:spPr>
      <dgm:t>
        <a:bodyPr/>
        <a:lstStyle/>
        <a:p>
          <a:pPr marL="114300" marR="0" indent="0" defTabSz="666750" eaLnBrk="1" fontAlgn="auto" latinLnBrk="0" hangingPunct="1">
            <a:lnSpc>
              <a:spcPct val="90000"/>
            </a:lnSpc>
            <a:spcBef>
              <a:spcPct val="0"/>
            </a:spcBef>
            <a:spcAft>
              <a:spcPct val="15000"/>
            </a:spcAft>
            <a:buClrTx/>
            <a:buSzTx/>
            <a:buFontTx/>
            <a:buNone/>
            <a:tabLst/>
            <a:defRPr/>
          </a:pPr>
          <a:r>
            <a:rPr lang="el-GR" sz="2000" kern="1200" dirty="0">
              <a:solidFill>
                <a:schemeClr val="tx2"/>
              </a:solidFill>
              <a:latin typeface="Arial" panose="020B0604020202020204" pitchFamily="34" charset="0"/>
              <a:ea typeface="+mn-ea"/>
              <a:cs typeface="Arial" panose="020B0604020202020204" pitchFamily="34" charset="0"/>
            </a:rPr>
            <a:t>Αγγλικά ή Γαλλικά ή άλλη ξένη γλώσσα</a:t>
          </a:r>
        </a:p>
      </dgm:t>
    </dgm:pt>
    <dgm:pt modelId="{C6F7E1CC-15B2-4634-9EA6-E515993B8DBF}" type="parTrans" cxnId="{B1DB9329-5E5A-43EF-A0F1-031D82DB9C7F}">
      <dgm:prSet/>
      <dgm:spPr/>
      <dgm:t>
        <a:bodyPr/>
        <a:lstStyle/>
        <a:p>
          <a:endParaRPr lang="el-GR"/>
        </a:p>
      </dgm:t>
    </dgm:pt>
    <dgm:pt modelId="{737AB55C-6591-4479-AB2C-8AFBCF180722}" type="sibTrans" cxnId="{B1DB9329-5E5A-43EF-A0F1-031D82DB9C7F}">
      <dgm:prSet/>
      <dgm:spPr/>
      <dgm:t>
        <a:bodyPr/>
        <a:lstStyle/>
        <a:p>
          <a:endParaRPr lang="el-GR"/>
        </a:p>
      </dgm:t>
    </dgm:pt>
    <dgm:pt modelId="{6E6C3B06-4E20-4931-8CF1-6C1522C0DC44}" type="pres">
      <dgm:prSet presAssocID="{722890A6-563C-41A5-ABCD-A531CEF7D8D0}" presName="Name0" presStyleCnt="0">
        <dgm:presLayoutVars>
          <dgm:dir/>
          <dgm:animLvl val="lvl"/>
          <dgm:resizeHandles val="exact"/>
        </dgm:presLayoutVars>
      </dgm:prSet>
      <dgm:spPr/>
      <dgm:t>
        <a:bodyPr/>
        <a:lstStyle/>
        <a:p>
          <a:endParaRPr lang="en-US"/>
        </a:p>
      </dgm:t>
    </dgm:pt>
    <dgm:pt modelId="{79703B63-DD68-4591-8015-645979EEB24A}" type="pres">
      <dgm:prSet presAssocID="{38E1184F-503D-44E3-BF58-8DBD15568963}" presName="linNode" presStyleCnt="0"/>
      <dgm:spPr/>
    </dgm:pt>
    <dgm:pt modelId="{2DA32674-03A1-44D2-9784-086788D170D1}" type="pres">
      <dgm:prSet presAssocID="{38E1184F-503D-44E3-BF58-8DBD15568963}" presName="parentText" presStyleLbl="node1" presStyleIdx="0" presStyleCnt="2">
        <dgm:presLayoutVars>
          <dgm:chMax val="1"/>
          <dgm:bulletEnabled val="1"/>
        </dgm:presLayoutVars>
      </dgm:prSet>
      <dgm:spPr/>
      <dgm:t>
        <a:bodyPr/>
        <a:lstStyle/>
        <a:p>
          <a:endParaRPr lang="en-US"/>
        </a:p>
      </dgm:t>
    </dgm:pt>
    <dgm:pt modelId="{4ABF4550-95B7-4DC0-B502-1C6FF503B397}" type="pres">
      <dgm:prSet presAssocID="{38E1184F-503D-44E3-BF58-8DBD15568963}" presName="descendantText" presStyleLbl="alignAccFollowNode1" presStyleIdx="0" presStyleCnt="2">
        <dgm:presLayoutVars>
          <dgm:bulletEnabled val="1"/>
        </dgm:presLayoutVars>
      </dgm:prSet>
      <dgm:spPr/>
      <dgm:t>
        <a:bodyPr/>
        <a:lstStyle/>
        <a:p>
          <a:endParaRPr lang="en-US"/>
        </a:p>
      </dgm:t>
    </dgm:pt>
    <dgm:pt modelId="{D0F5E840-0A57-48B9-8766-643FA05DF03D}" type="pres">
      <dgm:prSet presAssocID="{1B15466F-501D-48AE-9484-A12F287AE561}" presName="sp" presStyleCnt="0"/>
      <dgm:spPr/>
    </dgm:pt>
    <dgm:pt modelId="{5ACF51CB-00B1-4DE1-9CAC-DA374F4EB8A1}" type="pres">
      <dgm:prSet presAssocID="{579F1D68-F29D-4E5C-A701-42196EF07738}" presName="linNode" presStyleCnt="0"/>
      <dgm:spPr/>
    </dgm:pt>
    <dgm:pt modelId="{94354C91-2B7D-453F-8F5B-5146C7A4F1FD}" type="pres">
      <dgm:prSet presAssocID="{579F1D68-F29D-4E5C-A701-42196EF07738}" presName="parentText" presStyleLbl="node1" presStyleIdx="1" presStyleCnt="2">
        <dgm:presLayoutVars>
          <dgm:chMax val="1"/>
          <dgm:bulletEnabled val="1"/>
        </dgm:presLayoutVars>
      </dgm:prSet>
      <dgm:spPr/>
      <dgm:t>
        <a:bodyPr/>
        <a:lstStyle/>
        <a:p>
          <a:endParaRPr lang="en-US"/>
        </a:p>
      </dgm:t>
    </dgm:pt>
    <dgm:pt modelId="{5DAB53F4-0F38-4A56-B19E-F76D8D0D8FA9}" type="pres">
      <dgm:prSet presAssocID="{579F1D68-F29D-4E5C-A701-42196EF07738}" presName="descendantText" presStyleLbl="alignAccFollowNode1" presStyleIdx="1" presStyleCnt="2" custScaleY="129932">
        <dgm:presLayoutVars>
          <dgm:bulletEnabled val="1"/>
        </dgm:presLayoutVars>
      </dgm:prSet>
      <dgm:spPr/>
      <dgm:t>
        <a:bodyPr/>
        <a:lstStyle/>
        <a:p>
          <a:endParaRPr lang="en-US"/>
        </a:p>
      </dgm:t>
    </dgm:pt>
  </dgm:ptLst>
  <dgm:cxnLst>
    <dgm:cxn modelId="{67843FFB-AA17-4257-81A0-5270E7E39113}" type="presOf" srcId="{D2C6B4AF-8722-4C6B-AAA7-ED3EBE33E194}" destId="{5DAB53F4-0F38-4A56-B19E-F76D8D0D8FA9}" srcOrd="0" destOrd="2" presId="urn:microsoft.com/office/officeart/2005/8/layout/vList5"/>
    <dgm:cxn modelId="{D66FA8B8-68B2-49D4-8859-83A860D22821}" srcId="{722890A6-563C-41A5-ABCD-A531CEF7D8D0}" destId="{38E1184F-503D-44E3-BF58-8DBD15568963}" srcOrd="0" destOrd="0" parTransId="{640A75CD-14C8-4100-A070-E4CC65AEA4A8}" sibTransId="{1B15466F-501D-48AE-9484-A12F287AE561}"/>
    <dgm:cxn modelId="{FDBA2FC9-54F2-42DB-92E0-76F1B262405C}" type="presOf" srcId="{44E5A667-89E5-4D56-8E4A-1DFF5985CB21}" destId="{4ABF4550-95B7-4DC0-B502-1C6FF503B397}" srcOrd="0" destOrd="1" presId="urn:microsoft.com/office/officeart/2005/8/layout/vList5"/>
    <dgm:cxn modelId="{EC2F8DE7-31A8-44F9-98E1-7A8AEC55FCE8}" srcId="{579F1D68-F29D-4E5C-A701-42196EF07738}" destId="{A2111EA8-C39B-4E1D-A58B-62CC820DB25B}" srcOrd="0" destOrd="0" parTransId="{298450FA-BA85-467B-ACDE-63A91FC4A749}" sibTransId="{6867AB1B-ED05-4F0A-84D2-BC5E00F866C6}"/>
    <dgm:cxn modelId="{618988A6-9E28-476D-AC68-A90C11731D15}" type="presOf" srcId="{63D169C7-2250-418B-B8D4-03356B4EFC95}" destId="{5DAB53F4-0F38-4A56-B19E-F76D8D0D8FA9}" srcOrd="0" destOrd="1" presId="urn:microsoft.com/office/officeart/2005/8/layout/vList5"/>
    <dgm:cxn modelId="{DCA333CB-231C-4C0F-AFA4-AFC8AA662379}" type="presOf" srcId="{A2111EA8-C39B-4E1D-A58B-62CC820DB25B}" destId="{5DAB53F4-0F38-4A56-B19E-F76D8D0D8FA9}" srcOrd="0" destOrd="0" presId="urn:microsoft.com/office/officeart/2005/8/layout/vList5"/>
    <dgm:cxn modelId="{889FB3E4-8E48-4495-8234-D07C1E471EF3}" srcId="{579F1D68-F29D-4E5C-A701-42196EF07738}" destId="{63D169C7-2250-418B-B8D4-03356B4EFC95}" srcOrd="1" destOrd="0" parTransId="{21B226F7-0747-4B95-B815-1CAFCC535360}" sibTransId="{5C2D610D-94A4-4C55-9096-8547BC7951B0}"/>
    <dgm:cxn modelId="{61A32485-9BA4-4956-A834-B5348FE53634}" srcId="{38E1184F-503D-44E3-BF58-8DBD15568963}" destId="{44E5A667-89E5-4D56-8E4A-1DFF5985CB21}" srcOrd="1" destOrd="0" parTransId="{D6138D2A-CB9B-44C8-AC24-E09EB853C580}" sibTransId="{22B2067C-00E7-4775-9738-06AA12A356BC}"/>
    <dgm:cxn modelId="{15086E23-D86F-4E03-B158-A715B77371FF}" type="presOf" srcId="{579F1D68-F29D-4E5C-A701-42196EF07738}" destId="{94354C91-2B7D-453F-8F5B-5146C7A4F1FD}" srcOrd="0" destOrd="0" presId="urn:microsoft.com/office/officeart/2005/8/layout/vList5"/>
    <dgm:cxn modelId="{9BAA2428-EED0-4ADA-9991-B99A91C5BF71}" type="presOf" srcId="{8F34AEF1-C41E-4F41-8D8B-A32B9E54647F}" destId="{4ABF4550-95B7-4DC0-B502-1C6FF503B397}" srcOrd="0" destOrd="2" presId="urn:microsoft.com/office/officeart/2005/8/layout/vList5"/>
    <dgm:cxn modelId="{31C2AA96-5FE9-4DAA-9943-FFC26619CD03}" type="presOf" srcId="{06FC2E41-536D-440A-A8AA-746EB963E305}" destId="{4ABF4550-95B7-4DC0-B502-1C6FF503B397}" srcOrd="0" destOrd="0" presId="urn:microsoft.com/office/officeart/2005/8/layout/vList5"/>
    <dgm:cxn modelId="{5FE413D3-0766-4558-96D6-74048F3FD542}" type="presOf" srcId="{38E1184F-503D-44E3-BF58-8DBD15568963}" destId="{2DA32674-03A1-44D2-9784-086788D170D1}" srcOrd="0" destOrd="0" presId="urn:microsoft.com/office/officeart/2005/8/layout/vList5"/>
    <dgm:cxn modelId="{5EACDC9F-0366-44E6-BF7D-211FE8E73A3E}" srcId="{38E1184F-503D-44E3-BF58-8DBD15568963}" destId="{8F34AEF1-C41E-4F41-8D8B-A32B9E54647F}" srcOrd="2" destOrd="0" parTransId="{32204E28-FA4A-4EF0-B396-2B6FD5AD9358}" sibTransId="{43B6B0E7-204B-45AE-9AE2-03F1A9F93E35}"/>
    <dgm:cxn modelId="{91A8CDA6-248A-43FB-8F29-3F432236AA7E}" type="presOf" srcId="{722890A6-563C-41A5-ABCD-A531CEF7D8D0}" destId="{6E6C3B06-4E20-4931-8CF1-6C1522C0DC44}" srcOrd="0" destOrd="0" presId="urn:microsoft.com/office/officeart/2005/8/layout/vList5"/>
    <dgm:cxn modelId="{F5C4826E-A1AF-42BE-9C89-C5CBB4AA2F3C}" srcId="{722890A6-563C-41A5-ABCD-A531CEF7D8D0}" destId="{579F1D68-F29D-4E5C-A701-42196EF07738}" srcOrd="1" destOrd="0" parTransId="{6B8CCA8C-A9F7-48A2-99B9-401F46984FC1}" sibTransId="{F3C1947D-19CA-46F3-AB58-69A443604CB2}"/>
    <dgm:cxn modelId="{2CF44EE5-62A3-4D16-A3CD-A0F59E217E2D}" srcId="{38E1184F-503D-44E3-BF58-8DBD15568963}" destId="{06FC2E41-536D-440A-A8AA-746EB963E305}" srcOrd="0" destOrd="0" parTransId="{F7AFBD9B-00C8-4149-B669-6C1B48DD9D65}" sibTransId="{44FB2545-8E93-4F65-BC9C-D66A221120B1}"/>
    <dgm:cxn modelId="{593AE50C-5D40-4421-9DBB-695E0E4A1ECB}" type="presOf" srcId="{CC4E8398-FF31-4890-B8E3-CF473C441611}" destId="{5DAB53F4-0F38-4A56-B19E-F76D8D0D8FA9}" srcOrd="0" destOrd="3" presId="urn:microsoft.com/office/officeart/2005/8/layout/vList5"/>
    <dgm:cxn modelId="{B1DB9329-5E5A-43EF-A0F1-031D82DB9C7F}" srcId="{579F1D68-F29D-4E5C-A701-42196EF07738}" destId="{D2C6B4AF-8722-4C6B-AAA7-ED3EBE33E194}" srcOrd="2" destOrd="0" parTransId="{C6F7E1CC-15B2-4634-9EA6-E515993B8DBF}" sibTransId="{737AB55C-6591-4479-AB2C-8AFBCF180722}"/>
    <dgm:cxn modelId="{867B1737-3B70-4E42-BA20-C63948DBAF6B}" srcId="{579F1D68-F29D-4E5C-A701-42196EF07738}" destId="{CC4E8398-FF31-4890-B8E3-CF473C441611}" srcOrd="3" destOrd="0" parTransId="{F317EF77-481C-412D-BF2B-517615915C62}" sibTransId="{003F94C7-B6A1-4B73-8C46-8E181B974B40}"/>
    <dgm:cxn modelId="{3F1DB0D4-5A80-4989-9CEE-F3C53D25D493}" type="presParOf" srcId="{6E6C3B06-4E20-4931-8CF1-6C1522C0DC44}" destId="{79703B63-DD68-4591-8015-645979EEB24A}" srcOrd="0" destOrd="0" presId="urn:microsoft.com/office/officeart/2005/8/layout/vList5"/>
    <dgm:cxn modelId="{62863FE7-DF2D-4CE2-8571-7DE3916225E4}" type="presParOf" srcId="{79703B63-DD68-4591-8015-645979EEB24A}" destId="{2DA32674-03A1-44D2-9784-086788D170D1}" srcOrd="0" destOrd="0" presId="urn:microsoft.com/office/officeart/2005/8/layout/vList5"/>
    <dgm:cxn modelId="{41BEF6E4-BE0B-43FB-88C1-2379A81437E8}" type="presParOf" srcId="{79703B63-DD68-4591-8015-645979EEB24A}" destId="{4ABF4550-95B7-4DC0-B502-1C6FF503B397}" srcOrd="1" destOrd="0" presId="urn:microsoft.com/office/officeart/2005/8/layout/vList5"/>
    <dgm:cxn modelId="{78FB8E55-B268-461B-9983-12B89DE10A06}" type="presParOf" srcId="{6E6C3B06-4E20-4931-8CF1-6C1522C0DC44}" destId="{D0F5E840-0A57-48B9-8766-643FA05DF03D}" srcOrd="1" destOrd="0" presId="urn:microsoft.com/office/officeart/2005/8/layout/vList5"/>
    <dgm:cxn modelId="{F634BDD3-F965-4C68-A70C-71266CA49B28}" type="presParOf" srcId="{6E6C3B06-4E20-4931-8CF1-6C1522C0DC44}" destId="{5ACF51CB-00B1-4DE1-9CAC-DA374F4EB8A1}" srcOrd="2" destOrd="0" presId="urn:microsoft.com/office/officeart/2005/8/layout/vList5"/>
    <dgm:cxn modelId="{CD496F30-07F8-4D6D-94F2-698973D86CE0}" type="presParOf" srcId="{5ACF51CB-00B1-4DE1-9CAC-DA374F4EB8A1}" destId="{94354C91-2B7D-453F-8F5B-5146C7A4F1FD}" srcOrd="0" destOrd="0" presId="urn:microsoft.com/office/officeart/2005/8/layout/vList5"/>
    <dgm:cxn modelId="{4A763629-E4DB-47BC-86FB-E108E27E7176}" type="presParOf" srcId="{5ACF51CB-00B1-4DE1-9CAC-DA374F4EB8A1}" destId="{5DAB53F4-0F38-4A56-B19E-F76D8D0D8FA9}"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722890A6-563C-41A5-ABCD-A531CEF7D8D0}" type="doc">
      <dgm:prSet loTypeId="urn:microsoft.com/office/officeart/2005/8/layout/vList5" loCatId="list" qsTypeId="urn:microsoft.com/office/officeart/2005/8/quickstyle/simple1#5" qsCatId="simple" csTypeId="urn:microsoft.com/office/officeart/2005/8/colors/accent1_2#5" csCatId="accent1" phldr="1"/>
      <dgm:spPr/>
      <dgm:t>
        <a:bodyPr/>
        <a:lstStyle/>
        <a:p>
          <a:endParaRPr lang="el-GR"/>
        </a:p>
      </dgm:t>
    </dgm:pt>
    <dgm:pt modelId="{38E1184F-503D-44E3-BF58-8DBD15568963}">
      <dgm:prSet phldrT="[Text]" custT="1"/>
      <dgm:spPr>
        <a:solidFill>
          <a:srgbClr val="00B050"/>
        </a:solidFill>
      </dgm:spPr>
      <dgm:t>
        <a:bodyPr/>
        <a:lstStyle/>
        <a:p>
          <a:r>
            <a:rPr lang="el-GR" sz="2800" kern="1200" dirty="0">
              <a:solidFill>
                <a:schemeClr val="tx2"/>
              </a:solidFill>
              <a:latin typeface="Arial" panose="020B0604020202020204" pitchFamily="34" charset="0"/>
              <a:ea typeface="+mn-ea"/>
              <a:cs typeface="Arial" panose="020B0604020202020204" pitchFamily="34" charset="0"/>
            </a:rPr>
            <a:t>Υποχρεωτικά Μαθήματα (</a:t>
          </a:r>
          <a:r>
            <a:rPr lang="en-US" sz="2800" kern="1200" dirty="0">
              <a:solidFill>
                <a:schemeClr val="tx2"/>
              </a:solidFill>
              <a:latin typeface="Arial" panose="020B0604020202020204" pitchFamily="34" charset="0"/>
              <a:ea typeface="+mn-ea"/>
              <a:cs typeface="Arial" panose="020B0604020202020204" pitchFamily="34" charset="0"/>
            </a:rPr>
            <a:t>2x4</a:t>
          </a:r>
          <a:r>
            <a:rPr lang="el-GR" sz="2800" kern="1200" dirty="0">
              <a:solidFill>
                <a:schemeClr val="tx2"/>
              </a:solidFill>
              <a:latin typeface="Arial" panose="020B0604020202020204" pitchFamily="34" charset="0"/>
              <a:ea typeface="+mn-ea"/>
              <a:cs typeface="Arial" panose="020B0604020202020204" pitchFamily="34" charset="0"/>
            </a:rPr>
            <a:t>περιόδους</a:t>
          </a:r>
          <a:r>
            <a:rPr lang="en-US" sz="2800" kern="1200" dirty="0">
              <a:solidFill>
                <a:schemeClr val="tx2"/>
              </a:solidFill>
              <a:latin typeface="Arial" panose="020B0604020202020204" pitchFamily="34" charset="0"/>
              <a:ea typeface="+mn-ea"/>
              <a:cs typeface="Arial" panose="020B0604020202020204" pitchFamily="34" charset="0"/>
            </a:rPr>
            <a:t>=8)</a:t>
          </a:r>
          <a:endParaRPr lang="el-GR" sz="2800" kern="1200" dirty="0">
            <a:solidFill>
              <a:schemeClr val="tx2"/>
            </a:solidFill>
            <a:latin typeface="Arial" panose="020B0604020202020204" pitchFamily="34" charset="0"/>
            <a:ea typeface="+mn-ea"/>
            <a:cs typeface="Arial" panose="020B0604020202020204" pitchFamily="34" charset="0"/>
          </a:endParaRPr>
        </a:p>
      </dgm:t>
    </dgm:pt>
    <dgm:pt modelId="{640A75CD-14C8-4100-A070-E4CC65AEA4A8}" type="parTrans" cxnId="{D66FA8B8-68B2-49D4-8859-83A860D22821}">
      <dgm:prSet/>
      <dgm:spPr/>
      <dgm:t>
        <a:bodyPr/>
        <a:lstStyle/>
        <a:p>
          <a:endParaRPr lang="el-GR"/>
        </a:p>
      </dgm:t>
    </dgm:pt>
    <dgm:pt modelId="{1B15466F-501D-48AE-9484-A12F287AE561}" type="sibTrans" cxnId="{D66FA8B8-68B2-49D4-8859-83A860D22821}">
      <dgm:prSet/>
      <dgm:spPr/>
      <dgm:t>
        <a:bodyPr/>
        <a:lstStyle/>
        <a:p>
          <a:endParaRPr lang="el-GR"/>
        </a:p>
      </dgm:t>
    </dgm:pt>
    <dgm:pt modelId="{06FC2E41-536D-440A-A8AA-746EB963E305}">
      <dgm:prSet phldrT="[Text]" custT="1"/>
      <dgm:spPr>
        <a:solidFill>
          <a:srgbClr val="00B050">
            <a:alpha val="90000"/>
          </a:srgbClr>
        </a:solidFill>
      </dgm:spPr>
      <dgm:t>
        <a:bodyPr/>
        <a:lstStyle/>
        <a:p>
          <a:r>
            <a:rPr lang="el-GR" sz="2000" kern="1200" dirty="0">
              <a:solidFill>
                <a:schemeClr val="tx2"/>
              </a:solidFill>
              <a:latin typeface="Arial" panose="020B0604020202020204" pitchFamily="34" charset="0"/>
              <a:ea typeface="+mn-ea"/>
              <a:cs typeface="Arial" panose="020B0604020202020204" pitchFamily="34" charset="0"/>
            </a:rPr>
            <a:t>Οικονομικά</a:t>
          </a:r>
        </a:p>
      </dgm:t>
    </dgm:pt>
    <dgm:pt modelId="{F7AFBD9B-00C8-4149-B669-6C1B48DD9D65}" type="parTrans" cxnId="{2CF44EE5-62A3-4D16-A3CD-A0F59E217E2D}">
      <dgm:prSet/>
      <dgm:spPr/>
      <dgm:t>
        <a:bodyPr/>
        <a:lstStyle/>
        <a:p>
          <a:endParaRPr lang="el-GR"/>
        </a:p>
      </dgm:t>
    </dgm:pt>
    <dgm:pt modelId="{44FB2545-8E93-4F65-BC9C-D66A221120B1}" type="sibTrans" cxnId="{2CF44EE5-62A3-4D16-A3CD-A0F59E217E2D}">
      <dgm:prSet/>
      <dgm:spPr/>
      <dgm:t>
        <a:bodyPr/>
        <a:lstStyle/>
        <a:p>
          <a:endParaRPr lang="el-GR"/>
        </a:p>
      </dgm:t>
    </dgm:pt>
    <dgm:pt modelId="{44E5A667-89E5-4D56-8E4A-1DFF5985CB21}">
      <dgm:prSet phldrT="[Text]" custT="1"/>
      <dgm:spPr>
        <a:solidFill>
          <a:srgbClr val="00B050">
            <a:alpha val="90000"/>
          </a:srgbClr>
        </a:solidFill>
      </dgm:spPr>
      <dgm:t>
        <a:bodyPr/>
        <a:lstStyle/>
        <a:p>
          <a:r>
            <a:rPr lang="el-GR" sz="2000" kern="1200" dirty="0">
              <a:solidFill>
                <a:schemeClr val="tx2"/>
              </a:solidFill>
              <a:latin typeface="Arial" panose="020B0604020202020204" pitchFamily="34" charset="0"/>
              <a:ea typeface="+mn-ea"/>
              <a:cs typeface="Arial" panose="020B0604020202020204" pitchFamily="34" charset="0"/>
            </a:rPr>
            <a:t>Αγγλικά</a:t>
          </a:r>
          <a:r>
            <a:rPr lang="el-GR" sz="2100" b="0" kern="1200" dirty="0"/>
            <a:t>	</a:t>
          </a:r>
          <a:r>
            <a:rPr lang="el-GR" sz="1400" kern="1200" dirty="0"/>
            <a:t>	</a:t>
          </a:r>
        </a:p>
      </dgm:t>
    </dgm:pt>
    <dgm:pt modelId="{D6138D2A-CB9B-44C8-AC24-E09EB853C580}" type="parTrans" cxnId="{61A32485-9BA4-4956-A834-B5348FE53634}">
      <dgm:prSet/>
      <dgm:spPr/>
      <dgm:t>
        <a:bodyPr/>
        <a:lstStyle/>
        <a:p>
          <a:endParaRPr lang="el-GR"/>
        </a:p>
      </dgm:t>
    </dgm:pt>
    <dgm:pt modelId="{22B2067C-00E7-4775-9738-06AA12A356BC}" type="sibTrans" cxnId="{61A32485-9BA4-4956-A834-B5348FE53634}">
      <dgm:prSet/>
      <dgm:spPr/>
      <dgm:t>
        <a:bodyPr/>
        <a:lstStyle/>
        <a:p>
          <a:endParaRPr lang="el-GR"/>
        </a:p>
      </dgm:t>
    </dgm:pt>
    <dgm:pt modelId="{579F1D68-F29D-4E5C-A701-42196EF07738}">
      <dgm:prSet phldrT="[Text]" custT="1"/>
      <dgm:spPr>
        <a:solidFill>
          <a:srgbClr val="92D050"/>
        </a:solidFill>
      </dgm:spPr>
      <dgm:t>
        <a:bodyPr/>
        <a:lstStyle/>
        <a:p>
          <a:r>
            <a:rPr lang="el-GR" sz="2800" kern="1200" dirty="0">
              <a:solidFill>
                <a:schemeClr val="tx2"/>
              </a:solidFill>
              <a:latin typeface="Arial" panose="020B0604020202020204" pitchFamily="34" charset="0"/>
              <a:ea typeface="+mn-ea"/>
              <a:cs typeface="Arial" panose="020B0604020202020204" pitchFamily="34" charset="0"/>
            </a:rPr>
            <a:t>Επιλεγόμενα Μαθήματα</a:t>
          </a:r>
          <a:r>
            <a:rPr lang="en-US" sz="2800" kern="1200" dirty="0">
              <a:solidFill>
                <a:schemeClr val="tx2"/>
              </a:solidFill>
              <a:latin typeface="Arial" panose="020B0604020202020204" pitchFamily="34" charset="0"/>
              <a:ea typeface="+mn-ea"/>
              <a:cs typeface="Arial" panose="020B0604020202020204" pitchFamily="34" charset="0"/>
            </a:rPr>
            <a:t> </a:t>
          </a:r>
          <a:r>
            <a:rPr lang="el-GR" sz="2800" kern="1200" dirty="0">
              <a:solidFill>
                <a:schemeClr val="tx2"/>
              </a:solidFill>
              <a:latin typeface="Arial" panose="020B0604020202020204" pitchFamily="34" charset="0"/>
              <a:ea typeface="+mn-ea"/>
              <a:cs typeface="Arial" panose="020B0604020202020204" pitchFamily="34" charset="0"/>
            </a:rPr>
            <a:t>(</a:t>
          </a:r>
          <a:r>
            <a:rPr lang="en-US" sz="2800" kern="1200" dirty="0">
              <a:solidFill>
                <a:schemeClr val="tx2"/>
              </a:solidFill>
              <a:latin typeface="Arial" panose="020B0604020202020204" pitchFamily="34" charset="0"/>
              <a:ea typeface="+mn-ea"/>
              <a:cs typeface="Arial" panose="020B0604020202020204" pitchFamily="34" charset="0"/>
            </a:rPr>
            <a:t>2x4</a:t>
          </a:r>
          <a:r>
            <a:rPr lang="el-GR" sz="2800" kern="1200" dirty="0">
              <a:solidFill>
                <a:schemeClr val="tx2"/>
              </a:solidFill>
              <a:latin typeface="Arial" panose="020B0604020202020204" pitchFamily="34" charset="0"/>
              <a:ea typeface="+mn-ea"/>
              <a:cs typeface="Arial" panose="020B0604020202020204" pitchFamily="34" charset="0"/>
            </a:rPr>
            <a:t>περιόδους</a:t>
          </a:r>
          <a:r>
            <a:rPr lang="en-US" sz="2800" kern="1200" dirty="0">
              <a:solidFill>
                <a:schemeClr val="tx2"/>
              </a:solidFill>
              <a:latin typeface="Arial" panose="020B0604020202020204" pitchFamily="34" charset="0"/>
              <a:ea typeface="+mn-ea"/>
              <a:cs typeface="Arial" panose="020B0604020202020204" pitchFamily="34" charset="0"/>
            </a:rPr>
            <a:t>=8)</a:t>
          </a:r>
          <a:endParaRPr lang="el-GR" sz="2800" kern="1200" dirty="0">
            <a:solidFill>
              <a:schemeClr val="tx2"/>
            </a:solidFill>
            <a:latin typeface="Arial" panose="020B0604020202020204" pitchFamily="34" charset="0"/>
            <a:ea typeface="+mn-ea"/>
            <a:cs typeface="Arial" panose="020B0604020202020204" pitchFamily="34" charset="0"/>
          </a:endParaRPr>
        </a:p>
      </dgm:t>
    </dgm:pt>
    <dgm:pt modelId="{6B8CCA8C-A9F7-48A2-99B9-401F46984FC1}" type="parTrans" cxnId="{F5C4826E-A1AF-42BE-9C89-C5CBB4AA2F3C}">
      <dgm:prSet/>
      <dgm:spPr/>
      <dgm:t>
        <a:bodyPr/>
        <a:lstStyle/>
        <a:p>
          <a:endParaRPr lang="el-GR"/>
        </a:p>
      </dgm:t>
    </dgm:pt>
    <dgm:pt modelId="{F3C1947D-19CA-46F3-AB58-69A443604CB2}" type="sibTrans" cxnId="{F5C4826E-A1AF-42BE-9C89-C5CBB4AA2F3C}">
      <dgm:prSet/>
      <dgm:spPr/>
      <dgm:t>
        <a:bodyPr/>
        <a:lstStyle/>
        <a:p>
          <a:endParaRPr lang="el-GR"/>
        </a:p>
      </dgm:t>
    </dgm:pt>
    <dgm:pt modelId="{A2111EA8-C39B-4E1D-A58B-62CC820DB25B}">
      <dgm:prSet phldrT="[Text]" custT="1"/>
      <dgm:spPr>
        <a:solidFill>
          <a:srgbClr val="92D050">
            <a:alpha val="90000"/>
          </a:srgbClr>
        </a:solidFill>
      </dgm:spPr>
      <dgm:t>
        <a:bodyPr/>
        <a:lstStyle/>
        <a:p>
          <a:r>
            <a:rPr lang="el-GR" sz="2000" kern="1200" dirty="0">
              <a:solidFill>
                <a:schemeClr val="tx2"/>
              </a:solidFill>
              <a:latin typeface="Arial" panose="020B0604020202020204" pitchFamily="34" charset="0"/>
              <a:ea typeface="+mn-ea"/>
              <a:cs typeface="Arial" panose="020B0604020202020204" pitchFamily="34" charset="0"/>
            </a:rPr>
            <a:t>Λογιστική</a:t>
          </a:r>
        </a:p>
      </dgm:t>
    </dgm:pt>
    <dgm:pt modelId="{298450FA-BA85-467B-ACDE-63A91FC4A749}" type="parTrans" cxnId="{EC2F8DE7-31A8-44F9-98E1-7A8AEC55FCE8}">
      <dgm:prSet/>
      <dgm:spPr/>
      <dgm:t>
        <a:bodyPr/>
        <a:lstStyle/>
        <a:p>
          <a:endParaRPr lang="el-GR"/>
        </a:p>
      </dgm:t>
    </dgm:pt>
    <dgm:pt modelId="{6867AB1B-ED05-4F0A-84D2-BC5E00F866C6}" type="sibTrans" cxnId="{EC2F8DE7-31A8-44F9-98E1-7A8AEC55FCE8}">
      <dgm:prSet/>
      <dgm:spPr/>
      <dgm:t>
        <a:bodyPr/>
        <a:lstStyle/>
        <a:p>
          <a:endParaRPr lang="el-GR"/>
        </a:p>
      </dgm:t>
    </dgm:pt>
    <dgm:pt modelId="{63D169C7-2250-418B-B8D4-03356B4EFC95}">
      <dgm:prSet phldrT="[Text]" custT="1"/>
      <dgm:spPr>
        <a:solidFill>
          <a:srgbClr val="92D050">
            <a:alpha val="90000"/>
          </a:srgbClr>
        </a:solidFill>
      </dgm:spPr>
      <dgm:t>
        <a:bodyPr/>
        <a:lstStyle/>
        <a:p>
          <a:r>
            <a:rPr lang="el-GR" sz="2000" kern="1200" dirty="0">
              <a:solidFill>
                <a:schemeClr val="tx2"/>
              </a:solidFill>
              <a:latin typeface="Arial" panose="020B0604020202020204" pitchFamily="34" charset="0"/>
              <a:ea typeface="+mn-ea"/>
              <a:cs typeface="Arial" panose="020B0604020202020204" pitchFamily="34" charset="0"/>
            </a:rPr>
            <a:t>Εμπορικά - Μάρκετινγκ</a:t>
          </a:r>
        </a:p>
      </dgm:t>
    </dgm:pt>
    <dgm:pt modelId="{21B226F7-0747-4B95-B815-1CAFCC535360}" type="parTrans" cxnId="{889FB3E4-8E48-4495-8234-D07C1E471EF3}">
      <dgm:prSet/>
      <dgm:spPr/>
      <dgm:t>
        <a:bodyPr/>
        <a:lstStyle/>
        <a:p>
          <a:endParaRPr lang="el-GR"/>
        </a:p>
      </dgm:t>
    </dgm:pt>
    <dgm:pt modelId="{5C2D610D-94A4-4C55-9096-8547BC7951B0}" type="sibTrans" cxnId="{889FB3E4-8E48-4495-8234-D07C1E471EF3}">
      <dgm:prSet/>
      <dgm:spPr/>
      <dgm:t>
        <a:bodyPr/>
        <a:lstStyle/>
        <a:p>
          <a:endParaRPr lang="el-GR"/>
        </a:p>
      </dgm:t>
    </dgm:pt>
    <dgm:pt modelId="{60CEE75E-1837-4F61-9B3C-FAF5C35CC236}">
      <dgm:prSet phldrT="[Text]" custT="1"/>
      <dgm:spPr>
        <a:solidFill>
          <a:srgbClr val="92D050">
            <a:alpha val="90000"/>
          </a:srgbClr>
        </a:solidFill>
      </dgm:spPr>
      <dgm:t>
        <a:bodyPr/>
        <a:lstStyle/>
        <a:p>
          <a:r>
            <a:rPr lang="el-GR" sz="2000" kern="1200" dirty="0">
              <a:solidFill>
                <a:schemeClr val="tx2"/>
              </a:solidFill>
              <a:latin typeface="Arial" panose="020B0604020202020204" pitchFamily="34" charset="0"/>
              <a:ea typeface="+mn-ea"/>
              <a:cs typeface="Arial" panose="020B0604020202020204" pitchFamily="34" charset="0"/>
            </a:rPr>
            <a:t>Εφαρμογές Πληροφορικής</a:t>
          </a:r>
        </a:p>
      </dgm:t>
    </dgm:pt>
    <dgm:pt modelId="{9D39C039-C75F-4181-BADA-0A1DB5BE5F07}" type="parTrans" cxnId="{670B0335-A6D2-4617-ACAF-DC7CBA745BBB}">
      <dgm:prSet/>
      <dgm:spPr/>
      <dgm:t>
        <a:bodyPr/>
        <a:lstStyle/>
        <a:p>
          <a:endParaRPr lang="el-GR"/>
        </a:p>
      </dgm:t>
    </dgm:pt>
    <dgm:pt modelId="{24834A84-A90C-43CF-A9E1-D8511EA14CD3}" type="sibTrans" cxnId="{670B0335-A6D2-4617-ACAF-DC7CBA745BBB}">
      <dgm:prSet/>
      <dgm:spPr/>
      <dgm:t>
        <a:bodyPr/>
        <a:lstStyle/>
        <a:p>
          <a:endParaRPr lang="el-GR"/>
        </a:p>
      </dgm:t>
    </dgm:pt>
    <dgm:pt modelId="{C140E1EB-8244-46AB-9655-906AFB70E333}">
      <dgm:prSet phldrT="[Text]" custT="1"/>
      <dgm:spPr>
        <a:solidFill>
          <a:srgbClr val="92D050">
            <a:alpha val="90000"/>
          </a:srgbClr>
        </a:solidFill>
      </dgm:spPr>
      <dgm:t>
        <a:bodyPr/>
        <a:lstStyle/>
        <a:p>
          <a:r>
            <a:rPr lang="el-GR" sz="2000" kern="1200" dirty="0">
              <a:solidFill>
                <a:schemeClr val="tx2"/>
              </a:solidFill>
              <a:latin typeface="Arial" panose="020B0604020202020204" pitchFamily="34" charset="0"/>
              <a:ea typeface="+mn-ea"/>
              <a:cs typeface="Arial" panose="020B0604020202020204" pitchFamily="34" charset="0"/>
            </a:rPr>
            <a:t>Βιολογία </a:t>
          </a:r>
        </a:p>
      </dgm:t>
    </dgm:pt>
    <dgm:pt modelId="{A9411738-13E1-4455-84EA-45ED6678F272}" type="parTrans" cxnId="{3527828D-E197-4532-9E7A-36B0547B2EB5}">
      <dgm:prSet/>
      <dgm:spPr/>
      <dgm:t>
        <a:bodyPr/>
        <a:lstStyle/>
        <a:p>
          <a:endParaRPr lang="el-GR"/>
        </a:p>
      </dgm:t>
    </dgm:pt>
    <dgm:pt modelId="{ECB721C4-855A-49A4-A6C1-C6E1E4D25866}" type="sibTrans" cxnId="{3527828D-E197-4532-9E7A-36B0547B2EB5}">
      <dgm:prSet/>
      <dgm:spPr/>
      <dgm:t>
        <a:bodyPr/>
        <a:lstStyle/>
        <a:p>
          <a:endParaRPr lang="el-GR"/>
        </a:p>
      </dgm:t>
    </dgm:pt>
    <dgm:pt modelId="{F6A8F184-93FB-4CD9-BDE9-0287F2FA6B41}">
      <dgm:prSet phldrT="[Text]" custT="1"/>
      <dgm:spPr>
        <a:solidFill>
          <a:srgbClr val="92D050">
            <a:alpha val="90000"/>
          </a:srgbClr>
        </a:solidFill>
      </dgm:spPr>
      <dgm:t>
        <a:bodyPr/>
        <a:lstStyle/>
        <a:p>
          <a:r>
            <a:rPr lang="el-GR" sz="2000" kern="1200" dirty="0">
              <a:solidFill>
                <a:schemeClr val="tx2"/>
              </a:solidFill>
              <a:latin typeface="Arial" panose="020B0604020202020204" pitchFamily="34" charset="0"/>
              <a:ea typeface="+mn-ea"/>
              <a:cs typeface="Arial" panose="020B0604020202020204" pitchFamily="34" charset="0"/>
            </a:rPr>
            <a:t>Οργάνωση  και Διοίκηση Επιχειρήσεων</a:t>
          </a:r>
        </a:p>
      </dgm:t>
    </dgm:pt>
    <dgm:pt modelId="{131D5786-B344-4D33-9D08-AA5A18604A44}" type="parTrans" cxnId="{9A3445C5-97BB-4334-B1B7-CE28EB1F36D4}">
      <dgm:prSet/>
      <dgm:spPr/>
      <dgm:t>
        <a:bodyPr/>
        <a:lstStyle/>
        <a:p>
          <a:endParaRPr lang="el-GR"/>
        </a:p>
      </dgm:t>
    </dgm:pt>
    <dgm:pt modelId="{2B6E872B-F5F2-4EC4-9EFF-A6F1B61B5DDE}" type="sibTrans" cxnId="{9A3445C5-97BB-4334-B1B7-CE28EB1F36D4}">
      <dgm:prSet/>
      <dgm:spPr/>
      <dgm:t>
        <a:bodyPr/>
        <a:lstStyle/>
        <a:p>
          <a:endParaRPr lang="el-GR"/>
        </a:p>
      </dgm:t>
    </dgm:pt>
    <dgm:pt modelId="{021DCEBA-C43B-44A3-AC5E-09F2EAB1033A}">
      <dgm:prSet phldrT="[Text]" custT="1"/>
      <dgm:spPr>
        <a:solidFill>
          <a:srgbClr val="92D050">
            <a:alpha val="90000"/>
          </a:srgbClr>
        </a:solidFill>
      </dgm:spPr>
      <dgm:t>
        <a:bodyPr/>
        <a:lstStyle/>
        <a:p>
          <a:r>
            <a:rPr lang="el-GR" sz="2000" kern="1200" dirty="0">
              <a:solidFill>
                <a:schemeClr val="tx2"/>
              </a:solidFill>
              <a:latin typeface="Arial" panose="020B0604020202020204" pitchFamily="34" charset="0"/>
              <a:ea typeface="+mn-ea"/>
              <a:cs typeface="Arial" panose="020B0604020202020204" pitchFamily="34" charset="0"/>
            </a:rPr>
            <a:t>Αγωγή Υγείας (Οικιακή Οικονομία)</a:t>
          </a:r>
        </a:p>
      </dgm:t>
    </dgm:pt>
    <dgm:pt modelId="{56E5C09C-FAB6-4DD0-A496-8C4A652A5887}" type="parTrans" cxnId="{70590C9D-97ED-487B-9A86-F4310B059143}">
      <dgm:prSet/>
      <dgm:spPr/>
      <dgm:t>
        <a:bodyPr/>
        <a:lstStyle/>
        <a:p>
          <a:endParaRPr lang="el-GR"/>
        </a:p>
      </dgm:t>
    </dgm:pt>
    <dgm:pt modelId="{470060F6-0710-417B-B76D-1AB87E6EB9F7}" type="sibTrans" cxnId="{70590C9D-97ED-487B-9A86-F4310B059143}">
      <dgm:prSet/>
      <dgm:spPr/>
      <dgm:t>
        <a:bodyPr/>
        <a:lstStyle/>
        <a:p>
          <a:endParaRPr lang="el-GR"/>
        </a:p>
      </dgm:t>
    </dgm:pt>
    <dgm:pt modelId="{B8BAACEB-2DA8-42A5-AA60-CBFCFFC4CDF2}">
      <dgm:prSet phldrT="[Text]" custT="1"/>
      <dgm:spPr>
        <a:solidFill>
          <a:srgbClr val="92D050">
            <a:alpha val="90000"/>
          </a:srgbClr>
        </a:solidFill>
      </dgm:spPr>
      <dgm:t>
        <a:bodyPr/>
        <a:lstStyle/>
        <a:p>
          <a:r>
            <a:rPr lang="el-GR" sz="2000" kern="1200" dirty="0">
              <a:solidFill>
                <a:schemeClr val="tx2"/>
              </a:solidFill>
              <a:latin typeface="Arial" panose="020B0604020202020204" pitchFamily="34" charset="0"/>
              <a:ea typeface="+mn-ea"/>
              <a:cs typeface="Arial" panose="020B0604020202020204" pitchFamily="34" charset="0"/>
            </a:rPr>
            <a:t>Γαλλικά ή άλλη ξένη γλώσσα</a:t>
          </a:r>
        </a:p>
      </dgm:t>
    </dgm:pt>
    <dgm:pt modelId="{E203343E-D85D-4B28-AB6A-3491BA6746D0}" type="parTrans" cxnId="{AD742D5A-C768-486D-9C7F-BE49426CF7DD}">
      <dgm:prSet/>
      <dgm:spPr/>
      <dgm:t>
        <a:bodyPr/>
        <a:lstStyle/>
        <a:p>
          <a:endParaRPr lang="el-GR"/>
        </a:p>
      </dgm:t>
    </dgm:pt>
    <dgm:pt modelId="{6A40D118-DD98-4ED1-8391-BEEC825DADCC}" type="sibTrans" cxnId="{AD742D5A-C768-486D-9C7F-BE49426CF7DD}">
      <dgm:prSet/>
      <dgm:spPr/>
      <dgm:t>
        <a:bodyPr/>
        <a:lstStyle/>
        <a:p>
          <a:endParaRPr lang="el-GR"/>
        </a:p>
      </dgm:t>
    </dgm:pt>
    <dgm:pt modelId="{52CC8250-EB5D-4BB8-AFB6-E0CA97FF22C0}">
      <dgm:prSet phldrT="[Text]" custT="1"/>
      <dgm:spPr>
        <a:solidFill>
          <a:srgbClr val="92D050">
            <a:alpha val="90000"/>
          </a:srgbClr>
        </a:solidFill>
      </dgm:spPr>
      <dgm:t>
        <a:bodyPr/>
        <a:lstStyle/>
        <a:p>
          <a:r>
            <a:rPr lang="el-GR" sz="2000" kern="1200" dirty="0">
              <a:solidFill>
                <a:schemeClr val="tx2"/>
              </a:solidFill>
              <a:latin typeface="Arial" panose="020B0604020202020204" pitchFamily="34" charset="0"/>
              <a:ea typeface="+mn-ea"/>
              <a:cs typeface="Arial" panose="020B0604020202020204" pitchFamily="34" charset="0"/>
            </a:rPr>
            <a:t>Σχεδιασμός και Τεχνολογία</a:t>
          </a:r>
        </a:p>
      </dgm:t>
    </dgm:pt>
    <dgm:pt modelId="{9E774C24-A4E7-4AAF-A2C3-16228E78DC54}" type="sibTrans" cxnId="{769A0C61-2FEE-40DD-AC41-D330205A6984}">
      <dgm:prSet/>
      <dgm:spPr/>
      <dgm:t>
        <a:bodyPr/>
        <a:lstStyle/>
        <a:p>
          <a:endParaRPr lang="el-GR"/>
        </a:p>
      </dgm:t>
    </dgm:pt>
    <dgm:pt modelId="{B75C7795-01EF-420E-BE8B-CF6EEC78B71E}" type="parTrans" cxnId="{769A0C61-2FEE-40DD-AC41-D330205A6984}">
      <dgm:prSet/>
      <dgm:spPr/>
      <dgm:t>
        <a:bodyPr/>
        <a:lstStyle/>
        <a:p>
          <a:endParaRPr lang="el-GR"/>
        </a:p>
      </dgm:t>
    </dgm:pt>
    <dgm:pt modelId="{6E6C3B06-4E20-4931-8CF1-6C1522C0DC44}" type="pres">
      <dgm:prSet presAssocID="{722890A6-563C-41A5-ABCD-A531CEF7D8D0}" presName="Name0" presStyleCnt="0">
        <dgm:presLayoutVars>
          <dgm:dir/>
          <dgm:animLvl val="lvl"/>
          <dgm:resizeHandles val="exact"/>
        </dgm:presLayoutVars>
      </dgm:prSet>
      <dgm:spPr/>
      <dgm:t>
        <a:bodyPr/>
        <a:lstStyle/>
        <a:p>
          <a:endParaRPr lang="en-US"/>
        </a:p>
      </dgm:t>
    </dgm:pt>
    <dgm:pt modelId="{79703B63-DD68-4591-8015-645979EEB24A}" type="pres">
      <dgm:prSet presAssocID="{38E1184F-503D-44E3-BF58-8DBD15568963}" presName="linNode" presStyleCnt="0"/>
      <dgm:spPr/>
    </dgm:pt>
    <dgm:pt modelId="{2DA32674-03A1-44D2-9784-086788D170D1}" type="pres">
      <dgm:prSet presAssocID="{38E1184F-503D-44E3-BF58-8DBD15568963}" presName="parentText" presStyleLbl="node1" presStyleIdx="0" presStyleCnt="2" custScaleY="118708">
        <dgm:presLayoutVars>
          <dgm:chMax val="1"/>
          <dgm:bulletEnabled val="1"/>
        </dgm:presLayoutVars>
      </dgm:prSet>
      <dgm:spPr/>
      <dgm:t>
        <a:bodyPr/>
        <a:lstStyle/>
        <a:p>
          <a:endParaRPr lang="en-US"/>
        </a:p>
      </dgm:t>
    </dgm:pt>
    <dgm:pt modelId="{4ABF4550-95B7-4DC0-B502-1C6FF503B397}" type="pres">
      <dgm:prSet presAssocID="{38E1184F-503D-44E3-BF58-8DBD15568963}" presName="descendantText" presStyleLbl="alignAccFollowNode1" presStyleIdx="0" presStyleCnt="2">
        <dgm:presLayoutVars>
          <dgm:bulletEnabled val="1"/>
        </dgm:presLayoutVars>
      </dgm:prSet>
      <dgm:spPr/>
      <dgm:t>
        <a:bodyPr/>
        <a:lstStyle/>
        <a:p>
          <a:endParaRPr lang="en-US"/>
        </a:p>
      </dgm:t>
    </dgm:pt>
    <dgm:pt modelId="{D0F5E840-0A57-48B9-8766-643FA05DF03D}" type="pres">
      <dgm:prSet presAssocID="{1B15466F-501D-48AE-9484-A12F287AE561}" presName="sp" presStyleCnt="0"/>
      <dgm:spPr/>
    </dgm:pt>
    <dgm:pt modelId="{5ACF51CB-00B1-4DE1-9CAC-DA374F4EB8A1}" type="pres">
      <dgm:prSet presAssocID="{579F1D68-F29D-4E5C-A701-42196EF07738}" presName="linNode" presStyleCnt="0"/>
      <dgm:spPr/>
    </dgm:pt>
    <dgm:pt modelId="{94354C91-2B7D-453F-8F5B-5146C7A4F1FD}" type="pres">
      <dgm:prSet presAssocID="{579F1D68-F29D-4E5C-A701-42196EF07738}" presName="parentText" presStyleLbl="node1" presStyleIdx="1" presStyleCnt="2">
        <dgm:presLayoutVars>
          <dgm:chMax val="1"/>
          <dgm:bulletEnabled val="1"/>
        </dgm:presLayoutVars>
      </dgm:prSet>
      <dgm:spPr/>
      <dgm:t>
        <a:bodyPr/>
        <a:lstStyle/>
        <a:p>
          <a:endParaRPr lang="en-US"/>
        </a:p>
      </dgm:t>
    </dgm:pt>
    <dgm:pt modelId="{5DAB53F4-0F38-4A56-B19E-F76D8D0D8FA9}" type="pres">
      <dgm:prSet presAssocID="{579F1D68-F29D-4E5C-A701-42196EF07738}" presName="descendantText" presStyleLbl="alignAccFollowNode1" presStyleIdx="1" presStyleCnt="2" custScaleY="263628" custLinFactNeighborX="-822" custLinFactNeighborY="-6607">
        <dgm:presLayoutVars>
          <dgm:bulletEnabled val="1"/>
        </dgm:presLayoutVars>
      </dgm:prSet>
      <dgm:spPr/>
      <dgm:t>
        <a:bodyPr/>
        <a:lstStyle/>
        <a:p>
          <a:endParaRPr lang="en-US"/>
        </a:p>
      </dgm:t>
    </dgm:pt>
  </dgm:ptLst>
  <dgm:cxnLst>
    <dgm:cxn modelId="{3527828D-E197-4532-9E7A-36B0547B2EB5}" srcId="{579F1D68-F29D-4E5C-A701-42196EF07738}" destId="{C140E1EB-8244-46AB-9655-906AFB70E333}" srcOrd="3" destOrd="0" parTransId="{A9411738-13E1-4455-84EA-45ED6678F272}" sibTransId="{ECB721C4-855A-49A4-A6C1-C6E1E4D25866}"/>
    <dgm:cxn modelId="{769A0C61-2FEE-40DD-AC41-D330205A6984}" srcId="{579F1D68-F29D-4E5C-A701-42196EF07738}" destId="{52CC8250-EB5D-4BB8-AFB6-E0CA97FF22C0}" srcOrd="7" destOrd="0" parTransId="{B75C7795-01EF-420E-BE8B-CF6EEC78B71E}" sibTransId="{9E774C24-A4E7-4AAF-A2C3-16228E78DC54}"/>
    <dgm:cxn modelId="{96AFB383-B705-4A58-920B-2CE8CEA50406}" type="presOf" srcId="{52CC8250-EB5D-4BB8-AFB6-E0CA97FF22C0}" destId="{5DAB53F4-0F38-4A56-B19E-F76D8D0D8FA9}" srcOrd="0" destOrd="7" presId="urn:microsoft.com/office/officeart/2005/8/layout/vList5"/>
    <dgm:cxn modelId="{F5C4826E-A1AF-42BE-9C89-C5CBB4AA2F3C}" srcId="{722890A6-563C-41A5-ABCD-A531CEF7D8D0}" destId="{579F1D68-F29D-4E5C-A701-42196EF07738}" srcOrd="1" destOrd="0" parTransId="{6B8CCA8C-A9F7-48A2-99B9-401F46984FC1}" sibTransId="{F3C1947D-19CA-46F3-AB58-69A443604CB2}"/>
    <dgm:cxn modelId="{2CF44EE5-62A3-4D16-A3CD-A0F59E217E2D}" srcId="{38E1184F-503D-44E3-BF58-8DBD15568963}" destId="{06FC2E41-536D-440A-A8AA-746EB963E305}" srcOrd="0" destOrd="0" parTransId="{F7AFBD9B-00C8-4149-B669-6C1B48DD9D65}" sibTransId="{44FB2545-8E93-4F65-BC9C-D66A221120B1}"/>
    <dgm:cxn modelId="{06710355-2E30-4CE4-84D2-4399F05D604B}" type="presOf" srcId="{C140E1EB-8244-46AB-9655-906AFB70E333}" destId="{5DAB53F4-0F38-4A56-B19E-F76D8D0D8FA9}" srcOrd="0" destOrd="3" presId="urn:microsoft.com/office/officeart/2005/8/layout/vList5"/>
    <dgm:cxn modelId="{EC2F8DE7-31A8-44F9-98E1-7A8AEC55FCE8}" srcId="{579F1D68-F29D-4E5C-A701-42196EF07738}" destId="{A2111EA8-C39B-4E1D-A58B-62CC820DB25B}" srcOrd="0" destOrd="0" parTransId="{298450FA-BA85-467B-ACDE-63A91FC4A749}" sibTransId="{6867AB1B-ED05-4F0A-84D2-BC5E00F866C6}"/>
    <dgm:cxn modelId="{28B28D20-676D-4582-BF31-1B41DCFE41AD}" type="presOf" srcId="{44E5A667-89E5-4D56-8E4A-1DFF5985CB21}" destId="{4ABF4550-95B7-4DC0-B502-1C6FF503B397}" srcOrd="0" destOrd="1" presId="urn:microsoft.com/office/officeart/2005/8/layout/vList5"/>
    <dgm:cxn modelId="{92088D8D-0A36-4172-BCB6-A01258EEE959}" type="presOf" srcId="{F6A8F184-93FB-4CD9-BDE9-0287F2FA6B41}" destId="{5DAB53F4-0F38-4A56-B19E-F76D8D0D8FA9}" srcOrd="0" destOrd="4" presId="urn:microsoft.com/office/officeart/2005/8/layout/vList5"/>
    <dgm:cxn modelId="{889FB3E4-8E48-4495-8234-D07C1E471EF3}" srcId="{579F1D68-F29D-4E5C-A701-42196EF07738}" destId="{63D169C7-2250-418B-B8D4-03356B4EFC95}" srcOrd="1" destOrd="0" parTransId="{21B226F7-0747-4B95-B815-1CAFCC535360}" sibTransId="{5C2D610D-94A4-4C55-9096-8547BC7951B0}"/>
    <dgm:cxn modelId="{DEC17BC4-EDF7-4F0D-8ED7-5E36EAE21655}" type="presOf" srcId="{579F1D68-F29D-4E5C-A701-42196EF07738}" destId="{94354C91-2B7D-453F-8F5B-5146C7A4F1FD}" srcOrd="0" destOrd="0" presId="urn:microsoft.com/office/officeart/2005/8/layout/vList5"/>
    <dgm:cxn modelId="{70590C9D-97ED-487B-9A86-F4310B059143}" srcId="{579F1D68-F29D-4E5C-A701-42196EF07738}" destId="{021DCEBA-C43B-44A3-AC5E-09F2EAB1033A}" srcOrd="6" destOrd="0" parTransId="{56E5C09C-FAB6-4DD0-A496-8C4A652A5887}" sibTransId="{470060F6-0710-417B-B76D-1AB87E6EB9F7}"/>
    <dgm:cxn modelId="{61A32485-9BA4-4956-A834-B5348FE53634}" srcId="{38E1184F-503D-44E3-BF58-8DBD15568963}" destId="{44E5A667-89E5-4D56-8E4A-1DFF5985CB21}" srcOrd="1" destOrd="0" parTransId="{D6138D2A-CB9B-44C8-AC24-E09EB853C580}" sibTransId="{22B2067C-00E7-4775-9738-06AA12A356BC}"/>
    <dgm:cxn modelId="{9A3445C5-97BB-4334-B1B7-CE28EB1F36D4}" srcId="{579F1D68-F29D-4E5C-A701-42196EF07738}" destId="{F6A8F184-93FB-4CD9-BDE9-0287F2FA6B41}" srcOrd="4" destOrd="0" parTransId="{131D5786-B344-4D33-9D08-AA5A18604A44}" sibTransId="{2B6E872B-F5F2-4EC4-9EFF-A6F1B61B5DDE}"/>
    <dgm:cxn modelId="{2BBD82D9-5F15-4251-B25F-8841841BB3E4}" type="presOf" srcId="{A2111EA8-C39B-4E1D-A58B-62CC820DB25B}" destId="{5DAB53F4-0F38-4A56-B19E-F76D8D0D8FA9}" srcOrd="0" destOrd="0" presId="urn:microsoft.com/office/officeart/2005/8/layout/vList5"/>
    <dgm:cxn modelId="{9183FCDC-C37F-457D-B212-2FA6564FE041}" type="presOf" srcId="{B8BAACEB-2DA8-42A5-AA60-CBFCFFC4CDF2}" destId="{5DAB53F4-0F38-4A56-B19E-F76D8D0D8FA9}" srcOrd="0" destOrd="5" presId="urn:microsoft.com/office/officeart/2005/8/layout/vList5"/>
    <dgm:cxn modelId="{AD742D5A-C768-486D-9C7F-BE49426CF7DD}" srcId="{579F1D68-F29D-4E5C-A701-42196EF07738}" destId="{B8BAACEB-2DA8-42A5-AA60-CBFCFFC4CDF2}" srcOrd="5" destOrd="0" parTransId="{E203343E-D85D-4B28-AB6A-3491BA6746D0}" sibTransId="{6A40D118-DD98-4ED1-8391-BEEC825DADCC}"/>
    <dgm:cxn modelId="{67C39F2C-3049-4FD7-AF5D-BCB697E2E44E}" type="presOf" srcId="{021DCEBA-C43B-44A3-AC5E-09F2EAB1033A}" destId="{5DAB53F4-0F38-4A56-B19E-F76D8D0D8FA9}" srcOrd="0" destOrd="6" presId="urn:microsoft.com/office/officeart/2005/8/layout/vList5"/>
    <dgm:cxn modelId="{5489C753-2438-4C11-BEAF-CC62DF6022CC}" type="presOf" srcId="{38E1184F-503D-44E3-BF58-8DBD15568963}" destId="{2DA32674-03A1-44D2-9784-086788D170D1}" srcOrd="0" destOrd="0" presId="urn:microsoft.com/office/officeart/2005/8/layout/vList5"/>
    <dgm:cxn modelId="{1D41A54F-B5AC-4FF3-AD2C-B307B3D92547}" type="presOf" srcId="{06FC2E41-536D-440A-A8AA-746EB963E305}" destId="{4ABF4550-95B7-4DC0-B502-1C6FF503B397}" srcOrd="0" destOrd="0" presId="urn:microsoft.com/office/officeart/2005/8/layout/vList5"/>
    <dgm:cxn modelId="{B43DFC67-8EC0-45F5-BADB-9CB37E8F2CBD}" type="presOf" srcId="{722890A6-563C-41A5-ABCD-A531CEF7D8D0}" destId="{6E6C3B06-4E20-4931-8CF1-6C1522C0DC44}" srcOrd="0" destOrd="0" presId="urn:microsoft.com/office/officeart/2005/8/layout/vList5"/>
    <dgm:cxn modelId="{197B2C87-14E9-4A91-893A-2A3E4F8BFA37}" type="presOf" srcId="{60CEE75E-1837-4F61-9B3C-FAF5C35CC236}" destId="{5DAB53F4-0F38-4A56-B19E-F76D8D0D8FA9}" srcOrd="0" destOrd="2" presId="urn:microsoft.com/office/officeart/2005/8/layout/vList5"/>
    <dgm:cxn modelId="{9AD2AC84-2B2E-4A52-B6C0-54C3653C17B3}" type="presOf" srcId="{63D169C7-2250-418B-B8D4-03356B4EFC95}" destId="{5DAB53F4-0F38-4A56-B19E-F76D8D0D8FA9}" srcOrd="0" destOrd="1" presId="urn:microsoft.com/office/officeart/2005/8/layout/vList5"/>
    <dgm:cxn modelId="{670B0335-A6D2-4617-ACAF-DC7CBA745BBB}" srcId="{579F1D68-F29D-4E5C-A701-42196EF07738}" destId="{60CEE75E-1837-4F61-9B3C-FAF5C35CC236}" srcOrd="2" destOrd="0" parTransId="{9D39C039-C75F-4181-BADA-0A1DB5BE5F07}" sibTransId="{24834A84-A90C-43CF-A9E1-D8511EA14CD3}"/>
    <dgm:cxn modelId="{D66FA8B8-68B2-49D4-8859-83A860D22821}" srcId="{722890A6-563C-41A5-ABCD-A531CEF7D8D0}" destId="{38E1184F-503D-44E3-BF58-8DBD15568963}" srcOrd="0" destOrd="0" parTransId="{640A75CD-14C8-4100-A070-E4CC65AEA4A8}" sibTransId="{1B15466F-501D-48AE-9484-A12F287AE561}"/>
    <dgm:cxn modelId="{78106090-7361-48BE-AD51-9EF556574FDA}" type="presParOf" srcId="{6E6C3B06-4E20-4931-8CF1-6C1522C0DC44}" destId="{79703B63-DD68-4591-8015-645979EEB24A}" srcOrd="0" destOrd="0" presId="urn:microsoft.com/office/officeart/2005/8/layout/vList5"/>
    <dgm:cxn modelId="{53F04197-62E0-4E55-9802-374FB241A684}" type="presParOf" srcId="{79703B63-DD68-4591-8015-645979EEB24A}" destId="{2DA32674-03A1-44D2-9784-086788D170D1}" srcOrd="0" destOrd="0" presId="urn:microsoft.com/office/officeart/2005/8/layout/vList5"/>
    <dgm:cxn modelId="{2DBB7B5D-ED45-4F35-AFE9-A020C4FA2F26}" type="presParOf" srcId="{79703B63-DD68-4591-8015-645979EEB24A}" destId="{4ABF4550-95B7-4DC0-B502-1C6FF503B397}" srcOrd="1" destOrd="0" presId="urn:microsoft.com/office/officeart/2005/8/layout/vList5"/>
    <dgm:cxn modelId="{BC570147-3E82-4910-A86C-6CB60C6CB978}" type="presParOf" srcId="{6E6C3B06-4E20-4931-8CF1-6C1522C0DC44}" destId="{D0F5E840-0A57-48B9-8766-643FA05DF03D}" srcOrd="1" destOrd="0" presId="urn:microsoft.com/office/officeart/2005/8/layout/vList5"/>
    <dgm:cxn modelId="{9BFEB06D-3303-4C84-B7DA-C833C1E80745}" type="presParOf" srcId="{6E6C3B06-4E20-4931-8CF1-6C1522C0DC44}" destId="{5ACF51CB-00B1-4DE1-9CAC-DA374F4EB8A1}" srcOrd="2" destOrd="0" presId="urn:microsoft.com/office/officeart/2005/8/layout/vList5"/>
    <dgm:cxn modelId="{0CA23386-4185-438A-9366-5503120A397B}" type="presParOf" srcId="{5ACF51CB-00B1-4DE1-9CAC-DA374F4EB8A1}" destId="{94354C91-2B7D-453F-8F5B-5146C7A4F1FD}" srcOrd="0" destOrd="0" presId="urn:microsoft.com/office/officeart/2005/8/layout/vList5"/>
    <dgm:cxn modelId="{5933612D-1F66-4D11-9A5E-676C0110A872}" type="presParOf" srcId="{5ACF51CB-00B1-4DE1-9CAC-DA374F4EB8A1}" destId="{5DAB53F4-0F38-4A56-B19E-F76D8D0D8FA9}"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722890A6-563C-41A5-ABCD-A531CEF7D8D0}" type="doc">
      <dgm:prSet loTypeId="urn:microsoft.com/office/officeart/2005/8/layout/vList5" loCatId="list" qsTypeId="urn:microsoft.com/office/officeart/2005/8/quickstyle/simple1#6" qsCatId="simple" csTypeId="urn:microsoft.com/office/officeart/2005/8/colors/accent1_2#6" csCatId="accent1" phldr="1"/>
      <dgm:spPr/>
      <dgm:t>
        <a:bodyPr/>
        <a:lstStyle/>
        <a:p>
          <a:endParaRPr lang="el-GR"/>
        </a:p>
      </dgm:t>
    </dgm:pt>
    <dgm:pt modelId="{38E1184F-503D-44E3-BF58-8DBD15568963}">
      <dgm:prSet phldrT="[Text]" custT="1"/>
      <dgm:spPr>
        <a:solidFill>
          <a:srgbClr val="C189F7"/>
        </a:solidFill>
      </dgm:spPr>
      <dgm:t>
        <a:bodyPr/>
        <a:lstStyle/>
        <a:p>
          <a:r>
            <a:rPr lang="el-GR" sz="3200" dirty="0">
              <a:solidFill>
                <a:schemeClr val="tx1"/>
              </a:solidFill>
              <a:latin typeface="Arial" panose="020B0604020202020204" pitchFamily="34" charset="0"/>
              <a:cs typeface="Arial" panose="020B0604020202020204" pitchFamily="34" charset="0"/>
            </a:rPr>
            <a:t>Υποχρεωτικά Μαθήματα (3</a:t>
          </a:r>
          <a:r>
            <a:rPr lang="en-US" sz="3200" dirty="0">
              <a:solidFill>
                <a:schemeClr val="tx1"/>
              </a:solidFill>
              <a:latin typeface="Arial" panose="020B0604020202020204" pitchFamily="34" charset="0"/>
              <a:cs typeface="Arial" panose="020B0604020202020204" pitchFamily="34" charset="0"/>
            </a:rPr>
            <a:t>x4=</a:t>
          </a:r>
          <a:r>
            <a:rPr lang="el-GR" sz="3200" dirty="0">
              <a:solidFill>
                <a:schemeClr val="tx1"/>
              </a:solidFill>
              <a:latin typeface="Arial" panose="020B0604020202020204" pitchFamily="34" charset="0"/>
              <a:cs typeface="Arial" panose="020B0604020202020204" pitchFamily="34" charset="0"/>
            </a:rPr>
            <a:t>12</a:t>
          </a:r>
          <a:r>
            <a:rPr lang="en-US" sz="3200" dirty="0">
              <a:solidFill>
                <a:schemeClr val="tx1"/>
              </a:solidFill>
              <a:latin typeface="Arial" panose="020B0604020202020204" pitchFamily="34" charset="0"/>
              <a:cs typeface="Arial" panose="020B0604020202020204" pitchFamily="34" charset="0"/>
            </a:rPr>
            <a:t>)</a:t>
          </a:r>
          <a:endParaRPr lang="el-GR" sz="3200" dirty="0">
            <a:solidFill>
              <a:schemeClr val="tx1"/>
            </a:solidFill>
            <a:latin typeface="Arial" panose="020B0604020202020204" pitchFamily="34" charset="0"/>
            <a:cs typeface="Arial" panose="020B0604020202020204" pitchFamily="34" charset="0"/>
          </a:endParaRPr>
        </a:p>
      </dgm:t>
    </dgm:pt>
    <dgm:pt modelId="{640A75CD-14C8-4100-A070-E4CC65AEA4A8}" type="parTrans" cxnId="{D66FA8B8-68B2-49D4-8859-83A860D22821}">
      <dgm:prSet/>
      <dgm:spPr/>
      <dgm:t>
        <a:bodyPr/>
        <a:lstStyle/>
        <a:p>
          <a:endParaRPr lang="el-GR"/>
        </a:p>
      </dgm:t>
    </dgm:pt>
    <dgm:pt modelId="{1B15466F-501D-48AE-9484-A12F287AE561}" type="sibTrans" cxnId="{D66FA8B8-68B2-49D4-8859-83A860D22821}">
      <dgm:prSet/>
      <dgm:spPr/>
      <dgm:t>
        <a:bodyPr/>
        <a:lstStyle/>
        <a:p>
          <a:endParaRPr lang="el-GR"/>
        </a:p>
      </dgm:t>
    </dgm:pt>
    <dgm:pt modelId="{06FC2E41-536D-440A-A8AA-746EB963E305}">
      <dgm:prSet phldrT="[Text]" custT="1"/>
      <dgm:spPr>
        <a:solidFill>
          <a:srgbClr val="C189F7">
            <a:alpha val="90000"/>
          </a:srgbClr>
        </a:solidFill>
      </dgm:spPr>
      <dgm:t>
        <a:bodyPr/>
        <a:lstStyle/>
        <a:p>
          <a:r>
            <a:rPr lang="el-GR" sz="2400" b="0" dirty="0">
              <a:latin typeface="Arial" panose="020B0604020202020204" pitchFamily="34" charset="0"/>
              <a:cs typeface="Arial" panose="020B0604020202020204" pitchFamily="34" charset="0"/>
            </a:rPr>
            <a:t>Θέματα Τέχνης</a:t>
          </a:r>
        </a:p>
      </dgm:t>
    </dgm:pt>
    <dgm:pt modelId="{F7AFBD9B-00C8-4149-B669-6C1B48DD9D65}" type="parTrans" cxnId="{2CF44EE5-62A3-4D16-A3CD-A0F59E217E2D}">
      <dgm:prSet/>
      <dgm:spPr/>
      <dgm:t>
        <a:bodyPr/>
        <a:lstStyle/>
        <a:p>
          <a:endParaRPr lang="el-GR"/>
        </a:p>
      </dgm:t>
    </dgm:pt>
    <dgm:pt modelId="{44FB2545-8E93-4F65-BC9C-D66A221120B1}" type="sibTrans" cxnId="{2CF44EE5-62A3-4D16-A3CD-A0F59E217E2D}">
      <dgm:prSet/>
      <dgm:spPr/>
      <dgm:t>
        <a:bodyPr/>
        <a:lstStyle/>
        <a:p>
          <a:endParaRPr lang="el-GR"/>
        </a:p>
      </dgm:t>
    </dgm:pt>
    <dgm:pt modelId="{44E5A667-89E5-4D56-8E4A-1DFF5985CB21}">
      <dgm:prSet phldrT="[Text]" custT="1"/>
      <dgm:spPr>
        <a:solidFill>
          <a:srgbClr val="C189F7">
            <a:alpha val="90000"/>
          </a:srgbClr>
        </a:solidFill>
      </dgm:spPr>
      <dgm:t>
        <a:bodyPr/>
        <a:lstStyle/>
        <a:p>
          <a:r>
            <a:rPr lang="el-GR" sz="2400" b="0" dirty="0">
              <a:latin typeface="Arial" panose="020B0604020202020204" pitchFamily="34" charset="0"/>
              <a:cs typeface="Arial" panose="020B0604020202020204" pitchFamily="34" charset="0"/>
            </a:rPr>
            <a:t>Ιστορία </a:t>
          </a:r>
        </a:p>
      </dgm:t>
    </dgm:pt>
    <dgm:pt modelId="{D6138D2A-CB9B-44C8-AC24-E09EB853C580}" type="parTrans" cxnId="{61A32485-9BA4-4956-A834-B5348FE53634}">
      <dgm:prSet/>
      <dgm:spPr/>
      <dgm:t>
        <a:bodyPr/>
        <a:lstStyle/>
        <a:p>
          <a:endParaRPr lang="el-GR"/>
        </a:p>
      </dgm:t>
    </dgm:pt>
    <dgm:pt modelId="{22B2067C-00E7-4775-9738-06AA12A356BC}" type="sibTrans" cxnId="{61A32485-9BA4-4956-A834-B5348FE53634}">
      <dgm:prSet/>
      <dgm:spPr/>
      <dgm:t>
        <a:bodyPr/>
        <a:lstStyle/>
        <a:p>
          <a:endParaRPr lang="el-GR"/>
        </a:p>
      </dgm:t>
    </dgm:pt>
    <dgm:pt modelId="{579F1D68-F29D-4E5C-A701-42196EF07738}">
      <dgm:prSet phldrT="[Text]" custT="1"/>
      <dgm:spPr>
        <a:solidFill>
          <a:srgbClr val="D4D4D4"/>
        </a:solidFill>
      </dgm:spPr>
      <dgm:t>
        <a:bodyPr/>
        <a:lstStyle/>
        <a:p>
          <a:r>
            <a:rPr lang="el-GR" sz="2800" b="0" dirty="0">
              <a:solidFill>
                <a:schemeClr val="tx1"/>
              </a:solidFill>
              <a:latin typeface="Arial" panose="020B0604020202020204" pitchFamily="34" charset="0"/>
              <a:cs typeface="Arial" panose="020B0604020202020204" pitchFamily="34" charset="0"/>
            </a:rPr>
            <a:t>Επιλεγόμενα Μαθήματα</a:t>
          </a:r>
          <a:r>
            <a:rPr lang="en-US" sz="2800" b="0" dirty="0">
              <a:solidFill>
                <a:schemeClr val="tx1"/>
              </a:solidFill>
              <a:latin typeface="Arial" panose="020B0604020202020204" pitchFamily="34" charset="0"/>
              <a:cs typeface="Arial" panose="020B0604020202020204" pitchFamily="34" charset="0"/>
            </a:rPr>
            <a:t> </a:t>
          </a:r>
          <a:r>
            <a:rPr lang="el-GR" sz="2800" b="0" dirty="0">
              <a:solidFill>
                <a:schemeClr val="tx1"/>
              </a:solidFill>
              <a:latin typeface="Arial" panose="020B0604020202020204" pitchFamily="34" charset="0"/>
              <a:cs typeface="Arial" panose="020B0604020202020204" pitchFamily="34" charset="0"/>
            </a:rPr>
            <a:t>(1</a:t>
          </a:r>
          <a:r>
            <a:rPr lang="en-US" sz="2800" b="0" dirty="0">
              <a:solidFill>
                <a:schemeClr val="tx1"/>
              </a:solidFill>
              <a:latin typeface="Arial" panose="020B0604020202020204" pitchFamily="34" charset="0"/>
              <a:cs typeface="Arial" panose="020B0604020202020204" pitchFamily="34" charset="0"/>
            </a:rPr>
            <a:t>x4=4)</a:t>
          </a:r>
          <a:endParaRPr lang="el-GR" sz="2800" b="0" dirty="0">
            <a:solidFill>
              <a:schemeClr val="tx1"/>
            </a:solidFill>
            <a:latin typeface="Arial" panose="020B0604020202020204" pitchFamily="34" charset="0"/>
            <a:cs typeface="Arial" panose="020B0604020202020204" pitchFamily="34" charset="0"/>
          </a:endParaRPr>
        </a:p>
      </dgm:t>
    </dgm:pt>
    <dgm:pt modelId="{6B8CCA8C-A9F7-48A2-99B9-401F46984FC1}" type="parTrans" cxnId="{F5C4826E-A1AF-42BE-9C89-C5CBB4AA2F3C}">
      <dgm:prSet/>
      <dgm:spPr/>
      <dgm:t>
        <a:bodyPr/>
        <a:lstStyle/>
        <a:p>
          <a:endParaRPr lang="el-GR"/>
        </a:p>
      </dgm:t>
    </dgm:pt>
    <dgm:pt modelId="{F3C1947D-19CA-46F3-AB58-69A443604CB2}" type="sibTrans" cxnId="{F5C4826E-A1AF-42BE-9C89-C5CBB4AA2F3C}">
      <dgm:prSet/>
      <dgm:spPr/>
      <dgm:t>
        <a:bodyPr/>
        <a:lstStyle/>
        <a:p>
          <a:endParaRPr lang="el-GR"/>
        </a:p>
      </dgm:t>
    </dgm:pt>
    <dgm:pt modelId="{A2111EA8-C39B-4E1D-A58B-62CC820DB25B}">
      <dgm:prSet phldrT="[Text]" custT="1"/>
      <dgm:spPr>
        <a:solidFill>
          <a:srgbClr val="D4D4D4">
            <a:alpha val="90000"/>
          </a:srgbClr>
        </a:solidFill>
      </dgm:spPr>
      <dgm:t>
        <a:bodyPr/>
        <a:lstStyle/>
        <a:p>
          <a:r>
            <a:rPr lang="el-GR" sz="2400" b="0" dirty="0">
              <a:latin typeface="Arial" panose="020B0604020202020204" pitchFamily="34" charset="0"/>
              <a:cs typeface="Arial" panose="020B0604020202020204" pitchFamily="34" charset="0"/>
            </a:rPr>
            <a:t>Εικαστικές Εφαρμογές</a:t>
          </a:r>
        </a:p>
      </dgm:t>
    </dgm:pt>
    <dgm:pt modelId="{298450FA-BA85-467B-ACDE-63A91FC4A749}" type="parTrans" cxnId="{EC2F8DE7-31A8-44F9-98E1-7A8AEC55FCE8}">
      <dgm:prSet/>
      <dgm:spPr/>
      <dgm:t>
        <a:bodyPr/>
        <a:lstStyle/>
        <a:p>
          <a:endParaRPr lang="el-GR"/>
        </a:p>
      </dgm:t>
    </dgm:pt>
    <dgm:pt modelId="{6867AB1B-ED05-4F0A-84D2-BC5E00F866C6}" type="sibTrans" cxnId="{EC2F8DE7-31A8-44F9-98E1-7A8AEC55FCE8}">
      <dgm:prSet/>
      <dgm:spPr/>
      <dgm:t>
        <a:bodyPr/>
        <a:lstStyle/>
        <a:p>
          <a:endParaRPr lang="el-GR"/>
        </a:p>
      </dgm:t>
    </dgm:pt>
    <dgm:pt modelId="{63D169C7-2250-418B-B8D4-03356B4EFC95}">
      <dgm:prSet phldrT="[Text]" custT="1"/>
      <dgm:spPr>
        <a:solidFill>
          <a:srgbClr val="D4D4D4">
            <a:alpha val="90000"/>
          </a:srgbClr>
        </a:solidFill>
      </dgm:spPr>
      <dgm:t>
        <a:bodyPr/>
        <a:lstStyle/>
        <a:p>
          <a:r>
            <a:rPr lang="el-GR" sz="2400" b="0" dirty="0">
              <a:latin typeface="Arial" panose="020B0604020202020204" pitchFamily="34" charset="0"/>
              <a:cs typeface="Arial" panose="020B0604020202020204" pitchFamily="34" charset="0"/>
            </a:rPr>
            <a:t>Μουσικές Εφαρμογές </a:t>
          </a:r>
        </a:p>
      </dgm:t>
    </dgm:pt>
    <dgm:pt modelId="{21B226F7-0747-4B95-B815-1CAFCC535360}" type="parTrans" cxnId="{889FB3E4-8E48-4495-8234-D07C1E471EF3}">
      <dgm:prSet/>
      <dgm:spPr/>
      <dgm:t>
        <a:bodyPr/>
        <a:lstStyle/>
        <a:p>
          <a:endParaRPr lang="el-GR"/>
        </a:p>
      </dgm:t>
    </dgm:pt>
    <dgm:pt modelId="{5C2D610D-94A4-4C55-9096-8547BC7951B0}" type="sibTrans" cxnId="{889FB3E4-8E48-4495-8234-D07C1E471EF3}">
      <dgm:prSet/>
      <dgm:spPr/>
      <dgm:t>
        <a:bodyPr/>
        <a:lstStyle/>
        <a:p>
          <a:endParaRPr lang="el-GR"/>
        </a:p>
      </dgm:t>
    </dgm:pt>
    <dgm:pt modelId="{38FC5747-03EB-4385-9A07-96C14E53DE5A}">
      <dgm:prSet phldrT="[Text]" custT="1"/>
      <dgm:spPr>
        <a:solidFill>
          <a:srgbClr val="D4D4D4">
            <a:alpha val="90000"/>
          </a:srgbClr>
        </a:solidFill>
      </dgm:spPr>
      <dgm:t>
        <a:bodyPr/>
        <a:lstStyle/>
        <a:p>
          <a:r>
            <a:rPr lang="el-GR" sz="2400" b="0" dirty="0">
              <a:latin typeface="Arial" panose="020B0604020202020204" pitchFamily="34" charset="0"/>
              <a:cs typeface="Arial" panose="020B0604020202020204" pitchFamily="34" charset="0"/>
            </a:rPr>
            <a:t>Αγγλικά ή Γαλλικά ή άλλη ξένη γλώσσα </a:t>
          </a:r>
        </a:p>
      </dgm:t>
    </dgm:pt>
    <dgm:pt modelId="{80680D53-21F1-41D0-816C-BA0CCB05ED0C}" type="parTrans" cxnId="{A2F322A5-53E7-494F-B32B-A7B73AC5ED4F}">
      <dgm:prSet/>
      <dgm:spPr/>
      <dgm:t>
        <a:bodyPr/>
        <a:lstStyle/>
        <a:p>
          <a:endParaRPr lang="en-US"/>
        </a:p>
      </dgm:t>
    </dgm:pt>
    <dgm:pt modelId="{875C42AD-69A7-4FBB-81B0-48A4A04577A6}" type="sibTrans" cxnId="{A2F322A5-53E7-494F-B32B-A7B73AC5ED4F}">
      <dgm:prSet/>
      <dgm:spPr/>
      <dgm:t>
        <a:bodyPr/>
        <a:lstStyle/>
        <a:p>
          <a:endParaRPr lang="en-US"/>
        </a:p>
      </dgm:t>
    </dgm:pt>
    <dgm:pt modelId="{DAF3170C-D8EB-4BE2-AFBC-8189D39E8B36}">
      <dgm:prSet phldrT="[Text]" custT="1"/>
      <dgm:spPr>
        <a:solidFill>
          <a:srgbClr val="D4D4D4">
            <a:alpha val="90000"/>
          </a:srgbClr>
        </a:solidFill>
      </dgm:spPr>
      <dgm:t>
        <a:bodyPr/>
        <a:lstStyle/>
        <a:p>
          <a:r>
            <a:rPr lang="el-GR" sz="2400" b="0" dirty="0">
              <a:latin typeface="Arial" panose="020B0604020202020204" pitchFamily="34" charset="0"/>
              <a:cs typeface="Arial" panose="020B0604020202020204" pitchFamily="34" charset="0"/>
            </a:rPr>
            <a:t>Φωτογραφία (μόνο στη Β΄ Λυκείου)</a:t>
          </a:r>
        </a:p>
      </dgm:t>
    </dgm:pt>
    <dgm:pt modelId="{9FD7F063-C686-4BF0-A76D-3017BFFDC7D0}" type="parTrans" cxnId="{AF12E687-FD7C-49FC-B5E0-6912A751A7F7}">
      <dgm:prSet/>
      <dgm:spPr/>
      <dgm:t>
        <a:bodyPr/>
        <a:lstStyle/>
        <a:p>
          <a:endParaRPr lang="en-US"/>
        </a:p>
      </dgm:t>
    </dgm:pt>
    <dgm:pt modelId="{CEF05B64-197C-4847-ADCA-BA44E0F3946C}" type="sibTrans" cxnId="{AF12E687-FD7C-49FC-B5E0-6912A751A7F7}">
      <dgm:prSet/>
      <dgm:spPr/>
      <dgm:t>
        <a:bodyPr/>
        <a:lstStyle/>
        <a:p>
          <a:endParaRPr lang="en-US"/>
        </a:p>
      </dgm:t>
    </dgm:pt>
    <dgm:pt modelId="{AAD8DAB9-15D9-424D-9292-0C92E0E79AED}">
      <dgm:prSet phldrT="[Text]" custT="1"/>
      <dgm:spPr>
        <a:solidFill>
          <a:srgbClr val="C189F7">
            <a:alpha val="90000"/>
          </a:srgbClr>
        </a:solidFill>
      </dgm:spPr>
      <dgm:t>
        <a:bodyPr/>
        <a:lstStyle/>
        <a:p>
          <a:r>
            <a:rPr lang="el-GR" sz="2400" b="0" dirty="0">
              <a:latin typeface="Arial" panose="020B0604020202020204" pitchFamily="34" charset="0"/>
              <a:cs typeface="Arial" panose="020B0604020202020204" pitchFamily="34" charset="0"/>
            </a:rPr>
            <a:t>Θεατρολογία</a:t>
          </a:r>
        </a:p>
      </dgm:t>
    </dgm:pt>
    <dgm:pt modelId="{D0553D7E-50B7-40A3-9FF1-C21589DD9234}" type="parTrans" cxnId="{0B248D95-F04B-4E4C-A62B-4A1BDFBB4733}">
      <dgm:prSet/>
      <dgm:spPr/>
      <dgm:t>
        <a:bodyPr/>
        <a:lstStyle/>
        <a:p>
          <a:endParaRPr lang="en-US"/>
        </a:p>
      </dgm:t>
    </dgm:pt>
    <dgm:pt modelId="{A8C5EF1D-774D-408F-98BC-C2F4E454537B}" type="sibTrans" cxnId="{0B248D95-F04B-4E4C-A62B-4A1BDFBB4733}">
      <dgm:prSet/>
      <dgm:spPr/>
      <dgm:t>
        <a:bodyPr/>
        <a:lstStyle/>
        <a:p>
          <a:endParaRPr lang="en-US"/>
        </a:p>
      </dgm:t>
    </dgm:pt>
    <dgm:pt modelId="{6D127502-07E3-4AC2-A8CF-FE58CF54B9B8}">
      <dgm:prSet phldrT="[Text]" custT="1"/>
      <dgm:spPr>
        <a:solidFill>
          <a:srgbClr val="D4D4D4">
            <a:alpha val="90000"/>
          </a:srgbClr>
        </a:solidFill>
      </dgm:spPr>
      <dgm:t>
        <a:bodyPr/>
        <a:lstStyle/>
        <a:p>
          <a:r>
            <a:rPr lang="el-GR" sz="2400" b="0" dirty="0">
              <a:latin typeface="Arial" panose="020B0604020202020204" pitchFamily="34" charset="0"/>
              <a:cs typeface="Arial" panose="020B0604020202020204" pitchFamily="34" charset="0"/>
            </a:rPr>
            <a:t>Ελεύθερο -</a:t>
          </a:r>
          <a:r>
            <a:rPr lang="en-US" sz="2400" b="0" dirty="0">
              <a:latin typeface="Arial" panose="020B0604020202020204" pitchFamily="34" charset="0"/>
              <a:cs typeface="Arial" panose="020B0604020202020204" pitchFamily="34" charset="0"/>
            </a:rPr>
            <a:t> </a:t>
          </a:r>
          <a:r>
            <a:rPr lang="el-GR" sz="2400" b="0" dirty="0">
              <a:latin typeface="Arial" panose="020B0604020202020204" pitchFamily="34" charset="0"/>
              <a:cs typeface="Arial" panose="020B0604020202020204" pitchFamily="34" charset="0"/>
            </a:rPr>
            <a:t>Προοπτικό Σχέδιο </a:t>
          </a:r>
        </a:p>
      </dgm:t>
    </dgm:pt>
    <dgm:pt modelId="{3003E6AA-4172-429F-9D4B-3C43052231E1}" type="parTrans" cxnId="{D7FD29BB-A65B-4A21-AA4A-CAB405B07096}">
      <dgm:prSet/>
      <dgm:spPr/>
      <dgm:t>
        <a:bodyPr/>
        <a:lstStyle/>
        <a:p>
          <a:endParaRPr lang="en-US"/>
        </a:p>
      </dgm:t>
    </dgm:pt>
    <dgm:pt modelId="{F9A4F77B-ACB7-4BA6-9F5B-EFC62934F6F7}" type="sibTrans" cxnId="{D7FD29BB-A65B-4A21-AA4A-CAB405B07096}">
      <dgm:prSet/>
      <dgm:spPr/>
      <dgm:t>
        <a:bodyPr/>
        <a:lstStyle/>
        <a:p>
          <a:endParaRPr lang="en-US"/>
        </a:p>
      </dgm:t>
    </dgm:pt>
    <dgm:pt modelId="{1B9A254B-E877-4E6B-AED2-1C8EFF3BA369}">
      <dgm:prSet phldrT="[Text]"/>
      <dgm:spPr>
        <a:solidFill>
          <a:srgbClr val="D4D4D4">
            <a:alpha val="90000"/>
          </a:srgbClr>
        </a:solidFill>
      </dgm:spPr>
      <dgm:t>
        <a:bodyPr/>
        <a:lstStyle/>
        <a:p>
          <a:endParaRPr lang="el-GR" sz="1700" b="1" dirty="0">
            <a:latin typeface="Arial" pitchFamily="34" charset="0"/>
            <a:cs typeface="Arial" pitchFamily="34" charset="0"/>
          </a:endParaRPr>
        </a:p>
      </dgm:t>
    </dgm:pt>
    <dgm:pt modelId="{C2D88A91-2942-479F-A4EC-8037058DE094}" type="parTrans" cxnId="{B73CDEF8-6CD8-4A71-AE98-16B4D3E819AA}">
      <dgm:prSet/>
      <dgm:spPr/>
      <dgm:t>
        <a:bodyPr/>
        <a:lstStyle/>
        <a:p>
          <a:endParaRPr lang="en-US"/>
        </a:p>
      </dgm:t>
    </dgm:pt>
    <dgm:pt modelId="{86EAD0CA-F74B-4539-BD8E-C5B6CFC6C4C1}" type="sibTrans" cxnId="{B73CDEF8-6CD8-4A71-AE98-16B4D3E819AA}">
      <dgm:prSet/>
      <dgm:spPr/>
      <dgm:t>
        <a:bodyPr/>
        <a:lstStyle/>
        <a:p>
          <a:endParaRPr lang="en-US"/>
        </a:p>
      </dgm:t>
    </dgm:pt>
    <dgm:pt modelId="{636A2A24-CEE5-418E-A9FB-29FA3EF725A8}">
      <dgm:prSet phldrT="[Text]" custT="1"/>
      <dgm:spPr>
        <a:solidFill>
          <a:srgbClr val="D4D4D4">
            <a:alpha val="90000"/>
          </a:srgbClr>
        </a:solidFill>
      </dgm:spPr>
      <dgm:t>
        <a:bodyPr/>
        <a:lstStyle/>
        <a:p>
          <a:r>
            <a:rPr lang="el-GR" sz="2400" b="0" dirty="0">
              <a:latin typeface="Arial" panose="020B0604020202020204" pitchFamily="34" charset="0"/>
              <a:cs typeface="Arial" panose="020B0604020202020204" pitchFamily="34" charset="0"/>
            </a:rPr>
            <a:t>Γραφιστικές Εφαρμογές (μόνο στη Γ’ Λυκείου)</a:t>
          </a:r>
        </a:p>
      </dgm:t>
    </dgm:pt>
    <dgm:pt modelId="{66AB2DAF-8320-4FC6-A7E4-CD3F3CE4F06C}" type="parTrans" cxnId="{52B42EDD-74ED-47BE-9B92-F050B1265630}">
      <dgm:prSet/>
      <dgm:spPr/>
      <dgm:t>
        <a:bodyPr/>
        <a:lstStyle/>
        <a:p>
          <a:endParaRPr lang="en-US"/>
        </a:p>
      </dgm:t>
    </dgm:pt>
    <dgm:pt modelId="{57AF8620-7C64-430F-B24E-653DE21E0941}" type="sibTrans" cxnId="{52B42EDD-74ED-47BE-9B92-F050B1265630}">
      <dgm:prSet/>
      <dgm:spPr/>
      <dgm:t>
        <a:bodyPr/>
        <a:lstStyle/>
        <a:p>
          <a:endParaRPr lang="en-US"/>
        </a:p>
      </dgm:t>
    </dgm:pt>
    <dgm:pt modelId="{688FF87D-C7BF-430D-A276-2592962FCABE}">
      <dgm:prSet phldrT="[Text]" custT="1"/>
      <dgm:spPr>
        <a:solidFill>
          <a:srgbClr val="D4D4D4">
            <a:alpha val="90000"/>
          </a:srgbClr>
        </a:solidFill>
      </dgm:spPr>
      <dgm:t>
        <a:bodyPr/>
        <a:lstStyle/>
        <a:p>
          <a:endParaRPr lang="el-GR" sz="2400" b="1" dirty="0">
            <a:latin typeface="Arial" pitchFamily="34" charset="0"/>
            <a:cs typeface="Arial" pitchFamily="34" charset="0"/>
          </a:endParaRPr>
        </a:p>
      </dgm:t>
    </dgm:pt>
    <dgm:pt modelId="{B37BEE47-DB85-4042-BB39-899E5BDECD36}" type="parTrans" cxnId="{8D4881DE-8530-46EB-83C6-CC4A7AF5123B}">
      <dgm:prSet/>
      <dgm:spPr/>
      <dgm:t>
        <a:bodyPr/>
        <a:lstStyle/>
        <a:p>
          <a:endParaRPr lang="en-CY"/>
        </a:p>
      </dgm:t>
    </dgm:pt>
    <dgm:pt modelId="{C0CBDFE3-9F10-4EFB-8CA9-3BFFB94E70FF}" type="sibTrans" cxnId="{8D4881DE-8530-46EB-83C6-CC4A7AF5123B}">
      <dgm:prSet/>
      <dgm:spPr/>
      <dgm:t>
        <a:bodyPr/>
        <a:lstStyle/>
        <a:p>
          <a:endParaRPr lang="en-CY"/>
        </a:p>
      </dgm:t>
    </dgm:pt>
    <dgm:pt modelId="{6E6C3B06-4E20-4931-8CF1-6C1522C0DC44}" type="pres">
      <dgm:prSet presAssocID="{722890A6-563C-41A5-ABCD-A531CEF7D8D0}" presName="Name0" presStyleCnt="0">
        <dgm:presLayoutVars>
          <dgm:dir/>
          <dgm:animLvl val="lvl"/>
          <dgm:resizeHandles val="exact"/>
        </dgm:presLayoutVars>
      </dgm:prSet>
      <dgm:spPr/>
      <dgm:t>
        <a:bodyPr/>
        <a:lstStyle/>
        <a:p>
          <a:endParaRPr lang="en-US"/>
        </a:p>
      </dgm:t>
    </dgm:pt>
    <dgm:pt modelId="{79703B63-DD68-4591-8015-645979EEB24A}" type="pres">
      <dgm:prSet presAssocID="{38E1184F-503D-44E3-BF58-8DBD15568963}" presName="linNode" presStyleCnt="0"/>
      <dgm:spPr/>
    </dgm:pt>
    <dgm:pt modelId="{2DA32674-03A1-44D2-9784-086788D170D1}" type="pres">
      <dgm:prSet presAssocID="{38E1184F-503D-44E3-BF58-8DBD15568963}" presName="parentText" presStyleLbl="node1" presStyleIdx="0" presStyleCnt="2">
        <dgm:presLayoutVars>
          <dgm:chMax val="1"/>
          <dgm:bulletEnabled val="1"/>
        </dgm:presLayoutVars>
      </dgm:prSet>
      <dgm:spPr/>
      <dgm:t>
        <a:bodyPr/>
        <a:lstStyle/>
        <a:p>
          <a:endParaRPr lang="en-US"/>
        </a:p>
      </dgm:t>
    </dgm:pt>
    <dgm:pt modelId="{4ABF4550-95B7-4DC0-B502-1C6FF503B397}" type="pres">
      <dgm:prSet presAssocID="{38E1184F-503D-44E3-BF58-8DBD15568963}" presName="descendantText" presStyleLbl="alignAccFollowNode1" presStyleIdx="0" presStyleCnt="2">
        <dgm:presLayoutVars>
          <dgm:bulletEnabled val="1"/>
        </dgm:presLayoutVars>
      </dgm:prSet>
      <dgm:spPr/>
      <dgm:t>
        <a:bodyPr/>
        <a:lstStyle/>
        <a:p>
          <a:endParaRPr lang="en-US"/>
        </a:p>
      </dgm:t>
    </dgm:pt>
    <dgm:pt modelId="{D0F5E840-0A57-48B9-8766-643FA05DF03D}" type="pres">
      <dgm:prSet presAssocID="{1B15466F-501D-48AE-9484-A12F287AE561}" presName="sp" presStyleCnt="0"/>
      <dgm:spPr/>
    </dgm:pt>
    <dgm:pt modelId="{5ACF51CB-00B1-4DE1-9CAC-DA374F4EB8A1}" type="pres">
      <dgm:prSet presAssocID="{579F1D68-F29D-4E5C-A701-42196EF07738}" presName="linNode" presStyleCnt="0"/>
      <dgm:spPr/>
    </dgm:pt>
    <dgm:pt modelId="{94354C91-2B7D-453F-8F5B-5146C7A4F1FD}" type="pres">
      <dgm:prSet presAssocID="{579F1D68-F29D-4E5C-A701-42196EF07738}" presName="parentText" presStyleLbl="node1" presStyleIdx="1" presStyleCnt="2">
        <dgm:presLayoutVars>
          <dgm:chMax val="1"/>
          <dgm:bulletEnabled val="1"/>
        </dgm:presLayoutVars>
      </dgm:prSet>
      <dgm:spPr/>
      <dgm:t>
        <a:bodyPr/>
        <a:lstStyle/>
        <a:p>
          <a:endParaRPr lang="en-US"/>
        </a:p>
      </dgm:t>
    </dgm:pt>
    <dgm:pt modelId="{5DAB53F4-0F38-4A56-B19E-F76D8D0D8FA9}" type="pres">
      <dgm:prSet presAssocID="{579F1D68-F29D-4E5C-A701-42196EF07738}" presName="descendantText" presStyleLbl="alignAccFollowNode1" presStyleIdx="1" presStyleCnt="2" custScaleX="100601" custScaleY="130644" custLinFactNeighborX="-745" custLinFactNeighborY="66">
        <dgm:presLayoutVars>
          <dgm:bulletEnabled val="1"/>
        </dgm:presLayoutVars>
      </dgm:prSet>
      <dgm:spPr/>
      <dgm:t>
        <a:bodyPr/>
        <a:lstStyle/>
        <a:p>
          <a:endParaRPr lang="en-US"/>
        </a:p>
      </dgm:t>
    </dgm:pt>
  </dgm:ptLst>
  <dgm:cxnLst>
    <dgm:cxn modelId="{2E36F580-3EEA-4C76-AB29-2C0E0BE948EB}" type="presOf" srcId="{06FC2E41-536D-440A-A8AA-746EB963E305}" destId="{4ABF4550-95B7-4DC0-B502-1C6FF503B397}" srcOrd="0" destOrd="0" presId="urn:microsoft.com/office/officeart/2005/8/layout/vList5"/>
    <dgm:cxn modelId="{8CAF8FC1-B9C2-496A-922B-9F5ACA8220B9}" type="presOf" srcId="{579F1D68-F29D-4E5C-A701-42196EF07738}" destId="{94354C91-2B7D-453F-8F5B-5146C7A4F1FD}" srcOrd="0" destOrd="0" presId="urn:microsoft.com/office/officeart/2005/8/layout/vList5"/>
    <dgm:cxn modelId="{108EA8A0-60B6-47E8-8637-40E1339F2A4B}" type="presOf" srcId="{636A2A24-CEE5-418E-A9FB-29FA3EF725A8}" destId="{5DAB53F4-0F38-4A56-B19E-F76D8D0D8FA9}" srcOrd="0" destOrd="6" presId="urn:microsoft.com/office/officeart/2005/8/layout/vList5"/>
    <dgm:cxn modelId="{F5C4826E-A1AF-42BE-9C89-C5CBB4AA2F3C}" srcId="{722890A6-563C-41A5-ABCD-A531CEF7D8D0}" destId="{579F1D68-F29D-4E5C-A701-42196EF07738}" srcOrd="1" destOrd="0" parTransId="{6B8CCA8C-A9F7-48A2-99B9-401F46984FC1}" sibTransId="{F3C1947D-19CA-46F3-AB58-69A443604CB2}"/>
    <dgm:cxn modelId="{7275AEC6-2602-4C41-AB54-AFEC335B4399}" type="presOf" srcId="{63D169C7-2250-418B-B8D4-03356B4EFC95}" destId="{5DAB53F4-0F38-4A56-B19E-F76D8D0D8FA9}" srcOrd="0" destOrd="3" presId="urn:microsoft.com/office/officeart/2005/8/layout/vList5"/>
    <dgm:cxn modelId="{2CF44EE5-62A3-4D16-A3CD-A0F59E217E2D}" srcId="{38E1184F-503D-44E3-BF58-8DBD15568963}" destId="{06FC2E41-536D-440A-A8AA-746EB963E305}" srcOrd="0" destOrd="0" parTransId="{F7AFBD9B-00C8-4149-B669-6C1B48DD9D65}" sibTransId="{44FB2545-8E93-4F65-BC9C-D66A221120B1}"/>
    <dgm:cxn modelId="{0B248D95-F04B-4E4C-A62B-4A1BDFBB4733}" srcId="{38E1184F-503D-44E3-BF58-8DBD15568963}" destId="{AAD8DAB9-15D9-424D-9292-0C92E0E79AED}" srcOrd="1" destOrd="0" parTransId="{D0553D7E-50B7-40A3-9FF1-C21589DD9234}" sibTransId="{A8C5EF1D-774D-408F-98BC-C2F4E454537B}"/>
    <dgm:cxn modelId="{8516442F-486D-415D-A86B-9B49B14BAB17}" type="presOf" srcId="{38FC5747-03EB-4385-9A07-96C14E53DE5A}" destId="{5DAB53F4-0F38-4A56-B19E-F76D8D0D8FA9}" srcOrd="0" destOrd="4" presId="urn:microsoft.com/office/officeart/2005/8/layout/vList5"/>
    <dgm:cxn modelId="{EC2F8DE7-31A8-44F9-98E1-7A8AEC55FCE8}" srcId="{579F1D68-F29D-4E5C-A701-42196EF07738}" destId="{A2111EA8-C39B-4E1D-A58B-62CC820DB25B}" srcOrd="1" destOrd="0" parTransId="{298450FA-BA85-467B-ACDE-63A91FC4A749}" sibTransId="{6867AB1B-ED05-4F0A-84D2-BC5E00F866C6}"/>
    <dgm:cxn modelId="{8D73679E-E267-49EA-8E5E-9A428372BAC2}" type="presOf" srcId="{AAD8DAB9-15D9-424D-9292-0C92E0E79AED}" destId="{4ABF4550-95B7-4DC0-B502-1C6FF503B397}" srcOrd="0" destOrd="1" presId="urn:microsoft.com/office/officeart/2005/8/layout/vList5"/>
    <dgm:cxn modelId="{FC459199-55C5-4BF0-8A3A-51390407A072}" type="presOf" srcId="{6D127502-07E3-4AC2-A8CF-FE58CF54B9B8}" destId="{5DAB53F4-0F38-4A56-B19E-F76D8D0D8FA9}" srcOrd="0" destOrd="2" presId="urn:microsoft.com/office/officeart/2005/8/layout/vList5"/>
    <dgm:cxn modelId="{3E521DCA-AA42-4415-AD62-B30842EEAB79}" type="presOf" srcId="{A2111EA8-C39B-4E1D-A58B-62CC820DB25B}" destId="{5DAB53F4-0F38-4A56-B19E-F76D8D0D8FA9}" srcOrd="0" destOrd="1" presId="urn:microsoft.com/office/officeart/2005/8/layout/vList5"/>
    <dgm:cxn modelId="{889FB3E4-8E48-4495-8234-D07C1E471EF3}" srcId="{579F1D68-F29D-4E5C-A701-42196EF07738}" destId="{63D169C7-2250-418B-B8D4-03356B4EFC95}" srcOrd="3" destOrd="0" parTransId="{21B226F7-0747-4B95-B815-1CAFCC535360}" sibTransId="{5C2D610D-94A4-4C55-9096-8547BC7951B0}"/>
    <dgm:cxn modelId="{52B42EDD-74ED-47BE-9B92-F050B1265630}" srcId="{579F1D68-F29D-4E5C-A701-42196EF07738}" destId="{636A2A24-CEE5-418E-A9FB-29FA3EF725A8}" srcOrd="6" destOrd="0" parTransId="{66AB2DAF-8320-4FC6-A7E4-CD3F3CE4F06C}" sibTransId="{57AF8620-7C64-430F-B24E-653DE21E0941}"/>
    <dgm:cxn modelId="{61A32485-9BA4-4956-A834-B5348FE53634}" srcId="{38E1184F-503D-44E3-BF58-8DBD15568963}" destId="{44E5A667-89E5-4D56-8E4A-1DFF5985CB21}" srcOrd="2" destOrd="0" parTransId="{D6138D2A-CB9B-44C8-AC24-E09EB853C580}" sibTransId="{22B2067C-00E7-4775-9738-06AA12A356BC}"/>
    <dgm:cxn modelId="{AF12E687-FD7C-49FC-B5E0-6912A751A7F7}" srcId="{579F1D68-F29D-4E5C-A701-42196EF07738}" destId="{DAF3170C-D8EB-4BE2-AFBC-8189D39E8B36}" srcOrd="5" destOrd="0" parTransId="{9FD7F063-C686-4BF0-A76D-3017BFFDC7D0}" sibTransId="{CEF05B64-197C-4847-ADCA-BA44E0F3946C}"/>
    <dgm:cxn modelId="{9CF36C84-4AAE-4279-BB8D-F4EEEA1FC660}" type="presOf" srcId="{DAF3170C-D8EB-4BE2-AFBC-8189D39E8B36}" destId="{5DAB53F4-0F38-4A56-B19E-F76D8D0D8FA9}" srcOrd="0" destOrd="5" presId="urn:microsoft.com/office/officeart/2005/8/layout/vList5"/>
    <dgm:cxn modelId="{8D4881DE-8530-46EB-83C6-CC4A7AF5123B}" srcId="{579F1D68-F29D-4E5C-A701-42196EF07738}" destId="{688FF87D-C7BF-430D-A276-2592962FCABE}" srcOrd="0" destOrd="0" parTransId="{B37BEE47-DB85-4042-BB39-899E5BDECD36}" sibTransId="{C0CBDFE3-9F10-4EFB-8CA9-3BFFB94E70FF}"/>
    <dgm:cxn modelId="{A18AB737-7129-4147-A2BD-1A9F5DDEAB0E}" type="presOf" srcId="{722890A6-563C-41A5-ABCD-A531CEF7D8D0}" destId="{6E6C3B06-4E20-4931-8CF1-6C1522C0DC44}" srcOrd="0" destOrd="0" presId="urn:microsoft.com/office/officeart/2005/8/layout/vList5"/>
    <dgm:cxn modelId="{A2F322A5-53E7-494F-B32B-A7B73AC5ED4F}" srcId="{579F1D68-F29D-4E5C-A701-42196EF07738}" destId="{38FC5747-03EB-4385-9A07-96C14E53DE5A}" srcOrd="4" destOrd="0" parTransId="{80680D53-21F1-41D0-816C-BA0CCB05ED0C}" sibTransId="{875C42AD-69A7-4FBB-81B0-48A4A04577A6}"/>
    <dgm:cxn modelId="{A184EB14-D66C-451F-A7F2-EC4495A373AB}" type="presOf" srcId="{688FF87D-C7BF-430D-A276-2592962FCABE}" destId="{5DAB53F4-0F38-4A56-B19E-F76D8D0D8FA9}" srcOrd="0" destOrd="0" presId="urn:microsoft.com/office/officeart/2005/8/layout/vList5"/>
    <dgm:cxn modelId="{3DC546B3-7DA2-472C-8CB1-AA648BAA8656}" type="presOf" srcId="{44E5A667-89E5-4D56-8E4A-1DFF5985CB21}" destId="{4ABF4550-95B7-4DC0-B502-1C6FF503B397}" srcOrd="0" destOrd="2" presId="urn:microsoft.com/office/officeart/2005/8/layout/vList5"/>
    <dgm:cxn modelId="{53CD0F58-3C32-4ABC-9D84-4041D2672C19}" type="presOf" srcId="{38E1184F-503D-44E3-BF58-8DBD15568963}" destId="{2DA32674-03A1-44D2-9784-086788D170D1}" srcOrd="0" destOrd="0" presId="urn:microsoft.com/office/officeart/2005/8/layout/vList5"/>
    <dgm:cxn modelId="{D66FA8B8-68B2-49D4-8859-83A860D22821}" srcId="{722890A6-563C-41A5-ABCD-A531CEF7D8D0}" destId="{38E1184F-503D-44E3-BF58-8DBD15568963}" srcOrd="0" destOrd="0" parTransId="{640A75CD-14C8-4100-A070-E4CC65AEA4A8}" sibTransId="{1B15466F-501D-48AE-9484-A12F287AE561}"/>
    <dgm:cxn modelId="{D7FD29BB-A65B-4A21-AA4A-CAB405B07096}" srcId="{579F1D68-F29D-4E5C-A701-42196EF07738}" destId="{6D127502-07E3-4AC2-A8CF-FE58CF54B9B8}" srcOrd="2" destOrd="0" parTransId="{3003E6AA-4172-429F-9D4B-3C43052231E1}" sibTransId="{F9A4F77B-ACB7-4BA6-9F5B-EFC62934F6F7}"/>
    <dgm:cxn modelId="{2BE114D6-1906-4F63-B4E4-BA92DE8580EB}" type="presOf" srcId="{1B9A254B-E877-4E6B-AED2-1C8EFF3BA369}" destId="{5DAB53F4-0F38-4A56-B19E-F76D8D0D8FA9}" srcOrd="0" destOrd="7" presId="urn:microsoft.com/office/officeart/2005/8/layout/vList5"/>
    <dgm:cxn modelId="{B73CDEF8-6CD8-4A71-AE98-16B4D3E819AA}" srcId="{579F1D68-F29D-4E5C-A701-42196EF07738}" destId="{1B9A254B-E877-4E6B-AED2-1C8EFF3BA369}" srcOrd="7" destOrd="0" parTransId="{C2D88A91-2942-479F-A4EC-8037058DE094}" sibTransId="{86EAD0CA-F74B-4539-BD8E-C5B6CFC6C4C1}"/>
    <dgm:cxn modelId="{8EBA1AD4-82B2-4D48-86BC-806A1E020C59}" type="presParOf" srcId="{6E6C3B06-4E20-4931-8CF1-6C1522C0DC44}" destId="{79703B63-DD68-4591-8015-645979EEB24A}" srcOrd="0" destOrd="0" presId="urn:microsoft.com/office/officeart/2005/8/layout/vList5"/>
    <dgm:cxn modelId="{3A4FBEA4-673F-450E-865C-1EB39759C53C}" type="presParOf" srcId="{79703B63-DD68-4591-8015-645979EEB24A}" destId="{2DA32674-03A1-44D2-9784-086788D170D1}" srcOrd="0" destOrd="0" presId="urn:microsoft.com/office/officeart/2005/8/layout/vList5"/>
    <dgm:cxn modelId="{645215A8-A808-4E66-9E7B-3C364CACB996}" type="presParOf" srcId="{79703B63-DD68-4591-8015-645979EEB24A}" destId="{4ABF4550-95B7-4DC0-B502-1C6FF503B397}" srcOrd="1" destOrd="0" presId="urn:microsoft.com/office/officeart/2005/8/layout/vList5"/>
    <dgm:cxn modelId="{7AC7E4DC-580C-4B33-AC30-210527F7D80B}" type="presParOf" srcId="{6E6C3B06-4E20-4931-8CF1-6C1522C0DC44}" destId="{D0F5E840-0A57-48B9-8766-643FA05DF03D}" srcOrd="1" destOrd="0" presId="urn:microsoft.com/office/officeart/2005/8/layout/vList5"/>
    <dgm:cxn modelId="{EA64A9CD-2143-4F89-BCA5-6A61C1E9A12C}" type="presParOf" srcId="{6E6C3B06-4E20-4931-8CF1-6C1522C0DC44}" destId="{5ACF51CB-00B1-4DE1-9CAC-DA374F4EB8A1}" srcOrd="2" destOrd="0" presId="urn:microsoft.com/office/officeart/2005/8/layout/vList5"/>
    <dgm:cxn modelId="{E5A02252-4413-4EB2-B5C0-E2BFD1E7D01C}" type="presParOf" srcId="{5ACF51CB-00B1-4DE1-9CAC-DA374F4EB8A1}" destId="{94354C91-2B7D-453F-8F5B-5146C7A4F1FD}" srcOrd="0" destOrd="0" presId="urn:microsoft.com/office/officeart/2005/8/layout/vList5"/>
    <dgm:cxn modelId="{1C70F34D-764B-43D5-BAC7-A7650ACDEF9E}" type="presParOf" srcId="{5ACF51CB-00B1-4DE1-9CAC-DA374F4EB8A1}" destId="{5DAB53F4-0F38-4A56-B19E-F76D8D0D8FA9}"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2B7C6F6E-2187-493C-95A8-B2F9F112A6BA}" type="doc">
      <dgm:prSet loTypeId="urn:microsoft.com/office/officeart/2005/8/layout/radial2" loCatId="relationship" qsTypeId="urn:microsoft.com/office/officeart/2005/8/quickstyle/simple1#1" qsCatId="simple" csTypeId="urn:microsoft.com/office/officeart/2005/8/colors/accent1_3#1" csCatId="accent1" phldr="1"/>
      <dgm:spPr/>
      <dgm:t>
        <a:bodyPr/>
        <a:lstStyle/>
        <a:p>
          <a:endParaRPr lang="en-US"/>
        </a:p>
      </dgm:t>
    </dgm:pt>
    <dgm:pt modelId="{1C46B614-0D89-4B24-9892-DC3405684FFC}">
      <dgm:prSet phldrT="[Text]" custT="1"/>
      <dgm:spPr>
        <a:ln>
          <a:solidFill>
            <a:schemeClr val="accent1">
              <a:lumMod val="75000"/>
            </a:schemeClr>
          </a:solidFill>
          <a:prstDash val="sysDash"/>
        </a:ln>
      </dgm:spPr>
      <dgm:t>
        <a:bodyPr/>
        <a:lstStyle/>
        <a:p>
          <a:pPr>
            <a:buFont typeface="Arial" panose="020B0604020202020204" pitchFamily="34" charset="0"/>
            <a:buChar char="•"/>
          </a:pPr>
          <a:r>
            <a:rPr lang="el-GR" sz="1050" b="1" u="none" dirty="0">
              <a:solidFill>
                <a:schemeClr val="tx1"/>
              </a:solidFill>
            </a:rPr>
            <a:t>Αγγλικής Φιλολογίας</a:t>
          </a:r>
          <a:endParaRPr lang="en-US" sz="1050" b="1" u="none" dirty="0">
            <a:solidFill>
              <a:schemeClr val="tx1"/>
            </a:solidFill>
          </a:endParaRPr>
        </a:p>
      </dgm:t>
    </dgm:pt>
    <dgm:pt modelId="{6DAF1F4B-FDAC-4C10-8917-9B9BB4392F5C}" type="parTrans" cxnId="{B02471C5-670A-4B30-91BE-B3DCF31685ED}">
      <dgm:prSet/>
      <dgm:spPr/>
      <dgm:t>
        <a:bodyPr/>
        <a:lstStyle/>
        <a:p>
          <a:endParaRPr lang="en-US"/>
        </a:p>
      </dgm:t>
    </dgm:pt>
    <dgm:pt modelId="{C9C5B6ED-3B56-4BB4-912E-C096A975D542}" type="sibTrans" cxnId="{B02471C5-670A-4B30-91BE-B3DCF31685ED}">
      <dgm:prSet/>
      <dgm:spPr/>
      <dgm:t>
        <a:bodyPr/>
        <a:lstStyle/>
        <a:p>
          <a:endParaRPr lang="en-US"/>
        </a:p>
      </dgm:t>
    </dgm:pt>
    <dgm:pt modelId="{EC37C679-28B6-4ACD-8142-62989230D118}">
      <dgm:prSet phldrT="[Text]" custT="1"/>
      <dgm:spPr/>
      <dgm:t>
        <a:bodyPr/>
        <a:lstStyle/>
        <a:p>
          <a:r>
            <a:rPr lang="el-GR" sz="1600" dirty="0"/>
            <a:t> Πλαίσιο Πρόσβασης 1</a:t>
          </a:r>
          <a:endParaRPr lang="en-US" sz="1600" dirty="0"/>
        </a:p>
      </dgm:t>
    </dgm:pt>
    <dgm:pt modelId="{49E0AF7D-8BA6-47BC-B612-6807ED166707}" type="parTrans" cxnId="{075D0BE6-D035-4E6E-BE3A-862E63BA80DE}">
      <dgm:prSet/>
      <dgm:spPr/>
      <dgm:t>
        <a:bodyPr/>
        <a:lstStyle/>
        <a:p>
          <a:endParaRPr lang="en-US"/>
        </a:p>
      </dgm:t>
    </dgm:pt>
    <dgm:pt modelId="{046F16C5-FA59-4AD1-A1B1-C947BCEEAB39}" type="sibTrans" cxnId="{075D0BE6-D035-4E6E-BE3A-862E63BA80DE}">
      <dgm:prSet/>
      <dgm:spPr/>
      <dgm:t>
        <a:bodyPr/>
        <a:lstStyle/>
        <a:p>
          <a:endParaRPr lang="en-US"/>
        </a:p>
      </dgm:t>
    </dgm:pt>
    <dgm:pt modelId="{443211B6-7E08-43A8-A267-7683D6A7A65B}">
      <dgm:prSet phldrT="[Text]" custT="1"/>
      <dgm:spPr>
        <a:ln>
          <a:solidFill>
            <a:schemeClr val="accent1">
              <a:lumMod val="75000"/>
            </a:schemeClr>
          </a:solidFill>
          <a:prstDash val="sysDash"/>
        </a:ln>
      </dgm:spPr>
      <dgm:t>
        <a:bodyPr/>
        <a:lstStyle/>
        <a:p>
          <a:pPr>
            <a:buFont typeface="Arial" panose="020B0604020202020204" pitchFamily="34" charset="0"/>
            <a:buChar char="•"/>
          </a:pPr>
          <a:r>
            <a:rPr lang="el-GR" sz="1000" b="1" u="none" dirty="0">
              <a:solidFill>
                <a:schemeClr val="tx1"/>
              </a:solidFill>
            </a:rPr>
            <a:t>Ψυχολογίας</a:t>
          </a:r>
          <a:endParaRPr lang="en-US" sz="1000" b="1" u="none" dirty="0">
            <a:solidFill>
              <a:schemeClr val="tx1"/>
            </a:solidFill>
          </a:endParaRPr>
        </a:p>
      </dgm:t>
    </dgm:pt>
    <dgm:pt modelId="{83A907B7-1D96-4FA9-8E7E-F4145105FA7D}" type="parTrans" cxnId="{BA8C409A-F3C5-4AED-AB59-9B4EF22E1876}">
      <dgm:prSet/>
      <dgm:spPr/>
      <dgm:t>
        <a:bodyPr/>
        <a:lstStyle/>
        <a:p>
          <a:endParaRPr lang="en-US"/>
        </a:p>
      </dgm:t>
    </dgm:pt>
    <dgm:pt modelId="{69036843-7979-43F4-BD50-18C688B1CC65}" type="sibTrans" cxnId="{BA8C409A-F3C5-4AED-AB59-9B4EF22E1876}">
      <dgm:prSet/>
      <dgm:spPr/>
      <dgm:t>
        <a:bodyPr/>
        <a:lstStyle/>
        <a:p>
          <a:endParaRPr lang="en-US"/>
        </a:p>
      </dgm:t>
    </dgm:pt>
    <dgm:pt modelId="{597F0396-D73E-4DE7-83D2-048C180B647C}">
      <dgm:prSet phldrT="[Text]" custT="1"/>
      <dgm:spPr/>
      <dgm:t>
        <a:bodyPr/>
        <a:lstStyle/>
        <a:p>
          <a:r>
            <a:rPr lang="el-GR" sz="1600" dirty="0"/>
            <a:t>Πλαίσιο Πρόσβασης 10</a:t>
          </a:r>
          <a:endParaRPr lang="en-US" sz="1600" dirty="0"/>
        </a:p>
      </dgm:t>
    </dgm:pt>
    <dgm:pt modelId="{7B5CF11C-8CC7-4C48-91AF-7599916E3A17}" type="parTrans" cxnId="{E3993C6E-797B-4630-A384-47C922A51790}">
      <dgm:prSet/>
      <dgm:spPr/>
      <dgm:t>
        <a:bodyPr/>
        <a:lstStyle/>
        <a:p>
          <a:endParaRPr lang="en-US"/>
        </a:p>
      </dgm:t>
    </dgm:pt>
    <dgm:pt modelId="{D4968A7F-71E3-4797-BA7E-7BA989F72000}" type="sibTrans" cxnId="{E3993C6E-797B-4630-A384-47C922A51790}">
      <dgm:prSet/>
      <dgm:spPr/>
      <dgm:t>
        <a:bodyPr/>
        <a:lstStyle/>
        <a:p>
          <a:endParaRPr lang="en-US"/>
        </a:p>
      </dgm:t>
    </dgm:pt>
    <dgm:pt modelId="{2DD28463-8E2E-4179-9802-9E21B5DB82A3}">
      <dgm:prSet phldrT="[Text]" custT="1"/>
      <dgm:spPr>
        <a:ln>
          <a:solidFill>
            <a:schemeClr val="accent1">
              <a:lumMod val="75000"/>
            </a:schemeClr>
          </a:solidFill>
          <a:prstDash val="sysDash"/>
        </a:ln>
      </dgm:spPr>
      <dgm:t>
        <a:bodyPr/>
        <a:lstStyle/>
        <a:p>
          <a:r>
            <a:rPr lang="el-GR" sz="1400" b="1" dirty="0">
              <a:solidFill>
                <a:schemeClr val="tx1"/>
              </a:solidFill>
            </a:rPr>
            <a:t>Νομική</a:t>
          </a:r>
          <a:endParaRPr lang="en-US" sz="1600" b="1" dirty="0">
            <a:solidFill>
              <a:schemeClr val="tx1"/>
            </a:solidFill>
          </a:endParaRPr>
        </a:p>
      </dgm:t>
    </dgm:pt>
    <dgm:pt modelId="{EDBCE70B-25BF-4737-B281-72F01FD50FD4}" type="parTrans" cxnId="{4E98ADB3-340D-4DFA-A8D7-5CCE2BD74C9C}">
      <dgm:prSet/>
      <dgm:spPr/>
      <dgm:t>
        <a:bodyPr/>
        <a:lstStyle/>
        <a:p>
          <a:endParaRPr lang="en-US"/>
        </a:p>
      </dgm:t>
    </dgm:pt>
    <dgm:pt modelId="{4830B708-635E-4C94-A4E6-918A18075FDD}" type="sibTrans" cxnId="{4E98ADB3-340D-4DFA-A8D7-5CCE2BD74C9C}">
      <dgm:prSet/>
      <dgm:spPr/>
      <dgm:t>
        <a:bodyPr/>
        <a:lstStyle/>
        <a:p>
          <a:endParaRPr lang="en-US"/>
        </a:p>
      </dgm:t>
    </dgm:pt>
    <dgm:pt modelId="{B04E4CE9-A264-4276-A64D-C6FDB6F594BE}">
      <dgm:prSet phldrT="[Text]" custT="1"/>
      <dgm:spPr/>
      <dgm:t>
        <a:bodyPr/>
        <a:lstStyle/>
        <a:p>
          <a:r>
            <a:rPr lang="el-GR" sz="1600" kern="1200" dirty="0">
              <a:latin typeface="Calibri" panose="020F0502020204030204"/>
              <a:ea typeface="+mn-ea"/>
              <a:cs typeface="+mn-cs"/>
            </a:rPr>
            <a:t>Πλαίσιο Πρόσβασης 7</a:t>
          </a:r>
          <a:endParaRPr lang="en-US" sz="1600" kern="1200" dirty="0">
            <a:latin typeface="Calibri" panose="020F0502020204030204"/>
            <a:ea typeface="+mn-ea"/>
            <a:cs typeface="+mn-cs"/>
          </a:endParaRPr>
        </a:p>
      </dgm:t>
    </dgm:pt>
    <dgm:pt modelId="{BF9FBA10-2213-4E19-980E-699E5B5CB4E9}" type="parTrans" cxnId="{456A6BFA-EB46-40EC-B394-A874E5AF1C3C}">
      <dgm:prSet/>
      <dgm:spPr/>
      <dgm:t>
        <a:bodyPr/>
        <a:lstStyle/>
        <a:p>
          <a:endParaRPr lang="en-US"/>
        </a:p>
      </dgm:t>
    </dgm:pt>
    <dgm:pt modelId="{BDC12158-AD31-4B83-B5D9-B62B6C71E353}" type="sibTrans" cxnId="{456A6BFA-EB46-40EC-B394-A874E5AF1C3C}">
      <dgm:prSet/>
      <dgm:spPr/>
      <dgm:t>
        <a:bodyPr/>
        <a:lstStyle/>
        <a:p>
          <a:endParaRPr lang="en-US"/>
        </a:p>
      </dgm:t>
    </dgm:pt>
    <dgm:pt modelId="{4457E483-8542-4D61-B1AA-CDC9C20518D8}" type="pres">
      <dgm:prSet presAssocID="{2B7C6F6E-2187-493C-95A8-B2F9F112A6BA}" presName="composite" presStyleCnt="0">
        <dgm:presLayoutVars>
          <dgm:chMax val="5"/>
          <dgm:dir/>
          <dgm:animLvl val="ctr"/>
          <dgm:resizeHandles val="exact"/>
        </dgm:presLayoutVars>
      </dgm:prSet>
      <dgm:spPr/>
      <dgm:t>
        <a:bodyPr/>
        <a:lstStyle/>
        <a:p>
          <a:endParaRPr lang="en-US"/>
        </a:p>
      </dgm:t>
    </dgm:pt>
    <dgm:pt modelId="{D5B95E95-E851-4503-BF9B-284FDF6720F4}" type="pres">
      <dgm:prSet presAssocID="{2B7C6F6E-2187-493C-95A8-B2F9F112A6BA}" presName="cycle" presStyleCnt="0"/>
      <dgm:spPr/>
    </dgm:pt>
    <dgm:pt modelId="{66A46530-CDD2-4333-9AFA-9D2439D9CBDE}" type="pres">
      <dgm:prSet presAssocID="{2B7C6F6E-2187-493C-95A8-B2F9F112A6BA}" presName="centerShape" presStyleCnt="0"/>
      <dgm:spPr/>
    </dgm:pt>
    <dgm:pt modelId="{6C1EB3E9-18C1-4FE2-8B08-1806A41861F7}" type="pres">
      <dgm:prSet presAssocID="{2B7C6F6E-2187-493C-95A8-B2F9F112A6BA}" presName="connSite" presStyleLbl="node1" presStyleIdx="0" presStyleCnt="4"/>
      <dgm:spPr/>
    </dgm:pt>
    <dgm:pt modelId="{760AE94C-488C-4E08-A2FC-B3FC3CCAFA08}" type="pres">
      <dgm:prSet presAssocID="{2B7C6F6E-2187-493C-95A8-B2F9F112A6BA}" presName="visible" presStyleLbl="node1" presStyleIdx="0" presStyleCnt="4"/>
      <dgm:spPr>
        <a:blipFill>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a:solidFill>
            <a:schemeClr val="accent1">
              <a:lumMod val="40000"/>
              <a:lumOff val="60000"/>
            </a:schemeClr>
          </a:solidFill>
          <a:prstDash val="sysDash"/>
        </a:ln>
      </dgm:spPr>
      <dgm:t>
        <a:bodyPr/>
        <a:lstStyle/>
        <a:p>
          <a:endParaRPr lang="en-US"/>
        </a:p>
      </dgm:t>
    </dgm:pt>
    <dgm:pt modelId="{0CCFF72E-4D8F-4133-B4B5-1403DC49D0DF}" type="pres">
      <dgm:prSet presAssocID="{6DAF1F4B-FDAC-4C10-8917-9B9BB4392F5C}" presName="Name25" presStyleLbl="parChTrans1D1" presStyleIdx="0" presStyleCnt="3"/>
      <dgm:spPr/>
      <dgm:t>
        <a:bodyPr/>
        <a:lstStyle/>
        <a:p>
          <a:endParaRPr lang="en-US"/>
        </a:p>
      </dgm:t>
    </dgm:pt>
    <dgm:pt modelId="{3AF77555-F550-4B9D-8AE7-062CE96203DC}" type="pres">
      <dgm:prSet presAssocID="{1C46B614-0D89-4B24-9892-DC3405684FFC}" presName="node" presStyleCnt="0"/>
      <dgm:spPr/>
    </dgm:pt>
    <dgm:pt modelId="{3E9748A9-9584-43A7-9BD2-C015C695DF8F}" type="pres">
      <dgm:prSet presAssocID="{1C46B614-0D89-4B24-9892-DC3405684FFC}" presName="parentNode" presStyleLbl="node1" presStyleIdx="1" presStyleCnt="4" custScaleX="102402" custScaleY="102463" custLinFactNeighborX="7633" custLinFactNeighborY="7224">
        <dgm:presLayoutVars>
          <dgm:chMax val="1"/>
          <dgm:bulletEnabled val="1"/>
        </dgm:presLayoutVars>
      </dgm:prSet>
      <dgm:spPr/>
      <dgm:t>
        <a:bodyPr/>
        <a:lstStyle/>
        <a:p>
          <a:endParaRPr lang="en-US"/>
        </a:p>
      </dgm:t>
    </dgm:pt>
    <dgm:pt modelId="{F35A478D-92C4-4E8C-B3A9-CC6E9CD7143A}" type="pres">
      <dgm:prSet presAssocID="{1C46B614-0D89-4B24-9892-DC3405684FFC}" presName="childNode" presStyleLbl="revTx" presStyleIdx="0" presStyleCnt="3">
        <dgm:presLayoutVars>
          <dgm:bulletEnabled val="1"/>
        </dgm:presLayoutVars>
      </dgm:prSet>
      <dgm:spPr/>
      <dgm:t>
        <a:bodyPr/>
        <a:lstStyle/>
        <a:p>
          <a:endParaRPr lang="en-US"/>
        </a:p>
      </dgm:t>
    </dgm:pt>
    <dgm:pt modelId="{B2180BB1-1D96-42F6-9D97-C06C404FAEB0}" type="pres">
      <dgm:prSet presAssocID="{83A907B7-1D96-4FA9-8E7E-F4145105FA7D}" presName="Name25" presStyleLbl="parChTrans1D1" presStyleIdx="1" presStyleCnt="3"/>
      <dgm:spPr/>
      <dgm:t>
        <a:bodyPr/>
        <a:lstStyle/>
        <a:p>
          <a:endParaRPr lang="en-US"/>
        </a:p>
      </dgm:t>
    </dgm:pt>
    <dgm:pt modelId="{BAE04EA3-233D-4E59-B724-66777DDC9B86}" type="pres">
      <dgm:prSet presAssocID="{443211B6-7E08-43A8-A267-7683D6A7A65B}" presName="node" presStyleCnt="0"/>
      <dgm:spPr/>
    </dgm:pt>
    <dgm:pt modelId="{A413ABC1-A3FD-4064-8FCF-0F3E7EBB2E40}" type="pres">
      <dgm:prSet presAssocID="{443211B6-7E08-43A8-A267-7683D6A7A65B}" presName="parentNode" presStyleLbl="node1" presStyleIdx="2" presStyleCnt="4" custScaleX="98276" custScaleY="88671">
        <dgm:presLayoutVars>
          <dgm:chMax val="1"/>
          <dgm:bulletEnabled val="1"/>
        </dgm:presLayoutVars>
      </dgm:prSet>
      <dgm:spPr/>
      <dgm:t>
        <a:bodyPr/>
        <a:lstStyle/>
        <a:p>
          <a:endParaRPr lang="en-US"/>
        </a:p>
      </dgm:t>
    </dgm:pt>
    <dgm:pt modelId="{5821E0AB-3608-493F-8EB5-19086691F080}" type="pres">
      <dgm:prSet presAssocID="{443211B6-7E08-43A8-A267-7683D6A7A65B}" presName="childNode" presStyleLbl="revTx" presStyleIdx="1" presStyleCnt="3">
        <dgm:presLayoutVars>
          <dgm:bulletEnabled val="1"/>
        </dgm:presLayoutVars>
      </dgm:prSet>
      <dgm:spPr/>
      <dgm:t>
        <a:bodyPr/>
        <a:lstStyle/>
        <a:p>
          <a:endParaRPr lang="en-US"/>
        </a:p>
      </dgm:t>
    </dgm:pt>
    <dgm:pt modelId="{B19370CD-D81B-4E22-BA94-789A3F6467AE}" type="pres">
      <dgm:prSet presAssocID="{EDBCE70B-25BF-4737-B281-72F01FD50FD4}" presName="Name25" presStyleLbl="parChTrans1D1" presStyleIdx="2" presStyleCnt="3"/>
      <dgm:spPr/>
      <dgm:t>
        <a:bodyPr/>
        <a:lstStyle/>
        <a:p>
          <a:endParaRPr lang="en-US"/>
        </a:p>
      </dgm:t>
    </dgm:pt>
    <dgm:pt modelId="{395F2521-87D3-4DA0-B506-26B73CA961D0}" type="pres">
      <dgm:prSet presAssocID="{2DD28463-8E2E-4179-9802-9E21B5DB82A3}" presName="node" presStyleCnt="0"/>
      <dgm:spPr/>
    </dgm:pt>
    <dgm:pt modelId="{9DF930E0-C002-47F6-9BC9-61AE93DADBC5}" type="pres">
      <dgm:prSet presAssocID="{2DD28463-8E2E-4179-9802-9E21B5DB82A3}" presName="parentNode" presStyleLbl="node1" presStyleIdx="3" presStyleCnt="4" custLinFactNeighborX="6411" custLinFactNeighborY="-3911">
        <dgm:presLayoutVars>
          <dgm:chMax val="1"/>
          <dgm:bulletEnabled val="1"/>
        </dgm:presLayoutVars>
      </dgm:prSet>
      <dgm:spPr/>
      <dgm:t>
        <a:bodyPr/>
        <a:lstStyle/>
        <a:p>
          <a:endParaRPr lang="en-US"/>
        </a:p>
      </dgm:t>
    </dgm:pt>
    <dgm:pt modelId="{1D1694CB-AC16-4393-8B38-7AC58B5A8C10}" type="pres">
      <dgm:prSet presAssocID="{2DD28463-8E2E-4179-9802-9E21B5DB82A3}" presName="childNode" presStyleLbl="revTx" presStyleIdx="2" presStyleCnt="3">
        <dgm:presLayoutVars>
          <dgm:bulletEnabled val="1"/>
        </dgm:presLayoutVars>
      </dgm:prSet>
      <dgm:spPr/>
      <dgm:t>
        <a:bodyPr/>
        <a:lstStyle/>
        <a:p>
          <a:endParaRPr lang="en-US"/>
        </a:p>
      </dgm:t>
    </dgm:pt>
  </dgm:ptLst>
  <dgm:cxnLst>
    <dgm:cxn modelId="{BA8C409A-F3C5-4AED-AB59-9B4EF22E1876}" srcId="{2B7C6F6E-2187-493C-95A8-B2F9F112A6BA}" destId="{443211B6-7E08-43A8-A267-7683D6A7A65B}" srcOrd="1" destOrd="0" parTransId="{83A907B7-1D96-4FA9-8E7E-F4145105FA7D}" sibTransId="{69036843-7979-43F4-BD50-18C688B1CC65}"/>
    <dgm:cxn modelId="{4A0E696C-EBD6-4512-94E6-B4B11920272C}" type="presOf" srcId="{2B7C6F6E-2187-493C-95A8-B2F9F112A6BA}" destId="{4457E483-8542-4D61-B1AA-CDC9C20518D8}" srcOrd="0" destOrd="0" presId="urn:microsoft.com/office/officeart/2005/8/layout/radial2"/>
    <dgm:cxn modelId="{075D0BE6-D035-4E6E-BE3A-862E63BA80DE}" srcId="{1C46B614-0D89-4B24-9892-DC3405684FFC}" destId="{EC37C679-28B6-4ACD-8142-62989230D118}" srcOrd="0" destOrd="0" parTransId="{49E0AF7D-8BA6-47BC-B612-6807ED166707}" sibTransId="{046F16C5-FA59-4AD1-A1B1-C947BCEEAB39}"/>
    <dgm:cxn modelId="{81C4FFA6-7F1E-4857-9BBC-8C646E66F5B9}" type="presOf" srcId="{2DD28463-8E2E-4179-9802-9E21B5DB82A3}" destId="{9DF930E0-C002-47F6-9BC9-61AE93DADBC5}" srcOrd="0" destOrd="0" presId="urn:microsoft.com/office/officeart/2005/8/layout/radial2"/>
    <dgm:cxn modelId="{93C418C0-EEAB-46FD-BA54-FDAFC2561582}" type="presOf" srcId="{B04E4CE9-A264-4276-A64D-C6FDB6F594BE}" destId="{1D1694CB-AC16-4393-8B38-7AC58B5A8C10}" srcOrd="0" destOrd="0" presId="urn:microsoft.com/office/officeart/2005/8/layout/radial2"/>
    <dgm:cxn modelId="{69286D30-CD98-4EE8-AA75-DDDAFE57429C}" type="presOf" srcId="{1C46B614-0D89-4B24-9892-DC3405684FFC}" destId="{3E9748A9-9584-43A7-9BD2-C015C695DF8F}" srcOrd="0" destOrd="0" presId="urn:microsoft.com/office/officeart/2005/8/layout/radial2"/>
    <dgm:cxn modelId="{52A3BF10-AAEB-4020-8F4A-9A8957BB0F7F}" type="presOf" srcId="{443211B6-7E08-43A8-A267-7683D6A7A65B}" destId="{A413ABC1-A3FD-4064-8FCF-0F3E7EBB2E40}" srcOrd="0" destOrd="0" presId="urn:microsoft.com/office/officeart/2005/8/layout/radial2"/>
    <dgm:cxn modelId="{A3F303E6-5BB4-4024-ADF3-4121D77FACCC}" type="presOf" srcId="{EC37C679-28B6-4ACD-8142-62989230D118}" destId="{F35A478D-92C4-4E8C-B3A9-CC6E9CD7143A}" srcOrd="0" destOrd="0" presId="urn:microsoft.com/office/officeart/2005/8/layout/radial2"/>
    <dgm:cxn modelId="{CC2F5B67-DFCC-4D4B-B413-C0E764AA7DCA}" type="presOf" srcId="{83A907B7-1D96-4FA9-8E7E-F4145105FA7D}" destId="{B2180BB1-1D96-42F6-9D97-C06C404FAEB0}" srcOrd="0" destOrd="0" presId="urn:microsoft.com/office/officeart/2005/8/layout/radial2"/>
    <dgm:cxn modelId="{F90A6298-A9F0-40B2-B81F-C6D64DAC7EC7}" type="presOf" srcId="{6DAF1F4B-FDAC-4C10-8917-9B9BB4392F5C}" destId="{0CCFF72E-4D8F-4133-B4B5-1403DC49D0DF}" srcOrd="0" destOrd="0" presId="urn:microsoft.com/office/officeart/2005/8/layout/radial2"/>
    <dgm:cxn modelId="{5ADE279D-41CD-4114-BD0D-35845721F760}" type="presOf" srcId="{597F0396-D73E-4DE7-83D2-048C180B647C}" destId="{5821E0AB-3608-493F-8EB5-19086691F080}" srcOrd="0" destOrd="0" presId="urn:microsoft.com/office/officeart/2005/8/layout/radial2"/>
    <dgm:cxn modelId="{4E98ADB3-340D-4DFA-A8D7-5CCE2BD74C9C}" srcId="{2B7C6F6E-2187-493C-95A8-B2F9F112A6BA}" destId="{2DD28463-8E2E-4179-9802-9E21B5DB82A3}" srcOrd="2" destOrd="0" parTransId="{EDBCE70B-25BF-4737-B281-72F01FD50FD4}" sibTransId="{4830B708-635E-4C94-A4E6-918A18075FDD}"/>
    <dgm:cxn modelId="{E3993C6E-797B-4630-A384-47C922A51790}" srcId="{443211B6-7E08-43A8-A267-7683D6A7A65B}" destId="{597F0396-D73E-4DE7-83D2-048C180B647C}" srcOrd="0" destOrd="0" parTransId="{7B5CF11C-8CC7-4C48-91AF-7599916E3A17}" sibTransId="{D4968A7F-71E3-4797-BA7E-7BA989F72000}"/>
    <dgm:cxn modelId="{9BE86B57-A2B8-45C2-AFA3-DF67FB2AFEFE}" type="presOf" srcId="{EDBCE70B-25BF-4737-B281-72F01FD50FD4}" destId="{B19370CD-D81B-4E22-BA94-789A3F6467AE}" srcOrd="0" destOrd="0" presId="urn:microsoft.com/office/officeart/2005/8/layout/radial2"/>
    <dgm:cxn modelId="{456A6BFA-EB46-40EC-B394-A874E5AF1C3C}" srcId="{2DD28463-8E2E-4179-9802-9E21B5DB82A3}" destId="{B04E4CE9-A264-4276-A64D-C6FDB6F594BE}" srcOrd="0" destOrd="0" parTransId="{BF9FBA10-2213-4E19-980E-699E5B5CB4E9}" sibTransId="{BDC12158-AD31-4B83-B5D9-B62B6C71E353}"/>
    <dgm:cxn modelId="{B02471C5-670A-4B30-91BE-B3DCF31685ED}" srcId="{2B7C6F6E-2187-493C-95A8-B2F9F112A6BA}" destId="{1C46B614-0D89-4B24-9892-DC3405684FFC}" srcOrd="0" destOrd="0" parTransId="{6DAF1F4B-FDAC-4C10-8917-9B9BB4392F5C}" sibTransId="{C9C5B6ED-3B56-4BB4-912E-C096A975D542}"/>
    <dgm:cxn modelId="{32E51211-85FC-4C46-93DB-8B5580BC92D1}" type="presParOf" srcId="{4457E483-8542-4D61-B1AA-CDC9C20518D8}" destId="{D5B95E95-E851-4503-BF9B-284FDF6720F4}" srcOrd="0" destOrd="0" presId="urn:microsoft.com/office/officeart/2005/8/layout/radial2"/>
    <dgm:cxn modelId="{C3715EF1-14BA-46D6-8C9D-EECC07F7E5A9}" type="presParOf" srcId="{D5B95E95-E851-4503-BF9B-284FDF6720F4}" destId="{66A46530-CDD2-4333-9AFA-9D2439D9CBDE}" srcOrd="0" destOrd="0" presId="urn:microsoft.com/office/officeart/2005/8/layout/radial2"/>
    <dgm:cxn modelId="{56820435-C3F0-44FB-9A54-D77B3E359CB8}" type="presParOf" srcId="{66A46530-CDD2-4333-9AFA-9D2439D9CBDE}" destId="{6C1EB3E9-18C1-4FE2-8B08-1806A41861F7}" srcOrd="0" destOrd="0" presId="urn:microsoft.com/office/officeart/2005/8/layout/radial2"/>
    <dgm:cxn modelId="{B6197C57-3A67-4E88-BBFA-960108E4269F}" type="presParOf" srcId="{66A46530-CDD2-4333-9AFA-9D2439D9CBDE}" destId="{760AE94C-488C-4E08-A2FC-B3FC3CCAFA08}" srcOrd="1" destOrd="0" presId="urn:microsoft.com/office/officeart/2005/8/layout/radial2"/>
    <dgm:cxn modelId="{7DF90E02-3A65-42C5-934B-E369E8E004AA}" type="presParOf" srcId="{D5B95E95-E851-4503-BF9B-284FDF6720F4}" destId="{0CCFF72E-4D8F-4133-B4B5-1403DC49D0DF}" srcOrd="1" destOrd="0" presId="urn:microsoft.com/office/officeart/2005/8/layout/radial2"/>
    <dgm:cxn modelId="{C2B2DEAE-030A-4851-8147-CD84DDEF4E76}" type="presParOf" srcId="{D5B95E95-E851-4503-BF9B-284FDF6720F4}" destId="{3AF77555-F550-4B9D-8AE7-062CE96203DC}" srcOrd="2" destOrd="0" presId="urn:microsoft.com/office/officeart/2005/8/layout/radial2"/>
    <dgm:cxn modelId="{6F16BDD6-A9AF-4714-BE56-B6FB02B881C8}" type="presParOf" srcId="{3AF77555-F550-4B9D-8AE7-062CE96203DC}" destId="{3E9748A9-9584-43A7-9BD2-C015C695DF8F}" srcOrd="0" destOrd="0" presId="urn:microsoft.com/office/officeart/2005/8/layout/radial2"/>
    <dgm:cxn modelId="{961180E9-39D8-4F2D-919C-285DB8292593}" type="presParOf" srcId="{3AF77555-F550-4B9D-8AE7-062CE96203DC}" destId="{F35A478D-92C4-4E8C-B3A9-CC6E9CD7143A}" srcOrd="1" destOrd="0" presId="urn:microsoft.com/office/officeart/2005/8/layout/radial2"/>
    <dgm:cxn modelId="{475AAC47-1144-419A-9761-CD6107B6198F}" type="presParOf" srcId="{D5B95E95-E851-4503-BF9B-284FDF6720F4}" destId="{B2180BB1-1D96-42F6-9D97-C06C404FAEB0}" srcOrd="3" destOrd="0" presId="urn:microsoft.com/office/officeart/2005/8/layout/radial2"/>
    <dgm:cxn modelId="{82879818-F4A9-4E90-8119-16A4DE4E3EC8}" type="presParOf" srcId="{D5B95E95-E851-4503-BF9B-284FDF6720F4}" destId="{BAE04EA3-233D-4E59-B724-66777DDC9B86}" srcOrd="4" destOrd="0" presId="urn:microsoft.com/office/officeart/2005/8/layout/radial2"/>
    <dgm:cxn modelId="{594F62FD-ADB8-479A-87D9-EFECE9FED889}" type="presParOf" srcId="{BAE04EA3-233D-4E59-B724-66777DDC9B86}" destId="{A413ABC1-A3FD-4064-8FCF-0F3E7EBB2E40}" srcOrd="0" destOrd="0" presId="urn:microsoft.com/office/officeart/2005/8/layout/radial2"/>
    <dgm:cxn modelId="{83D8CA47-5CAD-468E-AA6D-7D7F4C3661A6}" type="presParOf" srcId="{BAE04EA3-233D-4E59-B724-66777DDC9B86}" destId="{5821E0AB-3608-493F-8EB5-19086691F080}" srcOrd="1" destOrd="0" presId="urn:microsoft.com/office/officeart/2005/8/layout/radial2"/>
    <dgm:cxn modelId="{B2272C98-6D6E-4553-8C09-E708FEAD3C22}" type="presParOf" srcId="{D5B95E95-E851-4503-BF9B-284FDF6720F4}" destId="{B19370CD-D81B-4E22-BA94-789A3F6467AE}" srcOrd="5" destOrd="0" presId="urn:microsoft.com/office/officeart/2005/8/layout/radial2"/>
    <dgm:cxn modelId="{4E5B055A-0846-4EBD-8AA5-60D8F8A1A37B}" type="presParOf" srcId="{D5B95E95-E851-4503-BF9B-284FDF6720F4}" destId="{395F2521-87D3-4DA0-B506-26B73CA961D0}" srcOrd="6" destOrd="0" presId="urn:microsoft.com/office/officeart/2005/8/layout/radial2"/>
    <dgm:cxn modelId="{E96CDDC4-4719-4939-A88B-BCAF80A9C188}" type="presParOf" srcId="{395F2521-87D3-4DA0-B506-26B73CA961D0}" destId="{9DF930E0-C002-47F6-9BC9-61AE93DADBC5}" srcOrd="0" destOrd="0" presId="urn:microsoft.com/office/officeart/2005/8/layout/radial2"/>
    <dgm:cxn modelId="{6231453A-414D-4E9D-B319-80E273A965C3}" type="presParOf" srcId="{395F2521-87D3-4DA0-B506-26B73CA961D0}" destId="{1D1694CB-AC16-4393-8B38-7AC58B5A8C10}" srcOrd="1" destOrd="0" presId="urn:microsoft.com/office/officeart/2005/8/layout/radial2"/>
  </dgm:cxnLst>
  <dgm:bg>
    <a:solidFill>
      <a:schemeClr val="bg1"/>
    </a:solidFill>
  </dgm:bg>
  <dgm:whole>
    <a:ln w="38100">
      <a:solidFill>
        <a:srgbClr val="4472C4"/>
      </a:solidFill>
      <a:extLst>
        <a:ext uri="{C807C97D-BFC1-408E-A445-0C87EB9F89A2}">
          <ask:lineSketchStyleProps xmlns="" xmlns:ask="http://schemas.microsoft.com/office/drawing/2018/sketchyshapes">
            <ask:type>
              <ask:lineSketchFreehand/>
            </ask:type>
          </ask:lineSketchStyleProps>
        </a:ext>
      </a:extLst>
    </a:ln>
  </dgm:whole>
  <dgm:extLst>
    <a:ext uri="http://schemas.microsoft.com/office/drawing/2008/diagram">
      <dsp:dataModelExt xmlns:dsp="http://schemas.microsoft.com/office/drawing/2008/diagram" relId="rId8"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C729E217-3E2C-4160-9D77-732D1502A1F9}" type="doc">
      <dgm:prSet loTypeId="urn:microsoft.com/office/officeart/2005/8/layout/radial2" loCatId="relationship" qsTypeId="urn:microsoft.com/office/officeart/2005/8/quickstyle/simple1#2" qsCatId="simple" csTypeId="urn:microsoft.com/office/officeart/2005/8/colors/accent4_3#1" csCatId="accent4" phldr="1"/>
      <dgm:spPr/>
      <dgm:t>
        <a:bodyPr/>
        <a:lstStyle/>
        <a:p>
          <a:endParaRPr lang="en-US"/>
        </a:p>
      </dgm:t>
    </dgm:pt>
    <dgm:pt modelId="{CAD2CCBB-FFB2-40C0-979A-DE9385B8E870}">
      <dgm:prSet phldrT="[Text]"/>
      <dgm:spPr>
        <a:ln>
          <a:solidFill>
            <a:srgbClr val="FFC000"/>
          </a:solidFill>
          <a:prstDash val="lgDash"/>
        </a:ln>
      </dgm:spPr>
      <dgm:t>
        <a:bodyPr/>
        <a:lstStyle/>
        <a:p>
          <a:r>
            <a:rPr lang="el-GR" b="1" dirty="0">
              <a:solidFill>
                <a:schemeClr val="tx1"/>
              </a:solidFill>
            </a:rPr>
            <a:t>Οικονομικών</a:t>
          </a:r>
          <a:endParaRPr lang="en-US" b="1" dirty="0">
            <a:solidFill>
              <a:schemeClr val="tx1"/>
            </a:solidFill>
          </a:endParaRPr>
        </a:p>
      </dgm:t>
    </dgm:pt>
    <dgm:pt modelId="{263BC28E-4056-4A68-BCCF-645782AEF209}" type="parTrans" cxnId="{F3341567-0155-44A9-827B-A1526E82FFDC}">
      <dgm:prSet/>
      <dgm:spPr/>
      <dgm:t>
        <a:bodyPr/>
        <a:lstStyle/>
        <a:p>
          <a:endParaRPr lang="en-US"/>
        </a:p>
      </dgm:t>
    </dgm:pt>
    <dgm:pt modelId="{5D2F688B-2FA8-402F-BAC8-A74D5A24A48F}" type="sibTrans" cxnId="{F3341567-0155-44A9-827B-A1526E82FFDC}">
      <dgm:prSet/>
      <dgm:spPr/>
      <dgm:t>
        <a:bodyPr/>
        <a:lstStyle/>
        <a:p>
          <a:endParaRPr lang="en-US"/>
        </a:p>
      </dgm:t>
    </dgm:pt>
    <dgm:pt modelId="{2BE3DFE7-A0A0-4671-8577-804E182D5361}">
      <dgm:prSet phldrT="[Text]" custT="1"/>
      <dgm:spPr/>
      <dgm:t>
        <a:bodyPr/>
        <a:lstStyle/>
        <a:p>
          <a:r>
            <a:rPr lang="el-GR" sz="1600" dirty="0"/>
            <a:t>Πλαίσιο Πρόσβασης </a:t>
          </a:r>
          <a:r>
            <a:rPr lang="en-US" sz="1600" dirty="0"/>
            <a:t>22</a:t>
          </a:r>
        </a:p>
      </dgm:t>
    </dgm:pt>
    <dgm:pt modelId="{D2C845D7-36E0-4A81-A46D-A66F2131677B}" type="parTrans" cxnId="{281A9EF1-92FE-4EC4-BF4E-7AAB99290D61}">
      <dgm:prSet/>
      <dgm:spPr/>
      <dgm:t>
        <a:bodyPr/>
        <a:lstStyle/>
        <a:p>
          <a:endParaRPr lang="en-US"/>
        </a:p>
      </dgm:t>
    </dgm:pt>
    <dgm:pt modelId="{D83E38E5-F0A8-4C22-8409-765131DF6B59}" type="sibTrans" cxnId="{281A9EF1-92FE-4EC4-BF4E-7AAB99290D61}">
      <dgm:prSet/>
      <dgm:spPr/>
      <dgm:t>
        <a:bodyPr/>
        <a:lstStyle/>
        <a:p>
          <a:endParaRPr lang="en-US"/>
        </a:p>
      </dgm:t>
    </dgm:pt>
    <dgm:pt modelId="{9EE9FD3B-B082-4B55-B398-EEFCB599F838}">
      <dgm:prSet phldrT="[Text]" custT="1"/>
      <dgm:spPr/>
      <dgm:t>
        <a:bodyPr/>
        <a:lstStyle/>
        <a:p>
          <a:pPr>
            <a:buChar char="•"/>
          </a:pPr>
          <a:r>
            <a:rPr lang="el-GR" sz="1600" dirty="0"/>
            <a:t>Πλαίσιο Πρόσβασης 23</a:t>
          </a:r>
          <a:endParaRPr lang="en-US" sz="1600" dirty="0"/>
        </a:p>
      </dgm:t>
    </dgm:pt>
    <dgm:pt modelId="{593C1109-A462-4F54-9FB3-EEA91360B7AC}" type="parTrans" cxnId="{577449E1-39ED-44B7-AC08-0638465A1737}">
      <dgm:prSet/>
      <dgm:spPr/>
      <dgm:t>
        <a:bodyPr/>
        <a:lstStyle/>
        <a:p>
          <a:endParaRPr lang="en-US"/>
        </a:p>
      </dgm:t>
    </dgm:pt>
    <dgm:pt modelId="{D29FEC80-9DA3-4B15-B513-BE6682D1A708}" type="sibTrans" cxnId="{577449E1-39ED-44B7-AC08-0638465A1737}">
      <dgm:prSet/>
      <dgm:spPr/>
      <dgm:t>
        <a:bodyPr/>
        <a:lstStyle/>
        <a:p>
          <a:endParaRPr lang="en-US"/>
        </a:p>
      </dgm:t>
    </dgm:pt>
    <dgm:pt modelId="{42433D76-67EA-481D-9F0A-E8F69D8E7818}">
      <dgm:prSet phldrT="[Text]" custT="1"/>
      <dgm:spPr>
        <a:ln>
          <a:solidFill>
            <a:srgbClr val="FFC000"/>
          </a:solidFill>
          <a:prstDash val="lgDash"/>
        </a:ln>
      </dgm:spPr>
      <dgm:t>
        <a:bodyPr/>
        <a:lstStyle/>
        <a:p>
          <a:r>
            <a:rPr lang="el-GR" sz="1000" b="1" dirty="0">
              <a:solidFill>
                <a:schemeClr val="tx1"/>
              </a:solidFill>
            </a:rPr>
            <a:t>Πολυμέσων</a:t>
          </a:r>
          <a:endParaRPr lang="en-US" sz="1000" b="1" dirty="0">
            <a:solidFill>
              <a:schemeClr val="tx1"/>
            </a:solidFill>
          </a:endParaRPr>
        </a:p>
      </dgm:t>
    </dgm:pt>
    <dgm:pt modelId="{9F20E74E-8FF7-43AF-834A-DB71F174D615}" type="parTrans" cxnId="{B1E8EF12-E8B3-4A22-AF05-B0A59DDBE971}">
      <dgm:prSet/>
      <dgm:spPr/>
      <dgm:t>
        <a:bodyPr/>
        <a:lstStyle/>
        <a:p>
          <a:endParaRPr lang="en-US"/>
        </a:p>
      </dgm:t>
    </dgm:pt>
    <dgm:pt modelId="{E536CC00-E3F1-48C8-88B5-5DB812D4C633}" type="sibTrans" cxnId="{B1E8EF12-E8B3-4A22-AF05-B0A59DDBE971}">
      <dgm:prSet/>
      <dgm:spPr/>
      <dgm:t>
        <a:bodyPr/>
        <a:lstStyle/>
        <a:p>
          <a:endParaRPr lang="en-US"/>
        </a:p>
      </dgm:t>
    </dgm:pt>
    <dgm:pt modelId="{833C9BB5-D9DC-4492-9B62-5C5B4F167E40}">
      <dgm:prSet phldrT="[Text]" custT="1"/>
      <dgm:spPr/>
      <dgm:t>
        <a:bodyPr/>
        <a:lstStyle/>
        <a:p>
          <a:pPr>
            <a:buChar char="•"/>
          </a:pPr>
          <a:r>
            <a:rPr lang="el-GR" sz="1600" dirty="0"/>
            <a:t>Πλαίσιο Πρόσβασης 19</a:t>
          </a:r>
          <a:endParaRPr lang="en-US" sz="1600" dirty="0"/>
        </a:p>
      </dgm:t>
    </dgm:pt>
    <dgm:pt modelId="{DCECCA13-DCA2-4898-A6FE-8B86B52D3E78}" type="parTrans" cxnId="{80705632-10CD-4A82-B943-914BD11BB509}">
      <dgm:prSet/>
      <dgm:spPr/>
      <dgm:t>
        <a:bodyPr/>
        <a:lstStyle/>
        <a:p>
          <a:endParaRPr lang="en-US"/>
        </a:p>
      </dgm:t>
    </dgm:pt>
    <dgm:pt modelId="{CB995E66-A924-4FC7-84CA-5C427C8DA363}" type="sibTrans" cxnId="{80705632-10CD-4A82-B943-914BD11BB509}">
      <dgm:prSet/>
      <dgm:spPr/>
      <dgm:t>
        <a:bodyPr/>
        <a:lstStyle/>
        <a:p>
          <a:endParaRPr lang="en-US"/>
        </a:p>
      </dgm:t>
    </dgm:pt>
    <dgm:pt modelId="{C16CFA99-EAAD-4359-83AC-286BA51E42B2}">
      <dgm:prSet phldrT="[Text]"/>
      <dgm:spPr>
        <a:ln>
          <a:solidFill>
            <a:srgbClr val="FFC000"/>
          </a:solidFill>
          <a:prstDash val="lgDash"/>
        </a:ln>
      </dgm:spPr>
      <dgm:t>
        <a:bodyPr/>
        <a:lstStyle/>
        <a:p>
          <a:r>
            <a:rPr lang="el-GR" b="1" dirty="0">
              <a:solidFill>
                <a:schemeClr val="tx1"/>
              </a:solidFill>
            </a:rPr>
            <a:t>Επιστήμης</a:t>
          </a:r>
        </a:p>
        <a:p>
          <a:r>
            <a:rPr lang="el-GR" b="1" dirty="0">
              <a:solidFill>
                <a:schemeClr val="tx1"/>
              </a:solidFill>
            </a:rPr>
            <a:t>Δεδομένων</a:t>
          </a:r>
          <a:endParaRPr lang="en-US" b="1" dirty="0">
            <a:solidFill>
              <a:schemeClr val="tx1"/>
            </a:solidFill>
          </a:endParaRPr>
        </a:p>
      </dgm:t>
    </dgm:pt>
    <dgm:pt modelId="{D4280A28-D034-47A9-8FF0-7178663F51D8}" type="sibTrans" cxnId="{845CBD8C-8D39-47F5-8E63-F9641699A87C}">
      <dgm:prSet/>
      <dgm:spPr/>
      <dgm:t>
        <a:bodyPr/>
        <a:lstStyle/>
        <a:p>
          <a:endParaRPr lang="en-US"/>
        </a:p>
      </dgm:t>
    </dgm:pt>
    <dgm:pt modelId="{0AA5BD95-2E55-4975-A3DD-E111F24EBAE0}" type="parTrans" cxnId="{845CBD8C-8D39-47F5-8E63-F9641699A87C}">
      <dgm:prSet/>
      <dgm:spPr/>
      <dgm:t>
        <a:bodyPr/>
        <a:lstStyle/>
        <a:p>
          <a:endParaRPr lang="en-US"/>
        </a:p>
      </dgm:t>
    </dgm:pt>
    <dgm:pt modelId="{4972CF07-E7EA-4F3D-B574-B82E2239293B}" type="pres">
      <dgm:prSet presAssocID="{C729E217-3E2C-4160-9D77-732D1502A1F9}" presName="composite" presStyleCnt="0">
        <dgm:presLayoutVars>
          <dgm:chMax val="5"/>
          <dgm:dir/>
          <dgm:animLvl val="ctr"/>
          <dgm:resizeHandles val="exact"/>
        </dgm:presLayoutVars>
      </dgm:prSet>
      <dgm:spPr/>
      <dgm:t>
        <a:bodyPr/>
        <a:lstStyle/>
        <a:p>
          <a:endParaRPr lang="en-US"/>
        </a:p>
      </dgm:t>
    </dgm:pt>
    <dgm:pt modelId="{645032D3-18DF-4A63-A3E9-3398A735EF06}" type="pres">
      <dgm:prSet presAssocID="{C729E217-3E2C-4160-9D77-732D1502A1F9}" presName="cycle" presStyleCnt="0"/>
      <dgm:spPr/>
    </dgm:pt>
    <dgm:pt modelId="{DB6B7F88-4687-47B4-BF7A-434BB32C4254}" type="pres">
      <dgm:prSet presAssocID="{C729E217-3E2C-4160-9D77-732D1502A1F9}" presName="centerShape" presStyleCnt="0"/>
      <dgm:spPr/>
    </dgm:pt>
    <dgm:pt modelId="{E9063935-A826-43ED-9E94-3D029688F8CB}" type="pres">
      <dgm:prSet presAssocID="{C729E217-3E2C-4160-9D77-732D1502A1F9}" presName="connSite" presStyleLbl="node1" presStyleIdx="0" presStyleCnt="4"/>
      <dgm:spPr/>
    </dgm:pt>
    <dgm:pt modelId="{39C995CF-466E-40CA-9DB6-DB93CBDBC141}" type="pres">
      <dgm:prSet presAssocID="{C729E217-3E2C-4160-9D77-732D1502A1F9}" presName="visible" presStyleLbl="node1" presStyleIdx="0" presStyleCnt="4" custLinFactNeighborX="-65" custLinFactNeighborY="5798"/>
      <dgm:spPr>
        <a:blipFill>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a:solidFill>
            <a:srgbClr val="FFC000"/>
          </a:solidFill>
          <a:prstDash val="lgDashDot"/>
        </a:ln>
      </dgm:spPr>
      <dgm:t>
        <a:bodyPr/>
        <a:lstStyle/>
        <a:p>
          <a:endParaRPr lang="en-US"/>
        </a:p>
      </dgm:t>
    </dgm:pt>
    <dgm:pt modelId="{4DDFECAE-D8C6-4B0C-BED2-AD911D13BCBB}" type="pres">
      <dgm:prSet presAssocID="{263BC28E-4056-4A68-BCCF-645782AEF209}" presName="Name25" presStyleLbl="parChTrans1D1" presStyleIdx="0" presStyleCnt="3"/>
      <dgm:spPr/>
      <dgm:t>
        <a:bodyPr/>
        <a:lstStyle/>
        <a:p>
          <a:endParaRPr lang="en-US"/>
        </a:p>
      </dgm:t>
    </dgm:pt>
    <dgm:pt modelId="{9383DA77-FAFF-412C-A93F-497E101798CE}" type="pres">
      <dgm:prSet presAssocID="{CAD2CCBB-FFB2-40C0-979A-DE9385B8E870}" presName="node" presStyleCnt="0"/>
      <dgm:spPr/>
    </dgm:pt>
    <dgm:pt modelId="{D141E41D-CCEC-4670-9948-208C9180AB52}" type="pres">
      <dgm:prSet presAssocID="{CAD2CCBB-FFB2-40C0-979A-DE9385B8E870}" presName="parentNode" presStyleLbl="node1" presStyleIdx="1" presStyleCnt="4" custLinFactNeighborX="2237" custLinFactNeighborY="92">
        <dgm:presLayoutVars>
          <dgm:chMax val="1"/>
          <dgm:bulletEnabled val="1"/>
        </dgm:presLayoutVars>
      </dgm:prSet>
      <dgm:spPr/>
      <dgm:t>
        <a:bodyPr/>
        <a:lstStyle/>
        <a:p>
          <a:endParaRPr lang="en-US"/>
        </a:p>
      </dgm:t>
    </dgm:pt>
    <dgm:pt modelId="{DAB072AC-3ED6-4E31-AD9A-BB74CFD93AA3}" type="pres">
      <dgm:prSet presAssocID="{CAD2CCBB-FFB2-40C0-979A-DE9385B8E870}" presName="childNode" presStyleLbl="revTx" presStyleIdx="0" presStyleCnt="3">
        <dgm:presLayoutVars>
          <dgm:bulletEnabled val="1"/>
        </dgm:presLayoutVars>
      </dgm:prSet>
      <dgm:spPr/>
      <dgm:t>
        <a:bodyPr/>
        <a:lstStyle/>
        <a:p>
          <a:endParaRPr lang="en-US"/>
        </a:p>
      </dgm:t>
    </dgm:pt>
    <dgm:pt modelId="{BA1174C2-62E6-468E-B5AB-B7CAFF1BFCA0}" type="pres">
      <dgm:prSet presAssocID="{0AA5BD95-2E55-4975-A3DD-E111F24EBAE0}" presName="Name25" presStyleLbl="parChTrans1D1" presStyleIdx="1" presStyleCnt="3"/>
      <dgm:spPr/>
      <dgm:t>
        <a:bodyPr/>
        <a:lstStyle/>
        <a:p>
          <a:endParaRPr lang="en-US"/>
        </a:p>
      </dgm:t>
    </dgm:pt>
    <dgm:pt modelId="{D8620F34-96AA-47AF-B04B-A1FDCCFB9179}" type="pres">
      <dgm:prSet presAssocID="{C16CFA99-EAAD-4359-83AC-286BA51E42B2}" presName="node" presStyleCnt="0"/>
      <dgm:spPr/>
    </dgm:pt>
    <dgm:pt modelId="{1ABE90D0-0CC2-46BF-BEEC-1F80971EE547}" type="pres">
      <dgm:prSet presAssocID="{C16CFA99-EAAD-4359-83AC-286BA51E42B2}" presName="parentNode" presStyleLbl="node1" presStyleIdx="2" presStyleCnt="4" custLinFactNeighborX="-14541" custLinFactNeighborY="-3494">
        <dgm:presLayoutVars>
          <dgm:chMax val="1"/>
          <dgm:bulletEnabled val="1"/>
        </dgm:presLayoutVars>
      </dgm:prSet>
      <dgm:spPr/>
      <dgm:t>
        <a:bodyPr/>
        <a:lstStyle/>
        <a:p>
          <a:endParaRPr lang="en-US"/>
        </a:p>
      </dgm:t>
    </dgm:pt>
    <dgm:pt modelId="{207B0712-62E0-4714-92DE-CFE7F36DDFFB}" type="pres">
      <dgm:prSet presAssocID="{C16CFA99-EAAD-4359-83AC-286BA51E42B2}" presName="childNode" presStyleLbl="revTx" presStyleIdx="1" presStyleCnt="3">
        <dgm:presLayoutVars>
          <dgm:bulletEnabled val="1"/>
        </dgm:presLayoutVars>
      </dgm:prSet>
      <dgm:spPr/>
      <dgm:t>
        <a:bodyPr/>
        <a:lstStyle/>
        <a:p>
          <a:endParaRPr lang="en-US"/>
        </a:p>
      </dgm:t>
    </dgm:pt>
    <dgm:pt modelId="{0415FFA7-51E2-4B3B-BF2B-C5C1CCF16B07}" type="pres">
      <dgm:prSet presAssocID="{9F20E74E-8FF7-43AF-834A-DB71F174D615}" presName="Name25" presStyleLbl="parChTrans1D1" presStyleIdx="2" presStyleCnt="3"/>
      <dgm:spPr/>
      <dgm:t>
        <a:bodyPr/>
        <a:lstStyle/>
        <a:p>
          <a:endParaRPr lang="en-US"/>
        </a:p>
      </dgm:t>
    </dgm:pt>
    <dgm:pt modelId="{761FFF3B-488D-48F7-92E7-F5EE0FE5AE11}" type="pres">
      <dgm:prSet presAssocID="{42433D76-67EA-481D-9F0A-E8F69D8E7818}" presName="node" presStyleCnt="0"/>
      <dgm:spPr/>
    </dgm:pt>
    <dgm:pt modelId="{10996B09-2434-4F73-8610-B467D0793FC9}" type="pres">
      <dgm:prSet presAssocID="{42433D76-67EA-481D-9F0A-E8F69D8E7818}" presName="parentNode" presStyleLbl="node1" presStyleIdx="3" presStyleCnt="4" custLinFactNeighborX="15809" custLinFactNeighborY="-15741">
        <dgm:presLayoutVars>
          <dgm:chMax val="1"/>
          <dgm:bulletEnabled val="1"/>
        </dgm:presLayoutVars>
      </dgm:prSet>
      <dgm:spPr/>
      <dgm:t>
        <a:bodyPr/>
        <a:lstStyle/>
        <a:p>
          <a:endParaRPr lang="en-US"/>
        </a:p>
      </dgm:t>
    </dgm:pt>
    <dgm:pt modelId="{BA3EEA90-1B63-4B9D-BB63-553D3ED9AA96}" type="pres">
      <dgm:prSet presAssocID="{42433D76-67EA-481D-9F0A-E8F69D8E7818}" presName="childNode" presStyleLbl="revTx" presStyleIdx="2" presStyleCnt="3">
        <dgm:presLayoutVars>
          <dgm:bulletEnabled val="1"/>
        </dgm:presLayoutVars>
      </dgm:prSet>
      <dgm:spPr/>
      <dgm:t>
        <a:bodyPr/>
        <a:lstStyle/>
        <a:p>
          <a:endParaRPr lang="en-US"/>
        </a:p>
      </dgm:t>
    </dgm:pt>
  </dgm:ptLst>
  <dgm:cxnLst>
    <dgm:cxn modelId="{8A98F623-23B2-4C56-BD31-0AB7532F9F53}" type="presOf" srcId="{9EE9FD3B-B082-4B55-B398-EEFCB599F838}" destId="{207B0712-62E0-4714-92DE-CFE7F36DDFFB}" srcOrd="0" destOrd="0" presId="urn:microsoft.com/office/officeart/2005/8/layout/radial2"/>
    <dgm:cxn modelId="{4F2C5280-D147-4D3E-8F62-6833D8B19941}" type="presOf" srcId="{CAD2CCBB-FFB2-40C0-979A-DE9385B8E870}" destId="{D141E41D-CCEC-4670-9948-208C9180AB52}" srcOrd="0" destOrd="0" presId="urn:microsoft.com/office/officeart/2005/8/layout/radial2"/>
    <dgm:cxn modelId="{40202427-F2A4-4DBD-B275-BAFEF5CAB9A6}" type="presOf" srcId="{0AA5BD95-2E55-4975-A3DD-E111F24EBAE0}" destId="{BA1174C2-62E6-468E-B5AB-B7CAFF1BFCA0}" srcOrd="0" destOrd="0" presId="urn:microsoft.com/office/officeart/2005/8/layout/radial2"/>
    <dgm:cxn modelId="{281A9EF1-92FE-4EC4-BF4E-7AAB99290D61}" srcId="{CAD2CCBB-FFB2-40C0-979A-DE9385B8E870}" destId="{2BE3DFE7-A0A0-4671-8577-804E182D5361}" srcOrd="0" destOrd="0" parTransId="{D2C845D7-36E0-4A81-A46D-A66F2131677B}" sibTransId="{D83E38E5-F0A8-4C22-8409-765131DF6B59}"/>
    <dgm:cxn modelId="{458E7720-9AF8-42D5-A866-C835B740A5E4}" type="presOf" srcId="{9F20E74E-8FF7-43AF-834A-DB71F174D615}" destId="{0415FFA7-51E2-4B3B-BF2B-C5C1CCF16B07}" srcOrd="0" destOrd="0" presId="urn:microsoft.com/office/officeart/2005/8/layout/radial2"/>
    <dgm:cxn modelId="{F3341567-0155-44A9-827B-A1526E82FFDC}" srcId="{C729E217-3E2C-4160-9D77-732D1502A1F9}" destId="{CAD2CCBB-FFB2-40C0-979A-DE9385B8E870}" srcOrd="0" destOrd="0" parTransId="{263BC28E-4056-4A68-BCCF-645782AEF209}" sibTransId="{5D2F688B-2FA8-402F-BAC8-A74D5A24A48F}"/>
    <dgm:cxn modelId="{577449E1-39ED-44B7-AC08-0638465A1737}" srcId="{C16CFA99-EAAD-4359-83AC-286BA51E42B2}" destId="{9EE9FD3B-B082-4B55-B398-EEFCB599F838}" srcOrd="0" destOrd="0" parTransId="{593C1109-A462-4F54-9FB3-EEA91360B7AC}" sibTransId="{D29FEC80-9DA3-4B15-B513-BE6682D1A708}"/>
    <dgm:cxn modelId="{4FCC5E11-EE89-46C6-A774-A31C02DAFB36}" type="presOf" srcId="{833C9BB5-D9DC-4492-9B62-5C5B4F167E40}" destId="{BA3EEA90-1B63-4B9D-BB63-553D3ED9AA96}" srcOrd="0" destOrd="0" presId="urn:microsoft.com/office/officeart/2005/8/layout/radial2"/>
    <dgm:cxn modelId="{845CBD8C-8D39-47F5-8E63-F9641699A87C}" srcId="{C729E217-3E2C-4160-9D77-732D1502A1F9}" destId="{C16CFA99-EAAD-4359-83AC-286BA51E42B2}" srcOrd="1" destOrd="0" parTransId="{0AA5BD95-2E55-4975-A3DD-E111F24EBAE0}" sibTransId="{D4280A28-D034-47A9-8FF0-7178663F51D8}"/>
    <dgm:cxn modelId="{E2DD13F4-A6CE-4DC8-B52E-F1EC9B9A7649}" type="presOf" srcId="{C729E217-3E2C-4160-9D77-732D1502A1F9}" destId="{4972CF07-E7EA-4F3D-B574-B82E2239293B}" srcOrd="0" destOrd="0" presId="urn:microsoft.com/office/officeart/2005/8/layout/radial2"/>
    <dgm:cxn modelId="{7800C528-22E9-4C5E-BDC3-88AFA4CF9A0B}" type="presOf" srcId="{2BE3DFE7-A0A0-4671-8577-804E182D5361}" destId="{DAB072AC-3ED6-4E31-AD9A-BB74CFD93AA3}" srcOrd="0" destOrd="0" presId="urn:microsoft.com/office/officeart/2005/8/layout/radial2"/>
    <dgm:cxn modelId="{B1E8EF12-E8B3-4A22-AF05-B0A59DDBE971}" srcId="{C729E217-3E2C-4160-9D77-732D1502A1F9}" destId="{42433D76-67EA-481D-9F0A-E8F69D8E7818}" srcOrd="2" destOrd="0" parTransId="{9F20E74E-8FF7-43AF-834A-DB71F174D615}" sibTransId="{E536CC00-E3F1-48C8-88B5-5DB812D4C633}"/>
    <dgm:cxn modelId="{A5674F7A-5084-437A-A29C-96347077F180}" type="presOf" srcId="{C16CFA99-EAAD-4359-83AC-286BA51E42B2}" destId="{1ABE90D0-0CC2-46BF-BEEC-1F80971EE547}" srcOrd="0" destOrd="0" presId="urn:microsoft.com/office/officeart/2005/8/layout/radial2"/>
    <dgm:cxn modelId="{17EFFB50-4BF1-4AA7-91AD-5DE1FB813423}" type="presOf" srcId="{263BC28E-4056-4A68-BCCF-645782AEF209}" destId="{4DDFECAE-D8C6-4B0C-BED2-AD911D13BCBB}" srcOrd="0" destOrd="0" presId="urn:microsoft.com/office/officeart/2005/8/layout/radial2"/>
    <dgm:cxn modelId="{51FA37E2-775E-443C-B398-ACFE9438FF24}" type="presOf" srcId="{42433D76-67EA-481D-9F0A-E8F69D8E7818}" destId="{10996B09-2434-4F73-8610-B467D0793FC9}" srcOrd="0" destOrd="0" presId="urn:microsoft.com/office/officeart/2005/8/layout/radial2"/>
    <dgm:cxn modelId="{80705632-10CD-4A82-B943-914BD11BB509}" srcId="{42433D76-67EA-481D-9F0A-E8F69D8E7818}" destId="{833C9BB5-D9DC-4492-9B62-5C5B4F167E40}" srcOrd="0" destOrd="0" parTransId="{DCECCA13-DCA2-4898-A6FE-8B86B52D3E78}" sibTransId="{CB995E66-A924-4FC7-84CA-5C427C8DA363}"/>
    <dgm:cxn modelId="{515FF6C7-3208-42EE-A133-1B78E994517D}" type="presParOf" srcId="{4972CF07-E7EA-4F3D-B574-B82E2239293B}" destId="{645032D3-18DF-4A63-A3E9-3398A735EF06}" srcOrd="0" destOrd="0" presId="urn:microsoft.com/office/officeart/2005/8/layout/radial2"/>
    <dgm:cxn modelId="{6B77122C-8000-436F-871E-060376DA7E37}" type="presParOf" srcId="{645032D3-18DF-4A63-A3E9-3398A735EF06}" destId="{DB6B7F88-4687-47B4-BF7A-434BB32C4254}" srcOrd="0" destOrd="0" presId="urn:microsoft.com/office/officeart/2005/8/layout/radial2"/>
    <dgm:cxn modelId="{6995FCEB-B35B-444F-A8F6-1D632B806F17}" type="presParOf" srcId="{DB6B7F88-4687-47B4-BF7A-434BB32C4254}" destId="{E9063935-A826-43ED-9E94-3D029688F8CB}" srcOrd="0" destOrd="0" presId="urn:microsoft.com/office/officeart/2005/8/layout/radial2"/>
    <dgm:cxn modelId="{9F4E9B8D-2BCC-4B65-9D68-92E22E84524F}" type="presParOf" srcId="{DB6B7F88-4687-47B4-BF7A-434BB32C4254}" destId="{39C995CF-466E-40CA-9DB6-DB93CBDBC141}" srcOrd="1" destOrd="0" presId="urn:microsoft.com/office/officeart/2005/8/layout/radial2"/>
    <dgm:cxn modelId="{87FD3455-748F-45B4-85B0-E8CB6E5EAC9A}" type="presParOf" srcId="{645032D3-18DF-4A63-A3E9-3398A735EF06}" destId="{4DDFECAE-D8C6-4B0C-BED2-AD911D13BCBB}" srcOrd="1" destOrd="0" presId="urn:microsoft.com/office/officeart/2005/8/layout/radial2"/>
    <dgm:cxn modelId="{D3D7AA67-A9DE-476B-BC36-30CA9EED9D42}" type="presParOf" srcId="{645032D3-18DF-4A63-A3E9-3398A735EF06}" destId="{9383DA77-FAFF-412C-A93F-497E101798CE}" srcOrd="2" destOrd="0" presId="urn:microsoft.com/office/officeart/2005/8/layout/radial2"/>
    <dgm:cxn modelId="{05A673D0-8BDA-49AF-997A-69693A9488F8}" type="presParOf" srcId="{9383DA77-FAFF-412C-A93F-497E101798CE}" destId="{D141E41D-CCEC-4670-9948-208C9180AB52}" srcOrd="0" destOrd="0" presId="urn:microsoft.com/office/officeart/2005/8/layout/radial2"/>
    <dgm:cxn modelId="{1F8C79B8-E667-4A05-8206-A536B850107A}" type="presParOf" srcId="{9383DA77-FAFF-412C-A93F-497E101798CE}" destId="{DAB072AC-3ED6-4E31-AD9A-BB74CFD93AA3}" srcOrd="1" destOrd="0" presId="urn:microsoft.com/office/officeart/2005/8/layout/radial2"/>
    <dgm:cxn modelId="{0E51B3E0-3618-455C-99C6-AD75716440DE}" type="presParOf" srcId="{645032D3-18DF-4A63-A3E9-3398A735EF06}" destId="{BA1174C2-62E6-468E-B5AB-B7CAFF1BFCA0}" srcOrd="3" destOrd="0" presId="urn:microsoft.com/office/officeart/2005/8/layout/radial2"/>
    <dgm:cxn modelId="{BC33865C-385F-429C-90C6-FCA4EB242259}" type="presParOf" srcId="{645032D3-18DF-4A63-A3E9-3398A735EF06}" destId="{D8620F34-96AA-47AF-B04B-A1FDCCFB9179}" srcOrd="4" destOrd="0" presId="urn:microsoft.com/office/officeart/2005/8/layout/radial2"/>
    <dgm:cxn modelId="{02854249-CFB0-4D66-BCA3-976E762478EF}" type="presParOf" srcId="{D8620F34-96AA-47AF-B04B-A1FDCCFB9179}" destId="{1ABE90D0-0CC2-46BF-BEEC-1F80971EE547}" srcOrd="0" destOrd="0" presId="urn:microsoft.com/office/officeart/2005/8/layout/radial2"/>
    <dgm:cxn modelId="{EFC3782A-F74D-41AA-AD40-D5AA8202AE2B}" type="presParOf" srcId="{D8620F34-96AA-47AF-B04B-A1FDCCFB9179}" destId="{207B0712-62E0-4714-92DE-CFE7F36DDFFB}" srcOrd="1" destOrd="0" presId="urn:microsoft.com/office/officeart/2005/8/layout/radial2"/>
    <dgm:cxn modelId="{BCD44566-C11B-46BB-9F7D-795DD3E1AF95}" type="presParOf" srcId="{645032D3-18DF-4A63-A3E9-3398A735EF06}" destId="{0415FFA7-51E2-4B3B-BF2B-C5C1CCF16B07}" srcOrd="5" destOrd="0" presId="urn:microsoft.com/office/officeart/2005/8/layout/radial2"/>
    <dgm:cxn modelId="{69F83DEE-E542-4AE7-9DCE-5F61B5F70F72}" type="presParOf" srcId="{645032D3-18DF-4A63-A3E9-3398A735EF06}" destId="{761FFF3B-488D-48F7-92E7-F5EE0FE5AE11}" srcOrd="6" destOrd="0" presId="urn:microsoft.com/office/officeart/2005/8/layout/radial2"/>
    <dgm:cxn modelId="{37554A3F-B3AF-40CD-80C5-DAAAB754FA1E}" type="presParOf" srcId="{761FFF3B-488D-48F7-92E7-F5EE0FE5AE11}" destId="{10996B09-2434-4F73-8610-B467D0793FC9}" srcOrd="0" destOrd="0" presId="urn:microsoft.com/office/officeart/2005/8/layout/radial2"/>
    <dgm:cxn modelId="{23DA1E8F-4511-4E7C-9FB4-1493D00EB5BB}" type="presParOf" srcId="{761FFF3B-488D-48F7-92E7-F5EE0FE5AE11}" destId="{BA3EEA90-1B63-4B9D-BB63-553D3ED9AA96}" srcOrd="1" destOrd="0" presId="urn:microsoft.com/office/officeart/2005/8/layout/radial2"/>
  </dgm:cxnLst>
  <dgm:bg>
    <a:noFill/>
  </dgm:bg>
  <dgm:whole>
    <a:ln w="28575">
      <a:solidFill>
        <a:schemeClr val="accent4">
          <a:lumMod val="60000"/>
          <a:lumOff val="40000"/>
        </a:schemeClr>
      </a:solidFill>
      <a:extLst>
        <a:ext uri="{C807C97D-BFC1-408E-A445-0C87EB9F89A2}">
          <ask:lineSketchStyleProps xmlns="" xmlns:ask="http://schemas.microsoft.com/office/drawing/2018/sketchyshapes">
            <ask:type>
              <ask:lineSketchFreehand/>
            </ask:type>
          </ask:lineSketchStyleProps>
        </a:ext>
      </a:extLst>
    </a:ln>
  </dgm:whole>
  <dgm:extLst>
    <a:ext uri="http://schemas.microsoft.com/office/drawing/2008/diagram">
      <dsp:dataModelExt xmlns:dsp="http://schemas.microsoft.com/office/drawing/2008/diagram" relId="rId13"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04F4688F-B638-4B36-BBB2-B5393D615672}"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C438A690-9F2C-4853-B701-9C5E6B6C40D4}">
      <dgm:prSet/>
      <dgm:spPr/>
      <dgm:t>
        <a:bodyPr/>
        <a:lstStyle/>
        <a:p>
          <a:r>
            <a:rPr lang="el-GR" dirty="0"/>
            <a:t>Η εξέλιξη της ζωής μας είναι μια σειρά από μεταβάσεις στη ροή του χρόνου</a:t>
          </a:r>
          <a:endParaRPr lang="en-US" dirty="0"/>
        </a:p>
      </dgm:t>
    </dgm:pt>
    <dgm:pt modelId="{70137F63-6CD8-47FD-A321-552550340833}" type="parTrans" cxnId="{52219596-B05C-4777-ABC4-085E40E82127}">
      <dgm:prSet/>
      <dgm:spPr/>
      <dgm:t>
        <a:bodyPr/>
        <a:lstStyle/>
        <a:p>
          <a:endParaRPr lang="en-US"/>
        </a:p>
      </dgm:t>
    </dgm:pt>
    <dgm:pt modelId="{2BAD51D5-FA0E-464F-8371-D9284C766E1D}" type="sibTrans" cxnId="{52219596-B05C-4777-ABC4-085E40E82127}">
      <dgm:prSet/>
      <dgm:spPr/>
      <dgm:t>
        <a:bodyPr/>
        <a:lstStyle/>
        <a:p>
          <a:endParaRPr lang="en-US"/>
        </a:p>
      </dgm:t>
    </dgm:pt>
    <dgm:pt modelId="{FE7073E8-A603-4AAD-BBE5-4C947F382B67}">
      <dgm:prSet/>
      <dgm:spPr/>
      <dgm:t>
        <a:bodyPr/>
        <a:lstStyle/>
        <a:p>
          <a:r>
            <a:rPr lang="el-GR" dirty="0"/>
            <a:t>Αυτές οι πολύ σημαντικές ΜΕΤΑΒΑΣΕΙΣ απαιτούν μια διαδικασία Λήψης Απόφασης για μικρά ή μεγάλα θέματα που θα αντιμετωπίσουμε.</a:t>
          </a:r>
          <a:endParaRPr lang="en-US" dirty="0"/>
        </a:p>
      </dgm:t>
    </dgm:pt>
    <dgm:pt modelId="{522A285F-CFF0-4987-B3E7-917E5ECF8619}" type="parTrans" cxnId="{CF4A363D-5159-44A2-8047-2E4EDD3A0405}">
      <dgm:prSet/>
      <dgm:spPr/>
      <dgm:t>
        <a:bodyPr/>
        <a:lstStyle/>
        <a:p>
          <a:endParaRPr lang="en-US"/>
        </a:p>
      </dgm:t>
    </dgm:pt>
    <dgm:pt modelId="{F45860BB-197B-40CC-B8B5-2A34C8035FA9}" type="sibTrans" cxnId="{CF4A363D-5159-44A2-8047-2E4EDD3A0405}">
      <dgm:prSet/>
      <dgm:spPr/>
      <dgm:t>
        <a:bodyPr/>
        <a:lstStyle/>
        <a:p>
          <a:endParaRPr lang="en-US"/>
        </a:p>
      </dgm:t>
    </dgm:pt>
    <dgm:pt modelId="{37E4EAD2-9F07-43C5-965C-67D5EFF0EB62}" type="pres">
      <dgm:prSet presAssocID="{04F4688F-B638-4B36-BBB2-B5393D615672}" presName="hierChild1" presStyleCnt="0">
        <dgm:presLayoutVars>
          <dgm:chPref val="1"/>
          <dgm:dir/>
          <dgm:animOne val="branch"/>
          <dgm:animLvl val="lvl"/>
          <dgm:resizeHandles/>
        </dgm:presLayoutVars>
      </dgm:prSet>
      <dgm:spPr/>
      <dgm:t>
        <a:bodyPr/>
        <a:lstStyle/>
        <a:p>
          <a:endParaRPr lang="en-US"/>
        </a:p>
      </dgm:t>
    </dgm:pt>
    <dgm:pt modelId="{939654CF-26D4-44DC-A103-19C14B463113}" type="pres">
      <dgm:prSet presAssocID="{C438A690-9F2C-4853-B701-9C5E6B6C40D4}" presName="hierRoot1" presStyleCnt="0"/>
      <dgm:spPr/>
    </dgm:pt>
    <dgm:pt modelId="{AE03254E-C864-4E66-B317-1B83CA10137B}" type="pres">
      <dgm:prSet presAssocID="{C438A690-9F2C-4853-B701-9C5E6B6C40D4}" presName="composite" presStyleCnt="0"/>
      <dgm:spPr/>
    </dgm:pt>
    <dgm:pt modelId="{A5A0B32B-4E47-46C4-A82D-9AC4F5138BA0}" type="pres">
      <dgm:prSet presAssocID="{C438A690-9F2C-4853-B701-9C5E6B6C40D4}" presName="background" presStyleLbl="node0" presStyleIdx="0" presStyleCnt="2"/>
      <dgm:spPr/>
    </dgm:pt>
    <dgm:pt modelId="{F14A3B32-569B-4A64-93A3-40E7CA10A8C6}" type="pres">
      <dgm:prSet presAssocID="{C438A690-9F2C-4853-B701-9C5E6B6C40D4}" presName="text" presStyleLbl="fgAcc0" presStyleIdx="0" presStyleCnt="2">
        <dgm:presLayoutVars>
          <dgm:chPref val="3"/>
        </dgm:presLayoutVars>
      </dgm:prSet>
      <dgm:spPr/>
      <dgm:t>
        <a:bodyPr/>
        <a:lstStyle/>
        <a:p>
          <a:endParaRPr lang="en-US"/>
        </a:p>
      </dgm:t>
    </dgm:pt>
    <dgm:pt modelId="{C5FCE8B8-EB84-458D-AE45-45097C17EA87}" type="pres">
      <dgm:prSet presAssocID="{C438A690-9F2C-4853-B701-9C5E6B6C40D4}" presName="hierChild2" presStyleCnt="0"/>
      <dgm:spPr/>
    </dgm:pt>
    <dgm:pt modelId="{14AA5476-B346-46FB-908B-A1D34B71B35A}" type="pres">
      <dgm:prSet presAssocID="{FE7073E8-A603-4AAD-BBE5-4C947F382B67}" presName="hierRoot1" presStyleCnt="0"/>
      <dgm:spPr/>
    </dgm:pt>
    <dgm:pt modelId="{9B9E2019-98F3-4069-9B22-F7EC1EAA2A26}" type="pres">
      <dgm:prSet presAssocID="{FE7073E8-A603-4AAD-BBE5-4C947F382B67}" presName="composite" presStyleCnt="0"/>
      <dgm:spPr/>
    </dgm:pt>
    <dgm:pt modelId="{6C3DCA7D-3C3C-47E6-8C49-8B2D9BF7E509}" type="pres">
      <dgm:prSet presAssocID="{FE7073E8-A603-4AAD-BBE5-4C947F382B67}" presName="background" presStyleLbl="node0" presStyleIdx="1" presStyleCnt="2"/>
      <dgm:spPr/>
    </dgm:pt>
    <dgm:pt modelId="{745953A4-82E4-4141-8AB9-90757F0577F0}" type="pres">
      <dgm:prSet presAssocID="{FE7073E8-A603-4AAD-BBE5-4C947F382B67}" presName="text" presStyleLbl="fgAcc0" presStyleIdx="1" presStyleCnt="2">
        <dgm:presLayoutVars>
          <dgm:chPref val="3"/>
        </dgm:presLayoutVars>
      </dgm:prSet>
      <dgm:spPr/>
      <dgm:t>
        <a:bodyPr/>
        <a:lstStyle/>
        <a:p>
          <a:endParaRPr lang="en-US"/>
        </a:p>
      </dgm:t>
    </dgm:pt>
    <dgm:pt modelId="{B8FE026D-7BFF-4B9A-8FB7-930DC6A2B6B9}" type="pres">
      <dgm:prSet presAssocID="{FE7073E8-A603-4AAD-BBE5-4C947F382B67}" presName="hierChild2" presStyleCnt="0"/>
      <dgm:spPr/>
    </dgm:pt>
  </dgm:ptLst>
  <dgm:cxnLst>
    <dgm:cxn modelId="{9A60C047-3F38-48F0-9F6C-741FF2D8A6FB}" type="presOf" srcId="{FE7073E8-A603-4AAD-BBE5-4C947F382B67}" destId="{745953A4-82E4-4141-8AB9-90757F0577F0}" srcOrd="0" destOrd="0" presId="urn:microsoft.com/office/officeart/2005/8/layout/hierarchy1"/>
    <dgm:cxn modelId="{5983BE60-9449-4D53-BD5D-79101D469CB9}" type="presOf" srcId="{C438A690-9F2C-4853-B701-9C5E6B6C40D4}" destId="{F14A3B32-569B-4A64-93A3-40E7CA10A8C6}" srcOrd="0" destOrd="0" presId="urn:microsoft.com/office/officeart/2005/8/layout/hierarchy1"/>
    <dgm:cxn modelId="{CF4A363D-5159-44A2-8047-2E4EDD3A0405}" srcId="{04F4688F-B638-4B36-BBB2-B5393D615672}" destId="{FE7073E8-A603-4AAD-BBE5-4C947F382B67}" srcOrd="1" destOrd="0" parTransId="{522A285F-CFF0-4987-B3E7-917E5ECF8619}" sibTransId="{F45860BB-197B-40CC-B8B5-2A34C8035FA9}"/>
    <dgm:cxn modelId="{52219596-B05C-4777-ABC4-085E40E82127}" srcId="{04F4688F-B638-4B36-BBB2-B5393D615672}" destId="{C438A690-9F2C-4853-B701-9C5E6B6C40D4}" srcOrd="0" destOrd="0" parTransId="{70137F63-6CD8-47FD-A321-552550340833}" sibTransId="{2BAD51D5-FA0E-464F-8371-D9284C766E1D}"/>
    <dgm:cxn modelId="{11A7170C-B8D9-416C-88C4-2354F4782EEB}" type="presOf" srcId="{04F4688F-B638-4B36-BBB2-B5393D615672}" destId="{37E4EAD2-9F07-43C5-965C-67D5EFF0EB62}" srcOrd="0" destOrd="0" presId="urn:microsoft.com/office/officeart/2005/8/layout/hierarchy1"/>
    <dgm:cxn modelId="{1CD1CFFE-ADC7-4C06-A0FF-4DDC343ABB91}" type="presParOf" srcId="{37E4EAD2-9F07-43C5-965C-67D5EFF0EB62}" destId="{939654CF-26D4-44DC-A103-19C14B463113}" srcOrd="0" destOrd="0" presId="urn:microsoft.com/office/officeart/2005/8/layout/hierarchy1"/>
    <dgm:cxn modelId="{5DC5A6DC-E085-49B5-B0BD-048FC6292C5B}" type="presParOf" srcId="{939654CF-26D4-44DC-A103-19C14B463113}" destId="{AE03254E-C864-4E66-B317-1B83CA10137B}" srcOrd="0" destOrd="0" presId="urn:microsoft.com/office/officeart/2005/8/layout/hierarchy1"/>
    <dgm:cxn modelId="{B38E32C4-96BB-45F1-B439-01C1A9206D4C}" type="presParOf" srcId="{AE03254E-C864-4E66-B317-1B83CA10137B}" destId="{A5A0B32B-4E47-46C4-A82D-9AC4F5138BA0}" srcOrd="0" destOrd="0" presId="urn:microsoft.com/office/officeart/2005/8/layout/hierarchy1"/>
    <dgm:cxn modelId="{37A3DF67-6BBE-4D8B-95CC-1B3C765462FD}" type="presParOf" srcId="{AE03254E-C864-4E66-B317-1B83CA10137B}" destId="{F14A3B32-569B-4A64-93A3-40E7CA10A8C6}" srcOrd="1" destOrd="0" presId="urn:microsoft.com/office/officeart/2005/8/layout/hierarchy1"/>
    <dgm:cxn modelId="{8C62F933-D062-4CEE-8465-7D55F02890CD}" type="presParOf" srcId="{939654CF-26D4-44DC-A103-19C14B463113}" destId="{C5FCE8B8-EB84-458D-AE45-45097C17EA87}" srcOrd="1" destOrd="0" presId="urn:microsoft.com/office/officeart/2005/8/layout/hierarchy1"/>
    <dgm:cxn modelId="{0DE5E6FF-A40E-447B-979E-392F172E3B3C}" type="presParOf" srcId="{37E4EAD2-9F07-43C5-965C-67D5EFF0EB62}" destId="{14AA5476-B346-46FB-908B-A1D34B71B35A}" srcOrd="1" destOrd="0" presId="urn:microsoft.com/office/officeart/2005/8/layout/hierarchy1"/>
    <dgm:cxn modelId="{5F479CEC-FA47-477A-80C7-33D19E513FD5}" type="presParOf" srcId="{14AA5476-B346-46FB-908B-A1D34B71B35A}" destId="{9B9E2019-98F3-4069-9B22-F7EC1EAA2A26}" srcOrd="0" destOrd="0" presId="urn:microsoft.com/office/officeart/2005/8/layout/hierarchy1"/>
    <dgm:cxn modelId="{8FC7EC83-D4F7-4FB6-B5C4-DA788A8E77DC}" type="presParOf" srcId="{9B9E2019-98F3-4069-9B22-F7EC1EAA2A26}" destId="{6C3DCA7D-3C3C-47E6-8C49-8B2D9BF7E509}" srcOrd="0" destOrd="0" presId="urn:microsoft.com/office/officeart/2005/8/layout/hierarchy1"/>
    <dgm:cxn modelId="{E49243F3-5463-4D07-9D96-E9E89FCE4299}" type="presParOf" srcId="{9B9E2019-98F3-4069-9B22-F7EC1EAA2A26}" destId="{745953A4-82E4-4141-8AB9-90757F0577F0}" srcOrd="1" destOrd="0" presId="urn:microsoft.com/office/officeart/2005/8/layout/hierarchy1"/>
    <dgm:cxn modelId="{005B7F08-EF0D-428B-8F3F-CA792210EA83}" type="presParOf" srcId="{14AA5476-B346-46FB-908B-A1D34B71B35A}" destId="{B8FE026D-7BFF-4B9A-8FB7-930DC6A2B6B9}"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AF5839-ACDE-477A-A78C-9F6557AE9C87}">
      <dsp:nvSpPr>
        <dsp:cNvPr id="0" name=""/>
        <dsp:cNvSpPr/>
      </dsp:nvSpPr>
      <dsp:spPr>
        <a:xfrm>
          <a:off x="134291" y="612"/>
          <a:ext cx="4332795" cy="2751325"/>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2C51DFA-DA6F-4D1A-8558-2FF20AF2ED3E}">
      <dsp:nvSpPr>
        <dsp:cNvPr id="0" name=""/>
        <dsp:cNvSpPr/>
      </dsp:nvSpPr>
      <dsp:spPr>
        <a:xfrm>
          <a:off x="615713" y="457963"/>
          <a:ext cx="4332795" cy="2751325"/>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l-GR" sz="2400" kern="1200" dirty="0"/>
            <a:t>Η </a:t>
          </a:r>
          <a:r>
            <a:rPr lang="el-GR" sz="2400" kern="1200" dirty="0" err="1"/>
            <a:t>Aυτογνωσία</a:t>
          </a:r>
          <a:r>
            <a:rPr lang="el-GR" sz="2400" kern="1200" dirty="0"/>
            <a:t> αποτελεί πολύ σημαντικό και αναπόσπαστο μέρος της Επαγγελματικής Αγωγής </a:t>
          </a:r>
          <a:endParaRPr lang="en-US" sz="2400" kern="1200" dirty="0"/>
        </a:p>
      </dsp:txBody>
      <dsp:txXfrm>
        <a:off x="696297" y="538547"/>
        <a:ext cx="4171627" cy="2590157"/>
      </dsp:txXfrm>
    </dsp:sp>
    <dsp:sp modelId="{33F19695-BBF3-4423-9B57-953F732CC242}">
      <dsp:nvSpPr>
        <dsp:cNvPr id="0" name=""/>
        <dsp:cNvSpPr/>
      </dsp:nvSpPr>
      <dsp:spPr>
        <a:xfrm>
          <a:off x="5429930" y="612"/>
          <a:ext cx="4332795" cy="2751325"/>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752D8A8-00D9-4B92-8402-A5B685B47BC6}">
      <dsp:nvSpPr>
        <dsp:cNvPr id="0" name=""/>
        <dsp:cNvSpPr/>
      </dsp:nvSpPr>
      <dsp:spPr>
        <a:xfrm>
          <a:off x="5911352" y="457963"/>
          <a:ext cx="4332795" cy="2751325"/>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l-GR" sz="2400" kern="1200"/>
            <a:t>Με την ανάπτυξη της Aυτογνωσίας εμπλουτίζεται ο Εαυτός, αναδεικνύεται το προσωπικό νόημα και βελτιώνεται γενικά το αίσθημα ικανοποίησης από τη ζωή μας</a:t>
          </a:r>
          <a:endParaRPr lang="en-US" sz="2400" kern="1200"/>
        </a:p>
      </dsp:txBody>
      <dsp:txXfrm>
        <a:off x="5991936" y="538547"/>
        <a:ext cx="4171627" cy="259015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9C9DF7-066A-4731-B7E6-BF82CFB3CCDE}">
      <dsp:nvSpPr>
        <dsp:cNvPr id="0" name=""/>
        <dsp:cNvSpPr/>
      </dsp:nvSpPr>
      <dsp:spPr>
        <a:xfrm>
          <a:off x="4347" y="29460"/>
          <a:ext cx="4784153" cy="2677801"/>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94834B2-BC87-4B8A-8AF0-8C9DEF713DD1}">
      <dsp:nvSpPr>
        <dsp:cNvPr id="0" name=""/>
        <dsp:cNvSpPr/>
      </dsp:nvSpPr>
      <dsp:spPr>
        <a:xfrm>
          <a:off x="415329" y="419893"/>
          <a:ext cx="4784153" cy="2677801"/>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l-GR" sz="1800" kern="1200" dirty="0"/>
            <a:t>Ας φανταστούμε τον Εαυτό ως μια σύνθεση αφηρημένης τέχνης όπου τα χρώματα μπλέκονται με τα σχήματα και ο πίνακας δεν μπορεί παρά να γίνει αντιληπτός ως ένα όλο</a:t>
          </a:r>
          <a:r>
            <a:rPr lang="en-US" sz="1800" kern="1200" dirty="0"/>
            <a:t>. </a:t>
          </a:r>
          <a:r>
            <a:rPr lang="el-GR" sz="1800" kern="1200" dirty="0"/>
            <a:t>Για να μελετήσουμε ωστόσο, τις διάφορες πτυχές του έργου, χρειάζεται να παρατηρήσουμε τα επιμέρους στοιχεία που το απαρτίζουν</a:t>
          </a:r>
          <a:r>
            <a:rPr lang="en-US" sz="1800" kern="1200" dirty="0"/>
            <a:t> </a:t>
          </a:r>
          <a:r>
            <a:rPr lang="el-GR" sz="1800" kern="1200" dirty="0"/>
            <a:t>(π.χ. υλικό, χρώμα, ένταση, ποιότητα </a:t>
          </a:r>
          <a:r>
            <a:rPr lang="el-GR" sz="1800" kern="1200" dirty="0" err="1"/>
            <a:t>κ.λ.π</a:t>
          </a:r>
          <a:r>
            <a:rPr lang="el-GR" sz="1800" kern="1200" dirty="0"/>
            <a:t>.).</a:t>
          </a:r>
          <a:endParaRPr lang="en-US" sz="1800" kern="1200" dirty="0"/>
        </a:p>
      </dsp:txBody>
      <dsp:txXfrm>
        <a:off x="493759" y="498323"/>
        <a:ext cx="4627293" cy="2520941"/>
      </dsp:txXfrm>
    </dsp:sp>
    <dsp:sp modelId="{25809ADC-228A-44C9-87ED-4928CBEB9E3B}">
      <dsp:nvSpPr>
        <dsp:cNvPr id="0" name=""/>
        <dsp:cNvSpPr/>
      </dsp:nvSpPr>
      <dsp:spPr>
        <a:xfrm>
          <a:off x="5610464" y="29460"/>
          <a:ext cx="4352646" cy="2760548"/>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194F7C8-D741-403C-ABE4-4CD1CE355A59}">
      <dsp:nvSpPr>
        <dsp:cNvPr id="0" name=""/>
        <dsp:cNvSpPr/>
      </dsp:nvSpPr>
      <dsp:spPr>
        <a:xfrm>
          <a:off x="6021446" y="419893"/>
          <a:ext cx="4352646" cy="2760548"/>
        </a:xfrm>
        <a:prstGeom prst="roundRect">
          <a:avLst>
            <a:gd name="adj" fmla="val 10000"/>
          </a:avLst>
        </a:prstGeom>
        <a:blipFill rotWithShape="0">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endParaRPr lang="en-US" sz="1800" kern="1200" dirty="0"/>
        </a:p>
      </dsp:txBody>
      <dsp:txXfrm>
        <a:off x="6102300" y="500747"/>
        <a:ext cx="4190938" cy="25988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47BE95-1A81-4558-9939-1BA73C5509CE}">
      <dsp:nvSpPr>
        <dsp:cNvPr id="0" name=""/>
        <dsp:cNvSpPr/>
      </dsp:nvSpPr>
      <dsp:spPr>
        <a:xfrm>
          <a:off x="1042" y="820604"/>
          <a:ext cx="3659589" cy="232383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55C387F-DE5D-47B1-8991-1FD94A2A4857}">
      <dsp:nvSpPr>
        <dsp:cNvPr id="0" name=""/>
        <dsp:cNvSpPr/>
      </dsp:nvSpPr>
      <dsp:spPr>
        <a:xfrm>
          <a:off x="407663" y="1206894"/>
          <a:ext cx="3659589" cy="232383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l-GR" sz="1800" kern="1200"/>
            <a:t>Οι </a:t>
          </a:r>
          <a:r>
            <a:rPr lang="el-GR" sz="1800" b="1" kern="1200"/>
            <a:t>Ικανότητες </a:t>
          </a:r>
          <a:r>
            <a:rPr lang="el-GR" sz="1800" kern="1200"/>
            <a:t>είναι οι ιδιαίτερες δυνατότητες που φέρουμε με τη γέννησή μας. Είναι τι </a:t>
          </a:r>
          <a:r>
            <a:rPr lang="el-GR" sz="1800" b="1" kern="1200"/>
            <a:t>ΜΠΟΡΟΥΜΕ</a:t>
          </a:r>
          <a:r>
            <a:rPr lang="el-GR" sz="1800" kern="1200"/>
            <a:t> να κάνουμε. Οι Ικανότητες όμως αναπτύσσονται και καλλιεργούνται ΚΑΙ με την επίδραση </a:t>
          </a:r>
          <a:r>
            <a:rPr lang="el-GR" sz="1800" u="sng" kern="1200"/>
            <a:t>ΚΑΙ</a:t>
          </a:r>
          <a:r>
            <a:rPr lang="el-GR" sz="1800" kern="1200"/>
            <a:t> του Πλαισίου (Περιβάλλοντος).</a:t>
          </a:r>
          <a:endParaRPr lang="en-US" sz="1800" kern="1200"/>
        </a:p>
      </dsp:txBody>
      <dsp:txXfrm>
        <a:off x="475726" y="1274957"/>
        <a:ext cx="3523463" cy="2187713"/>
      </dsp:txXfrm>
    </dsp:sp>
    <dsp:sp modelId="{E0FFC3E7-4E1A-450A-B159-451EF600192F}">
      <dsp:nvSpPr>
        <dsp:cNvPr id="0" name=""/>
        <dsp:cNvSpPr/>
      </dsp:nvSpPr>
      <dsp:spPr>
        <a:xfrm>
          <a:off x="4473874" y="820604"/>
          <a:ext cx="3659589" cy="232383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D47FA3C-82B3-4B34-A6B6-8B5E9A571714}">
      <dsp:nvSpPr>
        <dsp:cNvPr id="0" name=""/>
        <dsp:cNvSpPr/>
      </dsp:nvSpPr>
      <dsp:spPr>
        <a:xfrm>
          <a:off x="4880495" y="1206894"/>
          <a:ext cx="3659589" cy="232383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l-GR" sz="1800" kern="1200"/>
            <a:t>Οι </a:t>
          </a:r>
          <a:r>
            <a:rPr lang="el-GR" sz="1800" b="1" kern="1200"/>
            <a:t>Δεξιότητες</a:t>
          </a:r>
          <a:r>
            <a:rPr lang="el-GR" sz="1800" kern="1200"/>
            <a:t> είναι ο βαθμός άνεσης και αποδοτικότητας που έχουμε κατά τη διεκπεραίωση κάποιου έργου στην κοινωνική και επαγγελματική μας δράση. Τις αποκτούμε κυρίως στη σχολική, κοινωνική και επαγγελματική μας δράση και μετά από εξάσκηση.</a:t>
          </a:r>
          <a:endParaRPr lang="en-US" sz="1800" kern="1200"/>
        </a:p>
      </dsp:txBody>
      <dsp:txXfrm>
        <a:off x="4948558" y="1274957"/>
        <a:ext cx="3523463" cy="218771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4985FD-2F62-48C1-8CF0-65C695B1D53C}">
      <dsp:nvSpPr>
        <dsp:cNvPr id="0" name=""/>
        <dsp:cNvSpPr/>
      </dsp:nvSpPr>
      <dsp:spPr>
        <a:xfrm rot="5400000">
          <a:off x="2817146" y="-184826"/>
          <a:ext cx="1838192" cy="2207845"/>
        </a:xfrm>
        <a:prstGeom prst="hexagon">
          <a:avLst>
            <a:gd name="adj" fmla="val 25000"/>
            <a:gd name="vf" fmla="val 115470"/>
          </a:avLst>
        </a:prstGeom>
        <a:blipFill rotWithShape="0">
          <a:blip xmlns:r="http://schemas.openxmlformats.org/officeDocument/2006/relationships" r:embed="rId1" cstate="screen">
            <a:extLst>
              <a:ext uri="{28A0092B-C50C-407E-A947-70E740481C1C}">
                <a14:useLocalDpi xmlns:a14="http://schemas.microsoft.com/office/drawing/2010/main"/>
              </a:ext>
            </a:extLst>
          </a:blip>
          <a:stretch>
            <a:fillRect/>
          </a:stretch>
        </a:blip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l-GR" sz="1600" kern="1200" dirty="0"/>
            <a:t>Τεχνολογία</a:t>
          </a:r>
        </a:p>
        <a:p>
          <a:pPr lvl="0" algn="ctr" defTabSz="711200">
            <a:lnSpc>
              <a:spcPct val="90000"/>
            </a:lnSpc>
            <a:spcBef>
              <a:spcPct val="0"/>
            </a:spcBef>
            <a:spcAft>
              <a:spcPct val="35000"/>
            </a:spcAft>
          </a:pPr>
          <a:r>
            <a:rPr lang="el-GR" sz="1600" kern="1200" dirty="0"/>
            <a:t>&amp;</a:t>
          </a:r>
          <a:endParaRPr lang="en-US" sz="1600" kern="1200" dirty="0"/>
        </a:p>
        <a:p>
          <a:pPr lvl="0" algn="ctr" defTabSz="711200">
            <a:lnSpc>
              <a:spcPct val="90000"/>
            </a:lnSpc>
            <a:spcBef>
              <a:spcPct val="0"/>
            </a:spcBef>
            <a:spcAft>
              <a:spcPct val="35000"/>
            </a:spcAft>
          </a:pPr>
          <a:r>
            <a:rPr lang="el-GR" sz="1600" kern="1200" dirty="0"/>
            <a:t>Πληροφορική</a:t>
          </a:r>
          <a:endParaRPr lang="en-US" sz="1600" kern="1200" dirty="0"/>
        </a:p>
      </dsp:txBody>
      <dsp:txXfrm rot="-5400000">
        <a:off x="3000294" y="306365"/>
        <a:ext cx="1471897" cy="1225462"/>
      </dsp:txXfrm>
    </dsp:sp>
    <dsp:sp modelId="{0B79672A-CFF4-4D4F-BDAA-DDF867F9DDE2}">
      <dsp:nvSpPr>
        <dsp:cNvPr id="0" name=""/>
        <dsp:cNvSpPr/>
      </dsp:nvSpPr>
      <dsp:spPr>
        <a:xfrm>
          <a:off x="4569304" y="384350"/>
          <a:ext cx="2051422" cy="1102915"/>
        </a:xfrm>
        <a:prstGeom prst="rect">
          <a:avLst/>
        </a:prstGeom>
        <a:noFill/>
        <a:ln>
          <a:noFill/>
        </a:ln>
        <a:effectLst/>
      </dsp:spPr>
      <dsp:style>
        <a:lnRef idx="0">
          <a:scrgbClr r="0" g="0" b="0"/>
        </a:lnRef>
        <a:fillRef idx="0">
          <a:scrgbClr r="0" g="0" b="0"/>
        </a:fillRef>
        <a:effectRef idx="0">
          <a:scrgbClr r="0" g="0" b="0"/>
        </a:effectRef>
        <a:fontRef idx="minor"/>
      </dsp:style>
    </dsp:sp>
    <dsp:sp modelId="{0CBAC5E7-4663-4010-963B-6341DA195507}">
      <dsp:nvSpPr>
        <dsp:cNvPr id="0" name=""/>
        <dsp:cNvSpPr/>
      </dsp:nvSpPr>
      <dsp:spPr>
        <a:xfrm rot="5400000">
          <a:off x="898329" y="42264"/>
          <a:ext cx="1838192" cy="1827820"/>
        </a:xfrm>
        <a:prstGeom prst="hexagon">
          <a:avLst>
            <a:gd name="adj" fmla="val 25000"/>
            <a:gd name="vf" fmla="val 11547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r>
            <a:rPr lang="el-GR" sz="2200" kern="1200" dirty="0"/>
            <a:t>Σκληρές Δεξιότητες</a:t>
          </a:r>
          <a:endParaRPr lang="en-US" sz="2200" kern="1200" dirty="0"/>
        </a:p>
      </dsp:txBody>
      <dsp:txXfrm rot="-5400000">
        <a:off x="1207292" y="342579"/>
        <a:ext cx="1220266" cy="1227190"/>
      </dsp:txXfrm>
    </dsp:sp>
    <dsp:sp modelId="{1FBCF52F-8834-4DB4-B69A-CE015A49EEF8}">
      <dsp:nvSpPr>
        <dsp:cNvPr id="0" name=""/>
        <dsp:cNvSpPr/>
      </dsp:nvSpPr>
      <dsp:spPr>
        <a:xfrm rot="5400000">
          <a:off x="1799907" y="1600037"/>
          <a:ext cx="1968281" cy="1883138"/>
        </a:xfrm>
        <a:prstGeom prst="hexagon">
          <a:avLst>
            <a:gd name="adj" fmla="val 25000"/>
            <a:gd name="vf" fmla="val 115470"/>
          </a:avLst>
        </a:prstGeom>
        <a:blipFill rotWithShape="0">
          <a:blip xmlns:r="http://schemas.openxmlformats.org/officeDocument/2006/relationships" r:embed="rId2" cstate="screen">
            <a:extLst>
              <a:ext uri="{28A0092B-C50C-407E-A947-70E740481C1C}">
                <a14:useLocalDpi xmlns:a14="http://schemas.microsoft.com/office/drawing/2010/main"/>
              </a:ext>
            </a:extLst>
          </a:blip>
          <a:stretch>
            <a:fillRect/>
          </a:stretch>
        </a:blip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l-GR" sz="2000" b="1" kern="1200" dirty="0">
              <a:solidFill>
                <a:schemeClr val="tx1"/>
              </a:solidFill>
            </a:rPr>
            <a:t>Γλώσσες</a:t>
          </a:r>
          <a:endParaRPr lang="en-US" sz="2000" b="1" kern="1200" dirty="0">
            <a:solidFill>
              <a:schemeClr val="tx1"/>
            </a:solidFill>
          </a:endParaRPr>
        </a:p>
      </dsp:txBody>
      <dsp:txXfrm rot="-5400000">
        <a:off x="2149546" y="1878418"/>
        <a:ext cx="1269002" cy="1326377"/>
      </dsp:txXfrm>
    </dsp:sp>
    <dsp:sp modelId="{0F19F785-2D49-408E-AA7D-F0A6176888CD}">
      <dsp:nvSpPr>
        <dsp:cNvPr id="0" name=""/>
        <dsp:cNvSpPr/>
      </dsp:nvSpPr>
      <dsp:spPr>
        <a:xfrm>
          <a:off x="3234" y="2129245"/>
          <a:ext cx="1985247" cy="1102915"/>
        </a:xfrm>
        <a:prstGeom prst="rect">
          <a:avLst/>
        </a:prstGeom>
        <a:noFill/>
        <a:ln>
          <a:noFill/>
        </a:ln>
        <a:effectLst/>
      </dsp:spPr>
      <dsp:style>
        <a:lnRef idx="0">
          <a:scrgbClr r="0" g="0" b="0"/>
        </a:lnRef>
        <a:fillRef idx="0">
          <a:scrgbClr r="0" g="0" b="0"/>
        </a:fillRef>
        <a:effectRef idx="0">
          <a:scrgbClr r="0" g="0" b="0"/>
        </a:effectRef>
        <a:fontRef idx="minor"/>
      </dsp:style>
    </dsp:sp>
    <dsp:sp modelId="{2F865E80-C96B-462D-A098-8B74A4DFB4B6}">
      <dsp:nvSpPr>
        <dsp:cNvPr id="0" name=""/>
        <dsp:cNvSpPr/>
      </dsp:nvSpPr>
      <dsp:spPr>
        <a:xfrm rot="5400000">
          <a:off x="3679509" y="1368505"/>
          <a:ext cx="2207466" cy="2363849"/>
        </a:xfrm>
        <a:prstGeom prst="hexagon">
          <a:avLst>
            <a:gd name="adj" fmla="val 25000"/>
            <a:gd name="vf" fmla="val 115470"/>
          </a:avLst>
        </a:prstGeom>
        <a:blipFill rotWithShape="0">
          <a:blip xmlns:r="http://schemas.openxmlformats.org/officeDocument/2006/relationships" r:embed="rId3" cstate="screen">
            <a:extLst>
              <a:ext uri="{28A0092B-C50C-407E-A947-70E740481C1C}">
                <a14:useLocalDpi xmlns:a14="http://schemas.microsoft.com/office/drawing/2010/main"/>
              </a:ext>
            </a:extLst>
          </a:blip>
          <a:stretch>
            <a:fillRect/>
          </a:stretch>
        </a:blip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b="1" kern="1200" dirty="0">
            <a:solidFill>
              <a:srgbClr val="FF0000"/>
            </a:solidFill>
          </a:endParaRPr>
        </a:p>
        <a:p>
          <a:pPr lvl="0" algn="ctr" defTabSz="800100">
            <a:lnSpc>
              <a:spcPct val="90000"/>
            </a:lnSpc>
            <a:spcBef>
              <a:spcPct val="0"/>
            </a:spcBef>
            <a:spcAft>
              <a:spcPct val="35000"/>
            </a:spcAft>
          </a:pPr>
          <a:r>
            <a:rPr lang="el-GR" sz="2000" b="1" kern="1200" dirty="0">
              <a:solidFill>
                <a:srgbClr val="FF0000"/>
              </a:solidFill>
            </a:rPr>
            <a:t>Τεχνικές </a:t>
          </a:r>
        </a:p>
        <a:p>
          <a:pPr lvl="0" algn="ctr" defTabSz="800100">
            <a:lnSpc>
              <a:spcPct val="90000"/>
            </a:lnSpc>
            <a:spcBef>
              <a:spcPct val="0"/>
            </a:spcBef>
            <a:spcAft>
              <a:spcPct val="35000"/>
            </a:spcAft>
          </a:pPr>
          <a:r>
            <a:rPr lang="el-GR" sz="2000" b="1" kern="1200" dirty="0">
              <a:solidFill>
                <a:srgbClr val="FF0000"/>
              </a:solidFill>
            </a:rPr>
            <a:t>&amp; </a:t>
          </a:r>
        </a:p>
        <a:p>
          <a:pPr lvl="0" algn="ctr" defTabSz="800100">
            <a:lnSpc>
              <a:spcPct val="90000"/>
            </a:lnSpc>
            <a:spcBef>
              <a:spcPct val="0"/>
            </a:spcBef>
            <a:spcAft>
              <a:spcPct val="35000"/>
            </a:spcAft>
          </a:pPr>
          <a:r>
            <a:rPr lang="el-GR" sz="2000" b="1" kern="1200" dirty="0" err="1">
              <a:solidFill>
                <a:srgbClr val="FF0000"/>
              </a:solidFill>
            </a:rPr>
            <a:t>Επαγγελματι</a:t>
          </a:r>
          <a:endParaRPr lang="en-US" sz="2000" b="1" kern="1200" dirty="0">
            <a:solidFill>
              <a:srgbClr val="FF0000"/>
            </a:solidFill>
          </a:endParaRPr>
        </a:p>
        <a:p>
          <a:pPr lvl="0" algn="ctr" defTabSz="800100">
            <a:lnSpc>
              <a:spcPct val="90000"/>
            </a:lnSpc>
            <a:spcBef>
              <a:spcPct val="0"/>
            </a:spcBef>
            <a:spcAft>
              <a:spcPct val="35000"/>
            </a:spcAft>
          </a:pPr>
          <a:r>
            <a:rPr lang="el-GR" sz="2000" b="1" kern="1200" dirty="0" err="1">
              <a:solidFill>
                <a:srgbClr val="FF0000"/>
              </a:solidFill>
            </a:rPr>
            <a:t>κές</a:t>
          </a:r>
          <a:endParaRPr lang="en-US" sz="2000" kern="1200" dirty="0">
            <a:solidFill>
              <a:srgbClr val="FF0000"/>
            </a:solidFill>
          </a:endParaRPr>
        </a:p>
      </dsp:txBody>
      <dsp:txXfrm rot="-5400000">
        <a:off x="3995293" y="1814607"/>
        <a:ext cx="1575899" cy="1471644"/>
      </dsp:txXfrm>
    </dsp:sp>
    <dsp:sp modelId="{43C2E277-EF62-43FA-A7E8-598AF2833149}">
      <dsp:nvSpPr>
        <dsp:cNvPr id="0" name=""/>
        <dsp:cNvSpPr/>
      </dsp:nvSpPr>
      <dsp:spPr>
        <a:xfrm rot="5400000">
          <a:off x="2733979" y="3287185"/>
          <a:ext cx="2151015" cy="2053263"/>
        </a:xfrm>
        <a:prstGeom prst="hexagon">
          <a:avLst>
            <a:gd name="adj" fmla="val 25000"/>
            <a:gd name="vf" fmla="val 115470"/>
          </a:avLst>
        </a:prstGeom>
        <a:blipFill rotWithShape="0">
          <a:blip xmlns:r="http://schemas.openxmlformats.org/officeDocument/2006/relationships" r:embed="rId4" cstate="screen">
            <a:extLst>
              <a:ext uri="{28A0092B-C50C-407E-A947-70E740481C1C}">
                <a14:useLocalDpi xmlns:a14="http://schemas.microsoft.com/office/drawing/2010/main"/>
              </a:ext>
            </a:extLst>
          </a:blip>
          <a:stretch>
            <a:fillRect/>
          </a:stretch>
        </a:blip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l-GR" sz="2400" b="1" kern="1200" dirty="0">
              <a:solidFill>
                <a:schemeClr val="tx1"/>
              </a:solidFill>
            </a:rPr>
            <a:t>Οικονομικά </a:t>
          </a:r>
        </a:p>
        <a:p>
          <a:pPr lvl="0" algn="ctr" defTabSz="1066800">
            <a:lnSpc>
              <a:spcPct val="90000"/>
            </a:lnSpc>
            <a:spcBef>
              <a:spcPct val="0"/>
            </a:spcBef>
            <a:spcAft>
              <a:spcPct val="35000"/>
            </a:spcAft>
          </a:pPr>
          <a:r>
            <a:rPr lang="el-GR" sz="2400" b="1" kern="1200" dirty="0">
              <a:solidFill>
                <a:schemeClr val="tx1"/>
              </a:solidFill>
            </a:rPr>
            <a:t>&amp; </a:t>
          </a:r>
        </a:p>
        <a:p>
          <a:pPr lvl="0" algn="ctr" defTabSz="1066800">
            <a:lnSpc>
              <a:spcPct val="90000"/>
            </a:lnSpc>
            <a:spcBef>
              <a:spcPct val="0"/>
            </a:spcBef>
            <a:spcAft>
              <a:spcPct val="35000"/>
            </a:spcAft>
          </a:pPr>
          <a:r>
            <a:rPr lang="el-GR" sz="2400" b="1" kern="1200" dirty="0">
              <a:solidFill>
                <a:schemeClr val="tx1"/>
              </a:solidFill>
            </a:rPr>
            <a:t>Διοίκηση</a:t>
          </a:r>
          <a:endParaRPr lang="en-US" sz="2400" kern="1200" dirty="0">
            <a:solidFill>
              <a:schemeClr val="tx1"/>
            </a:solidFill>
          </a:endParaRPr>
        </a:p>
      </dsp:txBody>
      <dsp:txXfrm rot="-5400000">
        <a:off x="3117290" y="3588667"/>
        <a:ext cx="1384393" cy="1450302"/>
      </dsp:txXfrm>
    </dsp:sp>
    <dsp:sp modelId="{1F6F1CEE-5861-4431-994C-96E91DB7C2DA}">
      <dsp:nvSpPr>
        <dsp:cNvPr id="0" name=""/>
        <dsp:cNvSpPr/>
      </dsp:nvSpPr>
      <dsp:spPr>
        <a:xfrm>
          <a:off x="4569304" y="4030551"/>
          <a:ext cx="2051422" cy="1102915"/>
        </a:xfrm>
        <a:prstGeom prst="rect">
          <a:avLst/>
        </a:prstGeom>
        <a:noFill/>
        <a:ln>
          <a:noFill/>
        </a:ln>
        <a:effectLst/>
      </dsp:spPr>
      <dsp:style>
        <a:lnRef idx="0">
          <a:scrgbClr r="0" g="0" b="0"/>
        </a:lnRef>
        <a:fillRef idx="0">
          <a:scrgbClr r="0" g="0" b="0"/>
        </a:fillRef>
        <a:effectRef idx="0">
          <a:scrgbClr r="0" g="0" b="0"/>
        </a:effectRef>
        <a:fontRef idx="minor"/>
      </dsp:style>
    </dsp:sp>
    <dsp:sp modelId="{E1A171BC-0731-4CE2-B8BC-CB17466EA979}">
      <dsp:nvSpPr>
        <dsp:cNvPr id="0" name=""/>
        <dsp:cNvSpPr/>
      </dsp:nvSpPr>
      <dsp:spPr>
        <a:xfrm rot="5400000">
          <a:off x="814358" y="3407604"/>
          <a:ext cx="2079124" cy="1810661"/>
        </a:xfrm>
        <a:prstGeom prst="hexagon">
          <a:avLst>
            <a:gd name="adj" fmla="val 25000"/>
            <a:gd name="vf" fmla="val 115470"/>
          </a:avLst>
        </a:prstGeom>
        <a:blipFill rotWithShape="0">
          <a:blip xmlns:r="http://schemas.openxmlformats.org/officeDocument/2006/relationships" r:embed="rId5" cstate="screen">
            <a:extLst>
              <a:ext uri="{28A0092B-C50C-407E-A947-70E740481C1C}">
                <a14:useLocalDpi xmlns:a14="http://schemas.microsoft.com/office/drawing/2010/main"/>
              </a:ext>
            </a:extLst>
          </a:blip>
          <a:stretch>
            <a:fillRect/>
          </a:stretch>
        </a:blip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l-GR" sz="1600" b="1" kern="1200" dirty="0">
            <a:solidFill>
              <a:srgbClr val="C00000"/>
            </a:solidFill>
          </a:endParaRPr>
        </a:p>
        <a:p>
          <a:pPr lvl="0" algn="ctr" defTabSz="711200">
            <a:lnSpc>
              <a:spcPct val="90000"/>
            </a:lnSpc>
            <a:spcBef>
              <a:spcPct val="0"/>
            </a:spcBef>
            <a:spcAft>
              <a:spcPct val="35000"/>
            </a:spcAft>
          </a:pPr>
          <a:endParaRPr lang="el-GR" sz="1600" b="1" kern="1200" dirty="0">
            <a:solidFill>
              <a:srgbClr val="C00000"/>
            </a:solidFill>
          </a:endParaRPr>
        </a:p>
        <a:p>
          <a:pPr lvl="0" algn="ctr" defTabSz="711200">
            <a:lnSpc>
              <a:spcPct val="90000"/>
            </a:lnSpc>
            <a:spcBef>
              <a:spcPct val="0"/>
            </a:spcBef>
            <a:spcAft>
              <a:spcPct val="35000"/>
            </a:spcAft>
          </a:pPr>
          <a:r>
            <a:rPr lang="el-GR" sz="2000" b="1" kern="1200" dirty="0">
              <a:solidFill>
                <a:srgbClr val="FF0000"/>
              </a:solidFill>
            </a:rPr>
            <a:t>Πιστοποιήσεις </a:t>
          </a:r>
        </a:p>
        <a:p>
          <a:pPr lvl="0" algn="ctr" defTabSz="711200">
            <a:lnSpc>
              <a:spcPct val="90000"/>
            </a:lnSpc>
            <a:spcBef>
              <a:spcPct val="0"/>
            </a:spcBef>
            <a:spcAft>
              <a:spcPct val="35000"/>
            </a:spcAft>
          </a:pPr>
          <a:r>
            <a:rPr lang="el-GR" sz="2000" b="1" kern="1200" dirty="0">
              <a:solidFill>
                <a:srgbClr val="FF0000"/>
              </a:solidFill>
            </a:rPr>
            <a:t>&amp;</a:t>
          </a:r>
        </a:p>
        <a:p>
          <a:pPr lvl="0" algn="ctr" defTabSz="711200">
            <a:lnSpc>
              <a:spcPct val="90000"/>
            </a:lnSpc>
            <a:spcBef>
              <a:spcPct val="0"/>
            </a:spcBef>
            <a:spcAft>
              <a:spcPct val="35000"/>
            </a:spcAft>
          </a:pPr>
          <a:r>
            <a:rPr lang="el-GR" sz="2000" b="1" kern="1200" dirty="0">
              <a:solidFill>
                <a:srgbClr val="FF0000"/>
              </a:solidFill>
            </a:rPr>
            <a:t> Άδειες</a:t>
          </a:r>
        </a:p>
        <a:p>
          <a:pPr lvl="0" algn="ctr" defTabSz="711200">
            <a:lnSpc>
              <a:spcPct val="90000"/>
            </a:lnSpc>
            <a:spcBef>
              <a:spcPct val="0"/>
            </a:spcBef>
            <a:spcAft>
              <a:spcPct val="35000"/>
            </a:spcAft>
          </a:pPr>
          <a:endParaRPr lang="en-US" sz="1600" kern="1200" dirty="0">
            <a:solidFill>
              <a:schemeClr val="tx1"/>
            </a:solidFill>
          </a:endParaRPr>
        </a:p>
      </dsp:txBody>
      <dsp:txXfrm rot="-5400000">
        <a:off x="1230883" y="3597522"/>
        <a:ext cx="1246073" cy="143082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704E70-915D-4576-A179-F825021D152A}">
      <dsp:nvSpPr>
        <dsp:cNvPr id="0" name=""/>
        <dsp:cNvSpPr/>
      </dsp:nvSpPr>
      <dsp:spPr>
        <a:xfrm>
          <a:off x="0" y="2524"/>
          <a:ext cx="804333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F2B3B44-C93B-4740-B51B-192CCFF5AF86}">
      <dsp:nvSpPr>
        <dsp:cNvPr id="0" name=""/>
        <dsp:cNvSpPr/>
      </dsp:nvSpPr>
      <dsp:spPr>
        <a:xfrm>
          <a:off x="0" y="2524"/>
          <a:ext cx="8043334" cy="17219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lvl="0" algn="l" defTabSz="1200150">
            <a:lnSpc>
              <a:spcPct val="90000"/>
            </a:lnSpc>
            <a:spcBef>
              <a:spcPct val="0"/>
            </a:spcBef>
            <a:spcAft>
              <a:spcPct val="35000"/>
            </a:spcAft>
          </a:pPr>
          <a:r>
            <a:rPr lang="el-GR" sz="2700" kern="1200" dirty="0"/>
            <a:t>Καλλιεργούνται και αναπτύσσονται μέσα από τη διαδρομή της ζωής. </a:t>
          </a:r>
          <a:endParaRPr lang="en-US" sz="2700" kern="1200" dirty="0"/>
        </a:p>
      </dsp:txBody>
      <dsp:txXfrm>
        <a:off x="0" y="2524"/>
        <a:ext cx="8043334" cy="1721933"/>
      </dsp:txXfrm>
    </dsp:sp>
    <dsp:sp modelId="{5AD3E56A-A70D-4F19-8AE2-2F7F98F8FA5A}">
      <dsp:nvSpPr>
        <dsp:cNvPr id="0" name=""/>
        <dsp:cNvSpPr/>
      </dsp:nvSpPr>
      <dsp:spPr>
        <a:xfrm>
          <a:off x="0" y="1724458"/>
          <a:ext cx="804333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9FD433B-3431-4461-8271-00B55BE3664E}">
      <dsp:nvSpPr>
        <dsp:cNvPr id="0" name=""/>
        <dsp:cNvSpPr/>
      </dsp:nvSpPr>
      <dsp:spPr>
        <a:xfrm>
          <a:off x="0" y="1724458"/>
          <a:ext cx="8043334" cy="17219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lvl="0" algn="l" defTabSz="1200150">
            <a:lnSpc>
              <a:spcPct val="90000"/>
            </a:lnSpc>
            <a:spcBef>
              <a:spcPct val="0"/>
            </a:spcBef>
            <a:spcAft>
              <a:spcPct val="35000"/>
            </a:spcAft>
          </a:pPr>
          <a:r>
            <a:rPr lang="el-GR" sz="2700" kern="1200" dirty="0"/>
            <a:t>Παίζουν σημαντικό ρόλο στην εσωτερική ισορροπία του ατόμου (αποδοτικότητα και αποτελεσματικότητά). </a:t>
          </a:r>
          <a:endParaRPr lang="en-US" sz="2700" kern="1200" dirty="0"/>
        </a:p>
      </dsp:txBody>
      <dsp:txXfrm>
        <a:off x="0" y="1724458"/>
        <a:ext cx="8043334" cy="1721933"/>
      </dsp:txXfrm>
    </dsp:sp>
    <dsp:sp modelId="{85483778-F224-4EC4-8FC9-841401189AEB}">
      <dsp:nvSpPr>
        <dsp:cNvPr id="0" name=""/>
        <dsp:cNvSpPr/>
      </dsp:nvSpPr>
      <dsp:spPr>
        <a:xfrm>
          <a:off x="0" y="3446392"/>
          <a:ext cx="804333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C4F18D9-F0AF-4ADB-8F55-2EB7A48F79A2}">
      <dsp:nvSpPr>
        <dsp:cNvPr id="0" name=""/>
        <dsp:cNvSpPr/>
      </dsp:nvSpPr>
      <dsp:spPr>
        <a:xfrm>
          <a:off x="0" y="3446392"/>
          <a:ext cx="8043334" cy="17219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lvl="0" algn="l" defTabSz="1200150">
            <a:lnSpc>
              <a:spcPct val="90000"/>
            </a:lnSpc>
            <a:spcBef>
              <a:spcPct val="0"/>
            </a:spcBef>
            <a:spcAft>
              <a:spcPct val="35000"/>
            </a:spcAft>
          </a:pPr>
          <a:r>
            <a:rPr lang="el-GR" sz="2700" kern="1200"/>
            <a:t>Παίζουν καταλυτικό ρόλο στην επιλογή των υποψηφίων όταν οι υπεύθυνοι προσλήψεων καλούνται να επιλέξουν μεταξύ ατόμων με παρόμοιο ακαδημαϊκό ή/και εργασιακό υπόβαθρο (Κάθετες Δεξιότητες).</a:t>
          </a:r>
          <a:endParaRPr lang="en-US" sz="2700" kern="1200"/>
        </a:p>
      </dsp:txBody>
      <dsp:txXfrm>
        <a:off x="0" y="3446392"/>
        <a:ext cx="8043334" cy="172193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8FF5F6-8B31-46FD-8B94-841649CDD39E}">
      <dsp:nvSpPr>
        <dsp:cNvPr id="0" name=""/>
        <dsp:cNvSpPr/>
      </dsp:nvSpPr>
      <dsp:spPr>
        <a:xfrm>
          <a:off x="0" y="0"/>
          <a:ext cx="4832938" cy="107753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a:lnSpc>
              <a:spcPct val="90000"/>
            </a:lnSpc>
            <a:spcBef>
              <a:spcPct val="0"/>
            </a:spcBef>
            <a:spcAft>
              <a:spcPct val="35000"/>
            </a:spcAft>
          </a:pPr>
          <a:r>
            <a:rPr lang="el-GR" sz="1300" kern="1200" dirty="0"/>
            <a:t>Τα Ενδιαφέροντα είναι οι δραστηριότητες με τις οποίες </a:t>
          </a:r>
          <a:r>
            <a:rPr lang="el-GR" sz="1300" b="1" kern="1200" dirty="0"/>
            <a:t>ΘΕΛΟΥΜΕ/ΜΑΣ ΑΡΕΣΕΙ </a:t>
          </a:r>
          <a:r>
            <a:rPr lang="el-GR" sz="1300" kern="1200" dirty="0"/>
            <a:t>να ασχολούμαστε και παίζουν σημαντικό ρόλο στο να νιώθουμε καλά.</a:t>
          </a:r>
          <a:endParaRPr lang="en-US" sz="1300" kern="1200" dirty="0"/>
        </a:p>
      </dsp:txBody>
      <dsp:txXfrm>
        <a:off x="31560" y="31560"/>
        <a:ext cx="3670196" cy="1014412"/>
      </dsp:txXfrm>
    </dsp:sp>
    <dsp:sp modelId="{BF270D19-9FAD-4180-AF6D-800D5F67ADB9}">
      <dsp:nvSpPr>
        <dsp:cNvPr id="0" name=""/>
        <dsp:cNvSpPr/>
      </dsp:nvSpPr>
      <dsp:spPr>
        <a:xfrm>
          <a:off x="426435" y="1257120"/>
          <a:ext cx="4832938" cy="107753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a:lnSpc>
              <a:spcPct val="90000"/>
            </a:lnSpc>
            <a:spcBef>
              <a:spcPct val="0"/>
            </a:spcBef>
            <a:spcAft>
              <a:spcPct val="35000"/>
            </a:spcAft>
          </a:pPr>
          <a:r>
            <a:rPr lang="el-GR" sz="1300" kern="1200"/>
            <a:t>Τα Ενδιαφέροντά μας μπορεί να έχουν ήδη επηρεάσει πολλές επιλογές που έχουμε κάνει στη ζωή μας.</a:t>
          </a:r>
          <a:endParaRPr lang="en-US" sz="1300" kern="1200"/>
        </a:p>
      </dsp:txBody>
      <dsp:txXfrm>
        <a:off x="457995" y="1288680"/>
        <a:ext cx="3642986" cy="1014412"/>
      </dsp:txXfrm>
    </dsp:sp>
    <dsp:sp modelId="{238F8A11-04B8-421C-BB0A-138944EFA775}">
      <dsp:nvSpPr>
        <dsp:cNvPr id="0" name=""/>
        <dsp:cNvSpPr/>
      </dsp:nvSpPr>
      <dsp:spPr>
        <a:xfrm>
          <a:off x="852871" y="2514241"/>
          <a:ext cx="4832938" cy="107753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a:lnSpc>
              <a:spcPct val="90000"/>
            </a:lnSpc>
            <a:spcBef>
              <a:spcPct val="0"/>
            </a:spcBef>
            <a:spcAft>
              <a:spcPct val="35000"/>
            </a:spcAft>
          </a:pPr>
          <a:r>
            <a:rPr lang="el-GR" sz="1300" kern="1200"/>
            <a:t>Πιθανόν να έχουμε προσέξει ότι τα Ενδιαφέροντά μας αλλάζουν καθώς μεγαλώνουμε. Αυτό είναι φυσιολογικό, αφού μεγαλώνοντας αποκτούμε νέες εμπειρίες</a:t>
          </a:r>
          <a:r>
            <a:rPr lang="en-US" sz="1300" kern="1200"/>
            <a:t> </a:t>
          </a:r>
          <a:r>
            <a:rPr lang="el-GR" sz="1300" kern="1200"/>
            <a:t>με την επίδραση </a:t>
          </a:r>
          <a:r>
            <a:rPr lang="el-GR" sz="1300" u="sng" kern="1200"/>
            <a:t>ΚΑΙ</a:t>
          </a:r>
          <a:r>
            <a:rPr lang="el-GR" sz="1300" kern="1200"/>
            <a:t> του Πλαισίου (Περιβάλλοντος). </a:t>
          </a:r>
          <a:endParaRPr lang="en-US" sz="1300" kern="1200"/>
        </a:p>
      </dsp:txBody>
      <dsp:txXfrm>
        <a:off x="884431" y="2545801"/>
        <a:ext cx="3642986" cy="1014412"/>
      </dsp:txXfrm>
    </dsp:sp>
    <dsp:sp modelId="{07FCE187-5897-4155-BAC6-4B7EA98DD8AE}">
      <dsp:nvSpPr>
        <dsp:cNvPr id="0" name=""/>
        <dsp:cNvSpPr/>
      </dsp:nvSpPr>
      <dsp:spPr>
        <a:xfrm>
          <a:off x="4132542" y="817128"/>
          <a:ext cx="700395" cy="700395"/>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9370" tIns="39370" rIns="39370" bIns="39370" numCol="1" spcCol="1270" anchor="ctr" anchorCtr="0">
          <a:noAutofit/>
        </a:bodyPr>
        <a:lstStyle/>
        <a:p>
          <a:pPr lvl="0" algn="ctr" defTabSz="1377950">
            <a:lnSpc>
              <a:spcPct val="90000"/>
            </a:lnSpc>
            <a:spcBef>
              <a:spcPct val="0"/>
            </a:spcBef>
            <a:spcAft>
              <a:spcPct val="35000"/>
            </a:spcAft>
          </a:pPr>
          <a:endParaRPr lang="en-US" sz="3100" kern="1200"/>
        </a:p>
      </dsp:txBody>
      <dsp:txXfrm>
        <a:off x="4290131" y="817128"/>
        <a:ext cx="385217" cy="527047"/>
      </dsp:txXfrm>
    </dsp:sp>
    <dsp:sp modelId="{E6DC3FFA-B0CA-491B-B526-726FD7142684}">
      <dsp:nvSpPr>
        <dsp:cNvPr id="0" name=""/>
        <dsp:cNvSpPr/>
      </dsp:nvSpPr>
      <dsp:spPr>
        <a:xfrm>
          <a:off x="4558978" y="2067065"/>
          <a:ext cx="700395" cy="700395"/>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9370" tIns="39370" rIns="39370" bIns="39370" numCol="1" spcCol="1270" anchor="ctr" anchorCtr="0">
          <a:noAutofit/>
        </a:bodyPr>
        <a:lstStyle/>
        <a:p>
          <a:pPr lvl="0" algn="ctr" defTabSz="1377950">
            <a:lnSpc>
              <a:spcPct val="90000"/>
            </a:lnSpc>
            <a:spcBef>
              <a:spcPct val="0"/>
            </a:spcBef>
            <a:spcAft>
              <a:spcPct val="35000"/>
            </a:spcAft>
          </a:pPr>
          <a:endParaRPr lang="en-US" sz="3100" kern="1200"/>
        </a:p>
      </dsp:txBody>
      <dsp:txXfrm>
        <a:off x="4716567" y="2067065"/>
        <a:ext cx="385217" cy="52704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0352EA-927C-415D-AB42-6572A0E95ADE}">
      <dsp:nvSpPr>
        <dsp:cNvPr id="0" name=""/>
        <dsp:cNvSpPr/>
      </dsp:nvSpPr>
      <dsp:spPr>
        <a:xfrm>
          <a:off x="0"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l-GR" sz="2100" kern="1200" dirty="0"/>
            <a:t>Το </a:t>
          </a:r>
          <a:r>
            <a:rPr lang="el-GR" sz="2100" kern="1200" dirty="0" err="1"/>
            <a:t>Eπάγγελμα</a:t>
          </a:r>
          <a:r>
            <a:rPr lang="el-GR" sz="2100" kern="1200" dirty="0"/>
            <a:t> είναι κάθε εργασία, κοινωνικά ή νομικά αποδεκτή  </a:t>
          </a:r>
          <a:endParaRPr lang="en-US" sz="2100" kern="1200" dirty="0"/>
        </a:p>
      </dsp:txBody>
      <dsp:txXfrm>
        <a:off x="0" y="39687"/>
        <a:ext cx="3286125" cy="1971675"/>
      </dsp:txXfrm>
    </dsp:sp>
    <dsp:sp modelId="{C96F6E88-0D7B-455A-928B-000400E6D70E}">
      <dsp:nvSpPr>
        <dsp:cNvPr id="0" name=""/>
        <dsp:cNvSpPr/>
      </dsp:nvSpPr>
      <dsp:spPr>
        <a:xfrm>
          <a:off x="3614737"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l-GR" sz="2100" kern="1200"/>
            <a:t>Ασκείται επί μικρό ή μεγάλο χρονικό διάστημα για βιοπορισμό</a:t>
          </a:r>
          <a:endParaRPr lang="en-US" sz="2100" kern="1200"/>
        </a:p>
      </dsp:txBody>
      <dsp:txXfrm>
        <a:off x="3614737" y="39687"/>
        <a:ext cx="3286125" cy="1971675"/>
      </dsp:txXfrm>
    </dsp:sp>
    <dsp:sp modelId="{719F069A-B40E-4E97-861D-879744C45535}">
      <dsp:nvSpPr>
        <dsp:cNvPr id="0" name=""/>
        <dsp:cNvSpPr/>
      </dsp:nvSpPr>
      <dsp:spPr>
        <a:xfrm>
          <a:off x="7229475"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l-GR" sz="2100" kern="1200"/>
            <a:t>Προσδίδει μια </a:t>
          </a:r>
          <a:r>
            <a:rPr lang="el-GR" sz="2100" b="1" kern="1200"/>
            <a:t>ταυτότητα </a:t>
          </a:r>
          <a:r>
            <a:rPr lang="el-GR" sz="2100" kern="1200"/>
            <a:t>στον επαγγελματία</a:t>
          </a:r>
          <a:endParaRPr lang="en-US" sz="2100" kern="1200"/>
        </a:p>
      </dsp:txBody>
      <dsp:txXfrm>
        <a:off x="7229475" y="39687"/>
        <a:ext cx="3286125" cy="1971675"/>
      </dsp:txXfrm>
    </dsp:sp>
    <dsp:sp modelId="{9EB1B235-A963-47BB-9DC1-70100FC9E203}">
      <dsp:nvSpPr>
        <dsp:cNvPr id="0" name=""/>
        <dsp:cNvSpPr/>
      </dsp:nvSpPr>
      <dsp:spPr>
        <a:xfrm>
          <a:off x="1807368" y="2339975"/>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l-GR" sz="2100" kern="1200" dirty="0"/>
            <a:t>Συμβάλλει στην οικονομική ανεξαρτησία του ανθρώπου, την ελευθερία του και ικανοποιεί βιοτικές ανάγκες του για αξιοπρεπή διαβίωση</a:t>
          </a:r>
          <a:endParaRPr lang="en-US" sz="2100" kern="1200" dirty="0"/>
        </a:p>
      </dsp:txBody>
      <dsp:txXfrm>
        <a:off x="1807368" y="2339975"/>
        <a:ext cx="3286125" cy="1971675"/>
      </dsp:txXfrm>
    </dsp:sp>
    <dsp:sp modelId="{785EAD09-3F42-4DE5-8B31-6C98AD04C277}">
      <dsp:nvSpPr>
        <dsp:cNvPr id="0" name=""/>
        <dsp:cNvSpPr/>
      </dsp:nvSpPr>
      <dsp:spPr>
        <a:xfrm>
          <a:off x="5422106" y="2339975"/>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l-GR" sz="2100" kern="1200"/>
            <a:t>Δημιουργεί αίσθημα ασφάλειας και αυτοπεποίθησης</a:t>
          </a:r>
          <a:endParaRPr lang="en-US" sz="2100" kern="1200"/>
        </a:p>
      </dsp:txBody>
      <dsp:txXfrm>
        <a:off x="5422106" y="2339975"/>
        <a:ext cx="3286125" cy="197167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C45FD4-425E-4512-9762-4214122E3653}">
      <dsp:nvSpPr>
        <dsp:cNvPr id="0" name=""/>
        <dsp:cNvSpPr/>
      </dsp:nvSpPr>
      <dsp:spPr>
        <a:xfrm>
          <a:off x="0" y="86258"/>
          <a:ext cx="7670800" cy="107055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a:lnSpc>
              <a:spcPct val="90000"/>
            </a:lnSpc>
            <a:spcBef>
              <a:spcPct val="0"/>
            </a:spcBef>
            <a:spcAft>
              <a:spcPct val="35000"/>
            </a:spcAft>
          </a:pPr>
          <a:r>
            <a:rPr lang="el-GR" sz="1500" kern="1200"/>
            <a:t>Η</a:t>
          </a:r>
          <a:r>
            <a:rPr lang="en-CY" sz="1500" kern="1200"/>
            <a:t> ταξινόμηση είναι διεθνής και δεν γίνεται από το κάθε κράτος ξεχωριστά. Πραγματοποιείται από τον Διεθνή Κώδικα Επαγγελμάτων/Διεθνή Τυποποιημένη Ταξινόμηση Επαγγελμάτων </a:t>
          </a:r>
          <a:r>
            <a:rPr lang="en-CY" sz="1500" b="1" kern="1200"/>
            <a:t>(Ιnternational Standard Classification of Occupations ISCO-</a:t>
          </a:r>
          <a:r>
            <a:rPr lang="el-GR" sz="1500" b="1" kern="1200"/>
            <a:t>8</a:t>
          </a:r>
          <a:r>
            <a:rPr lang="en-CY" sz="1500" b="1" kern="1200"/>
            <a:t>) </a:t>
          </a:r>
          <a:r>
            <a:rPr lang="en-CY" sz="1500" kern="1200"/>
            <a:t>που αναπτύσσεται από το Στατιστικό Γραφείο του Διεθνούς Γραφείου Εργασίας. </a:t>
          </a:r>
          <a:endParaRPr lang="en-US" sz="1500" kern="1200"/>
        </a:p>
      </dsp:txBody>
      <dsp:txXfrm>
        <a:off x="52260" y="138518"/>
        <a:ext cx="7566280" cy="966030"/>
      </dsp:txXfrm>
    </dsp:sp>
    <dsp:sp modelId="{43CA371D-3165-4B5B-BAD4-5B333F97EDB0}">
      <dsp:nvSpPr>
        <dsp:cNvPr id="0" name=""/>
        <dsp:cNvSpPr/>
      </dsp:nvSpPr>
      <dsp:spPr>
        <a:xfrm>
          <a:off x="0" y="1200008"/>
          <a:ext cx="7670800" cy="107055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a:lnSpc>
              <a:spcPct val="90000"/>
            </a:lnSpc>
            <a:spcBef>
              <a:spcPct val="0"/>
            </a:spcBef>
            <a:spcAft>
              <a:spcPct val="35000"/>
            </a:spcAft>
          </a:pPr>
          <a:r>
            <a:rPr lang="en-CY" sz="1500" kern="1200"/>
            <a:t>Σήμερα ισχύει διεθνώς το </a:t>
          </a:r>
          <a:r>
            <a:rPr lang="en-CY" sz="1500" b="1" kern="1200"/>
            <a:t>ISCO-8. </a:t>
          </a:r>
          <a:endParaRPr lang="en-US" sz="1500" kern="1200"/>
        </a:p>
      </dsp:txBody>
      <dsp:txXfrm>
        <a:off x="52260" y="1252268"/>
        <a:ext cx="7566280" cy="966030"/>
      </dsp:txXfrm>
    </dsp:sp>
    <dsp:sp modelId="{68AE4E82-D80B-4871-8F98-0CB197590D39}">
      <dsp:nvSpPr>
        <dsp:cNvPr id="0" name=""/>
        <dsp:cNvSpPr/>
      </dsp:nvSpPr>
      <dsp:spPr>
        <a:xfrm>
          <a:off x="0" y="2313758"/>
          <a:ext cx="7670800" cy="107055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a:lnSpc>
              <a:spcPct val="90000"/>
            </a:lnSpc>
            <a:spcBef>
              <a:spcPct val="0"/>
            </a:spcBef>
            <a:spcAft>
              <a:spcPct val="35000"/>
            </a:spcAft>
          </a:pPr>
          <a:r>
            <a:rPr lang="el-GR" sz="1500" kern="1200"/>
            <a:t>Τ</a:t>
          </a:r>
          <a:r>
            <a:rPr lang="en-CY" sz="1500" kern="1200"/>
            <a:t>α Eπαγγέλματα</a:t>
          </a:r>
          <a:r>
            <a:rPr lang="el-GR" sz="1500" kern="1200"/>
            <a:t> χωρίζονται </a:t>
          </a:r>
          <a:r>
            <a:rPr lang="en-CY" sz="1500" kern="1200"/>
            <a:t> σε </a:t>
          </a:r>
          <a:r>
            <a:rPr lang="en-CY" sz="1500" b="1" kern="1200"/>
            <a:t>δέκα (10) πολύ μεγάλες </a:t>
          </a:r>
          <a:r>
            <a:rPr lang="el-GR" sz="1500" b="1" kern="1200"/>
            <a:t>Ε</a:t>
          </a:r>
          <a:r>
            <a:rPr lang="en-CY" sz="1500" b="1" kern="1200"/>
            <a:t>παγγελματικές </a:t>
          </a:r>
          <a:r>
            <a:rPr lang="el-GR" sz="1500" b="1" kern="1200"/>
            <a:t>Κ</a:t>
          </a:r>
          <a:r>
            <a:rPr lang="en-CY" sz="1500" b="1" kern="1200"/>
            <a:t>ατηγορίες</a:t>
          </a:r>
          <a:r>
            <a:rPr lang="en-CY" sz="1500" kern="1200"/>
            <a:t>. </a:t>
          </a:r>
          <a:endParaRPr lang="en-US" sz="1500" kern="1200"/>
        </a:p>
      </dsp:txBody>
      <dsp:txXfrm>
        <a:off x="52260" y="2366018"/>
        <a:ext cx="7566280" cy="966030"/>
      </dsp:txXfrm>
    </dsp:sp>
    <dsp:sp modelId="{7627270B-0F8A-47BA-891B-0B7CAADAA534}">
      <dsp:nvSpPr>
        <dsp:cNvPr id="0" name=""/>
        <dsp:cNvSpPr/>
      </dsp:nvSpPr>
      <dsp:spPr>
        <a:xfrm>
          <a:off x="0" y="3427508"/>
          <a:ext cx="7670800" cy="107055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a:lnSpc>
              <a:spcPct val="90000"/>
            </a:lnSpc>
            <a:spcBef>
              <a:spcPct val="0"/>
            </a:spcBef>
            <a:spcAft>
              <a:spcPct val="35000"/>
            </a:spcAft>
          </a:pPr>
          <a:r>
            <a:rPr lang="en-CY" sz="1500" kern="1200"/>
            <a:t>Η κάθε μία από τις πιο πάνω κατηγορ</a:t>
          </a:r>
          <a:r>
            <a:rPr lang="el-GR" sz="1500" kern="1200"/>
            <a:t>ίες </a:t>
          </a:r>
          <a:r>
            <a:rPr lang="en-CY" sz="1500" kern="1200"/>
            <a:t>συνοδεύεται από έναν αριθμό που είναι και ο </a:t>
          </a:r>
          <a:r>
            <a:rPr lang="el-GR" sz="1500" b="1" kern="1200"/>
            <a:t>Γ</a:t>
          </a:r>
          <a:r>
            <a:rPr lang="en-CY" sz="1500" b="1" kern="1200"/>
            <a:t>ενικός </a:t>
          </a:r>
          <a:r>
            <a:rPr lang="el-GR" sz="1500" b="1" kern="1200"/>
            <a:t>Κ</a:t>
          </a:r>
          <a:r>
            <a:rPr lang="en-CY" sz="1500" b="1" kern="1200"/>
            <a:t>ωδικός </a:t>
          </a:r>
          <a:r>
            <a:rPr lang="en-CY" sz="1500" kern="1200"/>
            <a:t>αυτής της κατηγορίας και δηλώνει τη θέση της ομάδας των Επαγγελμάτων</a:t>
          </a:r>
          <a:r>
            <a:rPr lang="el-GR" sz="1500" kern="1200"/>
            <a:t>.</a:t>
          </a:r>
          <a:endParaRPr lang="en-US" sz="1500" kern="1200"/>
        </a:p>
      </dsp:txBody>
      <dsp:txXfrm>
        <a:off x="52260" y="3479768"/>
        <a:ext cx="7566280" cy="966030"/>
      </dsp:txXfrm>
    </dsp:sp>
    <dsp:sp modelId="{1EBB2FEE-5711-48BD-9A4E-D8720CE92570}">
      <dsp:nvSpPr>
        <dsp:cNvPr id="0" name=""/>
        <dsp:cNvSpPr/>
      </dsp:nvSpPr>
      <dsp:spPr>
        <a:xfrm>
          <a:off x="0" y="4541258"/>
          <a:ext cx="7670800" cy="107055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a:lnSpc>
              <a:spcPct val="90000"/>
            </a:lnSpc>
            <a:spcBef>
              <a:spcPct val="0"/>
            </a:spcBef>
            <a:spcAft>
              <a:spcPct val="35000"/>
            </a:spcAft>
          </a:pPr>
          <a:r>
            <a:rPr lang="en-CY" sz="1500" kern="1200"/>
            <a:t>Η αρίθμηση είναι με αύξουσα σειρά από το </a:t>
          </a:r>
          <a:r>
            <a:rPr lang="en-CY" sz="1500" b="1" kern="1200"/>
            <a:t>0</a:t>
          </a:r>
          <a:r>
            <a:rPr lang="en-CY" sz="1500" kern="1200"/>
            <a:t> μέχρι το </a:t>
          </a:r>
          <a:r>
            <a:rPr lang="en-CY" sz="1500" b="1" kern="1200"/>
            <a:t>9.</a:t>
          </a:r>
          <a:r>
            <a:rPr lang="en-CY" sz="1500" kern="1200"/>
            <a:t> Για την κατηγοριοποίηση των Επαγγελμάτων, χρησιμοποιεί ως κριτήριο </a:t>
          </a:r>
          <a:r>
            <a:rPr lang="en-CY" sz="1500" b="1" kern="1200"/>
            <a:t>την εργασιακή θέση</a:t>
          </a:r>
          <a:r>
            <a:rPr lang="el-GR" sz="1500" b="1" kern="1200"/>
            <a:t> </a:t>
          </a:r>
          <a:r>
            <a:rPr lang="en-CY" sz="1500" b="1" kern="1200"/>
            <a:t>ιεραρχίας</a:t>
          </a:r>
          <a:r>
            <a:rPr lang="en-CY" sz="1500" kern="1200"/>
            <a:t>, η οποία απορρέει από τον τρόπο άσκησής τους σε όλους τους Τομείς της Οικονομίας: τον Πρωτογενή, Δευτερογενή και Τριτογενή</a:t>
          </a:r>
          <a:r>
            <a:rPr lang="el-GR" sz="1500" kern="1200"/>
            <a:t>.</a:t>
          </a:r>
          <a:endParaRPr lang="en-US" sz="1500" kern="1200"/>
        </a:p>
      </dsp:txBody>
      <dsp:txXfrm>
        <a:off x="52260" y="4593518"/>
        <a:ext cx="7566280" cy="96603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233405-6C22-43A4-B9F0-8BE607E1692F}">
      <dsp:nvSpPr>
        <dsp:cNvPr id="0" name=""/>
        <dsp:cNvSpPr/>
      </dsp:nvSpPr>
      <dsp:spPr>
        <a:xfrm>
          <a:off x="944752" y="71"/>
          <a:ext cx="3256026" cy="2067576"/>
        </a:xfrm>
        <a:prstGeom prst="roundRect">
          <a:avLst>
            <a:gd name="adj" fmla="val 10000"/>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DA20F11-ECAA-48EE-BF7E-C59F2130756A}">
      <dsp:nvSpPr>
        <dsp:cNvPr id="0" name=""/>
        <dsp:cNvSpPr/>
      </dsp:nvSpPr>
      <dsp:spPr>
        <a:xfrm>
          <a:off x="1306533" y="343763"/>
          <a:ext cx="3256026" cy="2067576"/>
        </a:xfrm>
        <a:prstGeom prst="roundRect">
          <a:avLst>
            <a:gd name="adj" fmla="val 10000"/>
          </a:avLst>
        </a:prstGeom>
        <a:solidFill>
          <a:srgbClr val="AAE571">
            <a:alpha val="90000"/>
          </a:srgb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l-GR" sz="3000" b="1" kern="1200" dirty="0"/>
            <a:t/>
          </a:r>
          <a:br>
            <a:rPr lang="el-GR" sz="3000" b="1" kern="1200" dirty="0"/>
          </a:br>
          <a:r>
            <a:rPr lang="el-GR" sz="3000" kern="1200" dirty="0"/>
            <a:t>4 Ομάδες Προσανατολισμού </a:t>
          </a:r>
          <a:r>
            <a:rPr lang="el-GR" sz="3000" kern="1200" dirty="0" err="1"/>
            <a:t>Α΄Λυκείου</a:t>
          </a:r>
          <a:r>
            <a:rPr lang="el-GR" sz="3000" kern="1200" dirty="0"/>
            <a:t>  </a:t>
          </a:r>
          <a:endParaRPr lang="en-US" sz="3000" kern="1200" dirty="0"/>
        </a:p>
      </dsp:txBody>
      <dsp:txXfrm>
        <a:off x="1367090" y="404320"/>
        <a:ext cx="3134912" cy="1946462"/>
      </dsp:txXfrm>
    </dsp:sp>
    <dsp:sp modelId="{663AA365-7372-4844-B3DE-055387E4AA2C}">
      <dsp:nvSpPr>
        <dsp:cNvPr id="0" name=""/>
        <dsp:cNvSpPr/>
      </dsp:nvSpPr>
      <dsp:spPr>
        <a:xfrm>
          <a:off x="4924340" y="71"/>
          <a:ext cx="3256026" cy="2067576"/>
        </a:xfrm>
        <a:prstGeom prst="roundRect">
          <a:avLst>
            <a:gd name="adj" fmla="val 10000"/>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EAF9185-2FF7-488A-BD6E-823F74F25298}">
      <dsp:nvSpPr>
        <dsp:cNvPr id="0" name=""/>
        <dsp:cNvSpPr/>
      </dsp:nvSpPr>
      <dsp:spPr>
        <a:xfrm>
          <a:off x="5286121" y="343763"/>
          <a:ext cx="3256026" cy="2067576"/>
        </a:xfrm>
        <a:prstGeom prst="roundRect">
          <a:avLst>
            <a:gd name="adj" fmla="val 10000"/>
          </a:avLst>
        </a:prstGeom>
        <a:solidFill>
          <a:srgbClr val="AAE571">
            <a:alpha val="90000"/>
          </a:srgb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l-GR" sz="3000" kern="1200" dirty="0"/>
            <a:t>6 Κατευθύνσεις Β΄&amp; </a:t>
          </a:r>
          <a:r>
            <a:rPr lang="el-GR" sz="3000" kern="1200" dirty="0" err="1"/>
            <a:t>Γ΄Λυκείου</a:t>
          </a:r>
          <a:endParaRPr lang="en-US" sz="3000" kern="1200" dirty="0"/>
        </a:p>
      </dsp:txBody>
      <dsp:txXfrm>
        <a:off x="5346678" y="404320"/>
        <a:ext cx="3134912" cy="194646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BF4550-95B7-4DC0-B502-1C6FF503B397}">
      <dsp:nvSpPr>
        <dsp:cNvPr id="0" name=""/>
        <dsp:cNvSpPr/>
      </dsp:nvSpPr>
      <dsp:spPr>
        <a:xfrm rot="5400000">
          <a:off x="7113432" y="-2142459"/>
          <a:ext cx="1976620" cy="6262590"/>
        </a:xfrm>
        <a:prstGeom prst="round2SameRect">
          <a:avLst/>
        </a:prstGeom>
        <a:solidFill>
          <a:srgbClr val="579BEE">
            <a:alpha val="90000"/>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1244600">
            <a:lnSpc>
              <a:spcPct val="90000"/>
            </a:lnSpc>
            <a:spcBef>
              <a:spcPct val="0"/>
            </a:spcBef>
            <a:spcAft>
              <a:spcPct val="15000"/>
            </a:spcAft>
            <a:buChar char="••"/>
          </a:pPr>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Αρχαία </a:t>
          </a:r>
        </a:p>
        <a:p>
          <a:pPr marL="285750" lvl="1" indent="-285750" algn="l" defTabSz="1244600">
            <a:lnSpc>
              <a:spcPct val="90000"/>
            </a:lnSpc>
            <a:spcBef>
              <a:spcPct val="0"/>
            </a:spcBef>
            <a:spcAft>
              <a:spcPct val="15000"/>
            </a:spcAft>
            <a:buChar char="••"/>
          </a:pPr>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Ιστορία </a:t>
          </a:r>
        </a:p>
        <a:p>
          <a:pPr marL="285750" lvl="1" indent="-285750" algn="l" defTabSz="1244600">
            <a:lnSpc>
              <a:spcPct val="90000"/>
            </a:lnSpc>
            <a:spcBef>
              <a:spcPct val="0"/>
            </a:spcBef>
            <a:spcAft>
              <a:spcPct val="15000"/>
            </a:spcAft>
            <a:buChar char="••"/>
          </a:pPr>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Λατινικά</a:t>
          </a:r>
        </a:p>
      </dsp:txBody>
      <dsp:txXfrm rot="-5400000">
        <a:off x="4970448" y="97016"/>
        <a:ext cx="6166099" cy="1783638"/>
      </dsp:txXfrm>
    </dsp:sp>
    <dsp:sp modelId="{2DA32674-03A1-44D2-9784-086788D170D1}">
      <dsp:nvSpPr>
        <dsp:cNvPr id="0" name=""/>
        <dsp:cNvSpPr/>
      </dsp:nvSpPr>
      <dsp:spPr>
        <a:xfrm>
          <a:off x="112" y="238807"/>
          <a:ext cx="4970334" cy="1500056"/>
        </a:xfrm>
        <a:prstGeom prst="roundRect">
          <a:avLst/>
        </a:prstGeom>
        <a:solidFill>
          <a:srgbClr val="579BE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90000"/>
            </a:lnSpc>
            <a:spcBef>
              <a:spcPct val="0"/>
            </a:spcBef>
            <a:spcAft>
              <a:spcPct val="35000"/>
            </a:spcAft>
          </a:pPr>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Υποχρεωτικά Μαθήματα (3</a:t>
          </a:r>
          <a:r>
            <a:rPr lang="en-US"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x</a:t>
          </a:r>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4περιόδους</a:t>
          </a:r>
          <a:r>
            <a:rPr lang="en-US"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a:t>
          </a:r>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12</a:t>
          </a:r>
          <a:r>
            <a:rPr lang="en-US"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a:t>
          </a:r>
          <a:endPar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endParaRPr>
        </a:p>
      </dsp:txBody>
      <dsp:txXfrm>
        <a:off x="73339" y="312034"/>
        <a:ext cx="4823880" cy="1353602"/>
      </dsp:txXfrm>
    </dsp:sp>
    <dsp:sp modelId="{5DAB53F4-0F38-4A56-B19E-F76D8D0D8FA9}">
      <dsp:nvSpPr>
        <dsp:cNvPr id="0" name=""/>
        <dsp:cNvSpPr/>
      </dsp:nvSpPr>
      <dsp:spPr>
        <a:xfrm rot="5400000">
          <a:off x="6938144" y="313507"/>
          <a:ext cx="2507302" cy="6082708"/>
        </a:xfrm>
        <a:prstGeom prst="round2SameRect">
          <a:avLst/>
        </a:prstGeom>
        <a:solidFill>
          <a:srgbClr val="DBE8FF">
            <a:alpha val="90000"/>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44000" lvl="1" indent="0" algn="l" defTabSz="844550">
            <a:lnSpc>
              <a:spcPct val="90000"/>
            </a:lnSpc>
            <a:spcBef>
              <a:spcPct val="0"/>
            </a:spcBef>
            <a:spcAft>
              <a:spcPts val="0"/>
            </a:spcAft>
            <a:buChar char="••"/>
          </a:pPr>
          <a:endPar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marL="144000" lvl="1" indent="0" algn="l" defTabSz="844550">
            <a:lnSpc>
              <a:spcPct val="90000"/>
            </a:lnSpc>
            <a:spcBef>
              <a:spcPct val="0"/>
            </a:spcBef>
            <a:spcAft>
              <a:spcPts val="0"/>
            </a:spcAft>
            <a:buChar char="••"/>
          </a:pPr>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Λογοτεχνία</a:t>
          </a:r>
        </a:p>
        <a:p>
          <a:pPr marL="171450" lvl="1" indent="0" algn="l" defTabSz="844550">
            <a:lnSpc>
              <a:spcPct val="90000"/>
            </a:lnSpc>
            <a:spcBef>
              <a:spcPct val="0"/>
            </a:spcBef>
            <a:spcAft>
              <a:spcPct val="15000"/>
            </a:spcAft>
            <a:buChar char="••"/>
          </a:pPr>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Λογική - Φιλοσοφία</a:t>
          </a:r>
        </a:p>
        <a:p>
          <a:pPr marL="171450" lvl="1" indent="0" algn="l" defTabSz="844550">
            <a:lnSpc>
              <a:spcPct val="90000"/>
            </a:lnSpc>
            <a:spcBef>
              <a:spcPct val="0"/>
            </a:spcBef>
            <a:spcAft>
              <a:spcPct val="15000"/>
            </a:spcAft>
            <a:buChar char="••"/>
          </a:pPr>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Αγγλικά ή Γαλλικά ή άλλη ξένη γλώσσα  </a:t>
          </a:r>
        </a:p>
        <a:p>
          <a:pPr marL="171450" lvl="1" indent="0" algn="l" defTabSz="844550">
            <a:lnSpc>
              <a:spcPct val="90000"/>
            </a:lnSpc>
            <a:spcBef>
              <a:spcPct val="0"/>
            </a:spcBef>
            <a:spcAft>
              <a:spcPct val="15000"/>
            </a:spcAft>
            <a:buChar char="••"/>
          </a:pPr>
          <a:endParaRPr lang="el-GR" sz="2400" kern="1200" dirty="0">
            <a:latin typeface="Arial Unicode MS" panose="020B0604020202020204" pitchFamily="34" charset="-128"/>
            <a:ea typeface="Arial Unicode MS" panose="020B0604020202020204" pitchFamily="34" charset="-128"/>
            <a:cs typeface="Arial Unicode MS" panose="020B0604020202020204" pitchFamily="34" charset="-128"/>
          </a:endParaRPr>
        </a:p>
      </dsp:txBody>
      <dsp:txXfrm rot="-5400000">
        <a:off x="5150441" y="2223606"/>
        <a:ext cx="5960312" cy="2262510"/>
      </dsp:txXfrm>
    </dsp:sp>
    <dsp:sp modelId="{94354C91-2B7D-453F-8F5B-5146C7A4F1FD}">
      <dsp:nvSpPr>
        <dsp:cNvPr id="0" name=""/>
        <dsp:cNvSpPr/>
      </dsp:nvSpPr>
      <dsp:spPr>
        <a:xfrm>
          <a:off x="112" y="2784105"/>
          <a:ext cx="5146608" cy="1140460"/>
        </a:xfrm>
        <a:prstGeom prst="roundRect">
          <a:avLst/>
        </a:prstGeom>
        <a:solidFill>
          <a:srgbClr val="DBE8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90000"/>
            </a:lnSpc>
            <a:spcBef>
              <a:spcPct val="0"/>
            </a:spcBef>
            <a:spcAft>
              <a:spcPct val="35000"/>
            </a:spcAft>
          </a:pPr>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Επιλεγόμενα Μαθήματα</a:t>
          </a:r>
          <a:r>
            <a:rPr lang="en-US"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(1</a:t>
          </a:r>
          <a:r>
            <a:rPr lang="en-US"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x4</a:t>
          </a:r>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περιόδους</a:t>
          </a:r>
          <a:r>
            <a:rPr lang="en-US"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a:t>
          </a:r>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4</a:t>
          </a:r>
          <a:r>
            <a:rPr lang="en-US"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a:t>
          </a:r>
          <a:endPar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endParaRPr>
        </a:p>
      </dsp:txBody>
      <dsp:txXfrm>
        <a:off x="55785" y="2839778"/>
        <a:ext cx="5035262" cy="1029114"/>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BF4550-95B7-4DC0-B502-1C6FF503B397}">
      <dsp:nvSpPr>
        <dsp:cNvPr id="0" name=""/>
        <dsp:cNvSpPr/>
      </dsp:nvSpPr>
      <dsp:spPr>
        <a:xfrm rot="5400000">
          <a:off x="6680488" y="-1455145"/>
          <a:ext cx="1548171" cy="4846890"/>
        </a:xfrm>
        <a:prstGeom prst="round2SameRect">
          <a:avLst/>
        </a:prstGeom>
        <a:solidFill>
          <a:srgbClr val="00B0F0">
            <a:alpha val="90000"/>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1244600">
            <a:lnSpc>
              <a:spcPct val="90000"/>
            </a:lnSpc>
            <a:spcBef>
              <a:spcPct val="0"/>
            </a:spcBef>
            <a:spcAft>
              <a:spcPct val="15000"/>
            </a:spcAft>
            <a:buChar char="••"/>
          </a:pPr>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Αγγλικά </a:t>
          </a:r>
        </a:p>
        <a:p>
          <a:pPr marL="285750" lvl="1" indent="-285750" algn="l" defTabSz="1244600">
            <a:lnSpc>
              <a:spcPct val="90000"/>
            </a:lnSpc>
            <a:spcBef>
              <a:spcPct val="0"/>
            </a:spcBef>
            <a:spcAft>
              <a:spcPct val="15000"/>
            </a:spcAft>
            <a:buChar char="••"/>
          </a:pPr>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Ιστορία</a:t>
          </a:r>
        </a:p>
      </dsp:txBody>
      <dsp:txXfrm rot="-5400000">
        <a:off x="5031129" y="269789"/>
        <a:ext cx="4771315" cy="1397021"/>
      </dsp:txXfrm>
    </dsp:sp>
    <dsp:sp modelId="{2DA32674-03A1-44D2-9784-086788D170D1}">
      <dsp:nvSpPr>
        <dsp:cNvPr id="0" name=""/>
        <dsp:cNvSpPr/>
      </dsp:nvSpPr>
      <dsp:spPr>
        <a:xfrm>
          <a:off x="0" y="10019"/>
          <a:ext cx="5030136" cy="1935214"/>
        </a:xfrm>
        <a:prstGeom prst="roundRect">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90000"/>
            </a:lnSpc>
            <a:spcBef>
              <a:spcPct val="0"/>
            </a:spcBef>
            <a:spcAft>
              <a:spcPct val="35000"/>
            </a:spcAft>
          </a:pPr>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Υποχρεωτικά Μαθήματα (</a:t>
          </a:r>
          <a:r>
            <a:rPr lang="en-US"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2x4</a:t>
          </a:r>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περιόδους</a:t>
          </a:r>
          <a:r>
            <a:rPr lang="en-US"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=8)</a:t>
          </a:r>
          <a:endPar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endParaRPr>
        </a:p>
      </dsp:txBody>
      <dsp:txXfrm>
        <a:off x="94469" y="104488"/>
        <a:ext cx="4841198" cy="1746276"/>
      </dsp:txXfrm>
    </dsp:sp>
    <dsp:sp modelId="{5DAB53F4-0F38-4A56-B19E-F76D8D0D8FA9}">
      <dsp:nvSpPr>
        <dsp:cNvPr id="0" name=""/>
        <dsp:cNvSpPr/>
      </dsp:nvSpPr>
      <dsp:spPr>
        <a:xfrm rot="5400000">
          <a:off x="6187998" y="921496"/>
          <a:ext cx="2575151" cy="4797495"/>
        </a:xfrm>
        <a:prstGeom prst="round2SameRect">
          <a:avLst/>
        </a:prstGeom>
        <a:solidFill>
          <a:srgbClr val="DBE8FF">
            <a:alpha val="90000"/>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el-GR" sz="24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Λατινικά</a:t>
          </a:r>
        </a:p>
        <a:p>
          <a:pPr marL="228600" lvl="1" indent="-228600" algn="l" defTabSz="1066800">
            <a:lnSpc>
              <a:spcPct val="90000"/>
            </a:lnSpc>
            <a:spcBef>
              <a:spcPct val="0"/>
            </a:spcBef>
            <a:spcAft>
              <a:spcPct val="15000"/>
            </a:spcAft>
            <a:buChar char="••"/>
          </a:pPr>
          <a:r>
            <a:rPr lang="el-GR" sz="24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Γαλλικά </a:t>
          </a:r>
        </a:p>
        <a:p>
          <a:pPr marL="228600" lvl="1" indent="-228600" algn="l" defTabSz="1066800">
            <a:lnSpc>
              <a:spcPct val="90000"/>
            </a:lnSpc>
            <a:spcBef>
              <a:spcPct val="0"/>
            </a:spcBef>
            <a:spcAft>
              <a:spcPct val="15000"/>
            </a:spcAft>
            <a:buChar char="••"/>
          </a:pPr>
          <a:r>
            <a:rPr lang="el-GR" sz="24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Άλλη ξένη γλώσσα</a:t>
          </a:r>
        </a:p>
        <a:p>
          <a:pPr marL="228600" lvl="1" indent="-228600" algn="l" defTabSz="1066800">
            <a:lnSpc>
              <a:spcPct val="90000"/>
            </a:lnSpc>
            <a:spcBef>
              <a:spcPct val="0"/>
            </a:spcBef>
            <a:spcAft>
              <a:spcPct val="15000"/>
            </a:spcAft>
            <a:buChar char="••"/>
          </a:pPr>
          <a:r>
            <a:rPr lang="el-GR" sz="24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Αρχαία Ελληνικά</a:t>
          </a:r>
        </a:p>
        <a:p>
          <a:pPr marL="228600" lvl="1" indent="-228600" algn="l" defTabSz="1066800">
            <a:lnSpc>
              <a:spcPct val="90000"/>
            </a:lnSpc>
            <a:spcBef>
              <a:spcPct val="0"/>
            </a:spcBef>
            <a:spcAft>
              <a:spcPct val="15000"/>
            </a:spcAft>
            <a:buChar char="••"/>
          </a:pPr>
          <a:r>
            <a:rPr lang="el-GR" sz="24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Οικονομικά</a:t>
          </a:r>
        </a:p>
      </dsp:txBody>
      <dsp:txXfrm rot="-5400000">
        <a:off x="5076827" y="2158377"/>
        <a:ext cx="4671786" cy="2323733"/>
      </dsp:txXfrm>
    </dsp:sp>
    <dsp:sp modelId="{94354C91-2B7D-453F-8F5B-5146C7A4F1FD}">
      <dsp:nvSpPr>
        <dsp:cNvPr id="0" name=""/>
        <dsp:cNvSpPr/>
      </dsp:nvSpPr>
      <dsp:spPr>
        <a:xfrm>
          <a:off x="992" y="2352636"/>
          <a:ext cx="5075833" cy="1935214"/>
        </a:xfrm>
        <a:prstGeom prst="roundRect">
          <a:avLst/>
        </a:prstGeom>
        <a:solidFill>
          <a:srgbClr val="DBE8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90000"/>
            </a:lnSpc>
            <a:spcBef>
              <a:spcPct val="0"/>
            </a:spcBef>
            <a:spcAft>
              <a:spcPct val="35000"/>
            </a:spcAft>
          </a:pPr>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Επιλεγόμενα Μαθήματα</a:t>
          </a:r>
          <a:r>
            <a:rPr lang="en-US"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a:t>
          </a:r>
          <a:r>
            <a:rPr lang="en-US"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2x4</a:t>
          </a:r>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περιόδους</a:t>
          </a:r>
          <a:r>
            <a:rPr lang="en-US"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=8)</a:t>
          </a:r>
          <a:endPar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endParaRPr>
        </a:p>
      </dsp:txBody>
      <dsp:txXfrm>
        <a:off x="95461" y="2447105"/>
        <a:ext cx="4886895" cy="1746276"/>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BF4550-95B7-4DC0-B502-1C6FF503B397}">
      <dsp:nvSpPr>
        <dsp:cNvPr id="0" name=""/>
        <dsp:cNvSpPr/>
      </dsp:nvSpPr>
      <dsp:spPr>
        <a:xfrm rot="5400000">
          <a:off x="6456702" y="-2371882"/>
          <a:ext cx="1709501" cy="6881367"/>
        </a:xfrm>
        <a:prstGeom prst="round2SameRect">
          <a:avLst/>
        </a:prstGeom>
        <a:solidFill>
          <a:srgbClr val="FFC000">
            <a:alpha val="90000"/>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l-GR" sz="2000" kern="1200" dirty="0">
              <a:solidFill>
                <a:schemeClr val="tx2"/>
              </a:solidFill>
              <a:latin typeface="Arial" panose="020B0604020202020204" pitchFamily="34" charset="0"/>
              <a:ea typeface="+mn-ea"/>
              <a:cs typeface="Arial" panose="020B0604020202020204" pitchFamily="34" charset="0"/>
            </a:rPr>
            <a:t>Οικονομικά</a:t>
          </a:r>
        </a:p>
        <a:p>
          <a:pPr marL="228600" lvl="1" indent="-228600" algn="l" defTabSz="889000">
            <a:lnSpc>
              <a:spcPct val="90000"/>
            </a:lnSpc>
            <a:spcBef>
              <a:spcPct val="0"/>
            </a:spcBef>
            <a:spcAft>
              <a:spcPct val="15000"/>
            </a:spcAft>
            <a:buChar char="••"/>
          </a:pPr>
          <a:r>
            <a:rPr lang="el-GR" sz="2000" kern="1200" dirty="0">
              <a:solidFill>
                <a:schemeClr val="tx2"/>
              </a:solidFill>
              <a:latin typeface="Arial" panose="020B0604020202020204" pitchFamily="34" charset="0"/>
              <a:ea typeface="+mn-ea"/>
              <a:cs typeface="Arial" panose="020B0604020202020204" pitchFamily="34" charset="0"/>
            </a:rPr>
            <a:t>Μαθηματικά</a:t>
          </a:r>
        </a:p>
        <a:p>
          <a:pPr marL="228600" lvl="1" indent="-228600" algn="l" defTabSz="889000">
            <a:lnSpc>
              <a:spcPct val="90000"/>
            </a:lnSpc>
            <a:spcBef>
              <a:spcPct val="0"/>
            </a:spcBef>
            <a:spcAft>
              <a:spcPct val="15000"/>
            </a:spcAft>
            <a:buChar char="••"/>
          </a:pPr>
          <a:r>
            <a:rPr lang="el-GR" sz="2000" kern="1200" dirty="0">
              <a:solidFill>
                <a:schemeClr val="tx2"/>
              </a:solidFill>
              <a:latin typeface="Arial" panose="020B0604020202020204" pitchFamily="34" charset="0"/>
              <a:ea typeface="+mn-ea"/>
              <a:cs typeface="Arial" panose="020B0604020202020204" pitchFamily="34" charset="0"/>
            </a:rPr>
            <a:t>Λογιστική</a:t>
          </a:r>
        </a:p>
      </dsp:txBody>
      <dsp:txXfrm rot="-5400000">
        <a:off x="3870770" y="297501"/>
        <a:ext cx="6797916" cy="1542599"/>
      </dsp:txXfrm>
    </dsp:sp>
    <dsp:sp modelId="{2DA32674-03A1-44D2-9784-086788D170D1}">
      <dsp:nvSpPr>
        <dsp:cNvPr id="0" name=""/>
        <dsp:cNvSpPr/>
      </dsp:nvSpPr>
      <dsp:spPr>
        <a:xfrm>
          <a:off x="0" y="363"/>
          <a:ext cx="3870769" cy="2136877"/>
        </a:xfrm>
        <a:prstGeom prst="roundRect">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90000"/>
            </a:lnSpc>
            <a:spcBef>
              <a:spcPct val="0"/>
            </a:spcBef>
            <a:spcAft>
              <a:spcPct val="35000"/>
            </a:spcAft>
          </a:pPr>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Υποχρεωτικά Μαθήματα (3</a:t>
          </a:r>
          <a:r>
            <a:rPr lang="en-US"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x4</a:t>
          </a:r>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περιόδους</a:t>
          </a:r>
          <a:r>
            <a:rPr lang="en-US"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=12)</a:t>
          </a:r>
          <a:endPar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endParaRPr>
        </a:p>
      </dsp:txBody>
      <dsp:txXfrm>
        <a:off x="104314" y="104677"/>
        <a:ext cx="3662141" cy="1928249"/>
      </dsp:txXfrm>
    </dsp:sp>
    <dsp:sp modelId="{5DAB53F4-0F38-4A56-B19E-F76D8D0D8FA9}">
      <dsp:nvSpPr>
        <dsp:cNvPr id="0" name=""/>
        <dsp:cNvSpPr/>
      </dsp:nvSpPr>
      <dsp:spPr>
        <a:xfrm rot="5400000">
          <a:off x="6193718" y="-82644"/>
          <a:ext cx="2221189" cy="6874647"/>
        </a:xfrm>
        <a:prstGeom prst="round2SameRect">
          <a:avLst/>
        </a:prstGeom>
        <a:solidFill>
          <a:srgbClr val="FFF989">
            <a:alpha val="90000"/>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0" algn="l" defTabSz="666750">
            <a:lnSpc>
              <a:spcPct val="90000"/>
            </a:lnSpc>
            <a:spcBef>
              <a:spcPct val="0"/>
            </a:spcBef>
            <a:spcAft>
              <a:spcPct val="15000"/>
            </a:spcAft>
            <a:buChar char="••"/>
          </a:pPr>
          <a:r>
            <a:rPr lang="el-GR" sz="2000" kern="1200" dirty="0">
              <a:solidFill>
                <a:schemeClr val="tx2"/>
              </a:solidFill>
              <a:latin typeface="Arial" panose="020B0604020202020204" pitchFamily="34" charset="0"/>
              <a:ea typeface="+mn-ea"/>
              <a:cs typeface="Arial" panose="020B0604020202020204" pitchFamily="34" charset="0"/>
            </a:rPr>
            <a:t>Οργάνωση και Διοίκηση Επιχειρήσεων </a:t>
          </a:r>
        </a:p>
        <a:p>
          <a:pPr marL="114300" lvl="1" indent="0" algn="l" defTabSz="666750">
            <a:lnSpc>
              <a:spcPct val="90000"/>
            </a:lnSpc>
            <a:spcBef>
              <a:spcPct val="0"/>
            </a:spcBef>
            <a:spcAft>
              <a:spcPct val="15000"/>
            </a:spcAft>
            <a:buChar char="••"/>
          </a:pPr>
          <a:r>
            <a:rPr lang="el-GR" sz="2000" kern="1200" dirty="0">
              <a:solidFill>
                <a:schemeClr val="tx2"/>
              </a:solidFill>
              <a:latin typeface="Arial" panose="020B0604020202020204" pitchFamily="34" charset="0"/>
              <a:ea typeface="+mn-ea"/>
              <a:cs typeface="Arial" panose="020B0604020202020204" pitchFamily="34" charset="0"/>
            </a:rPr>
            <a:t>Πληροφορική</a:t>
          </a:r>
        </a:p>
        <a:p>
          <a:pPr marL="114300" marR="0" lvl="1" indent="0" algn="l" defTabSz="666750" eaLnBrk="1" fontAlgn="auto" latinLnBrk="0" hangingPunct="1">
            <a:lnSpc>
              <a:spcPct val="90000"/>
            </a:lnSpc>
            <a:spcBef>
              <a:spcPct val="0"/>
            </a:spcBef>
            <a:spcAft>
              <a:spcPct val="15000"/>
            </a:spcAft>
            <a:buClrTx/>
            <a:buSzTx/>
            <a:buFontTx/>
            <a:buChar char="••"/>
            <a:tabLst/>
            <a:defRPr/>
          </a:pPr>
          <a:r>
            <a:rPr lang="el-GR" sz="2000" kern="1200" dirty="0">
              <a:solidFill>
                <a:schemeClr val="tx2"/>
              </a:solidFill>
              <a:latin typeface="Arial" panose="020B0604020202020204" pitchFamily="34" charset="0"/>
              <a:ea typeface="+mn-ea"/>
              <a:cs typeface="Arial" panose="020B0604020202020204" pitchFamily="34" charset="0"/>
            </a:rPr>
            <a:t>Αγγλικά ή Γαλλικά ή άλλη ξένη γλώσσα</a:t>
          </a:r>
        </a:p>
        <a:p>
          <a:pPr marL="114300" lvl="1" indent="0" algn="l" defTabSz="666750">
            <a:lnSpc>
              <a:spcPct val="90000"/>
            </a:lnSpc>
            <a:spcBef>
              <a:spcPct val="0"/>
            </a:spcBef>
            <a:spcAft>
              <a:spcPct val="15000"/>
            </a:spcAft>
            <a:buChar char="••"/>
          </a:pPr>
          <a:r>
            <a:rPr lang="el-GR" sz="2000" kern="1200" dirty="0">
              <a:solidFill>
                <a:schemeClr val="tx2"/>
              </a:solidFill>
              <a:latin typeface="Arial" panose="020B0604020202020204" pitchFamily="34" charset="0"/>
              <a:ea typeface="+mn-ea"/>
              <a:cs typeface="Arial" panose="020B0604020202020204" pitchFamily="34" charset="0"/>
            </a:rPr>
            <a:t>Εμπορικά - Μάρκετινγκ</a:t>
          </a:r>
        </a:p>
      </dsp:txBody>
      <dsp:txXfrm rot="-5400000">
        <a:off x="3866989" y="2352515"/>
        <a:ext cx="6766217" cy="2004329"/>
      </dsp:txXfrm>
    </dsp:sp>
    <dsp:sp modelId="{94354C91-2B7D-453F-8F5B-5146C7A4F1FD}">
      <dsp:nvSpPr>
        <dsp:cNvPr id="0" name=""/>
        <dsp:cNvSpPr/>
      </dsp:nvSpPr>
      <dsp:spPr>
        <a:xfrm>
          <a:off x="0" y="2286240"/>
          <a:ext cx="3866989" cy="2136877"/>
        </a:xfrm>
        <a:prstGeom prst="roundRect">
          <a:avLst/>
        </a:prstGeom>
        <a:solidFill>
          <a:srgbClr val="FFF98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90000"/>
            </a:lnSpc>
            <a:spcBef>
              <a:spcPct val="0"/>
            </a:spcBef>
            <a:spcAft>
              <a:spcPct val="35000"/>
            </a:spcAft>
          </a:pPr>
          <a:r>
            <a:rPr lang="el-GR" sz="2800" kern="1200" dirty="0">
              <a:solidFill>
                <a:schemeClr val="tx2"/>
              </a:solidFill>
              <a:latin typeface="Arial" panose="020B0604020202020204" pitchFamily="34" charset="0"/>
              <a:ea typeface="+mn-ea"/>
              <a:cs typeface="Arial" panose="020B0604020202020204" pitchFamily="34" charset="0"/>
            </a:rPr>
            <a:t>Επιλεγόμενα Μαθήματα</a:t>
          </a:r>
          <a:r>
            <a:rPr lang="en-US" sz="2800" kern="1200" dirty="0">
              <a:solidFill>
                <a:schemeClr val="tx2"/>
              </a:solidFill>
              <a:latin typeface="Arial" panose="020B0604020202020204" pitchFamily="34" charset="0"/>
              <a:ea typeface="+mn-ea"/>
              <a:cs typeface="Arial" panose="020B0604020202020204" pitchFamily="34" charset="0"/>
            </a:rPr>
            <a:t> </a:t>
          </a:r>
          <a:r>
            <a:rPr lang="el-GR" sz="2800" kern="1200" dirty="0">
              <a:solidFill>
                <a:schemeClr val="tx2"/>
              </a:solidFill>
              <a:latin typeface="Arial" panose="020B0604020202020204" pitchFamily="34" charset="0"/>
              <a:ea typeface="+mn-ea"/>
              <a:cs typeface="Arial" panose="020B0604020202020204" pitchFamily="34" charset="0"/>
            </a:rPr>
            <a:t>(1</a:t>
          </a:r>
          <a:r>
            <a:rPr lang="en-US" sz="2800" kern="1200" dirty="0">
              <a:solidFill>
                <a:schemeClr val="tx2"/>
              </a:solidFill>
              <a:latin typeface="Arial" panose="020B0604020202020204" pitchFamily="34" charset="0"/>
              <a:ea typeface="+mn-ea"/>
              <a:cs typeface="Arial" panose="020B0604020202020204" pitchFamily="34" charset="0"/>
            </a:rPr>
            <a:t>x4</a:t>
          </a:r>
          <a:r>
            <a:rPr lang="el-GR" sz="2800" kern="1200" dirty="0">
              <a:solidFill>
                <a:schemeClr val="tx2"/>
              </a:solidFill>
              <a:latin typeface="Arial" panose="020B0604020202020204" pitchFamily="34" charset="0"/>
              <a:ea typeface="+mn-ea"/>
              <a:cs typeface="Arial" panose="020B0604020202020204" pitchFamily="34" charset="0"/>
            </a:rPr>
            <a:t>περιόδους</a:t>
          </a:r>
          <a:r>
            <a:rPr lang="en-US" sz="2800" kern="1200" dirty="0">
              <a:solidFill>
                <a:schemeClr val="tx2"/>
              </a:solidFill>
              <a:latin typeface="Arial" panose="020B0604020202020204" pitchFamily="34" charset="0"/>
              <a:ea typeface="+mn-ea"/>
              <a:cs typeface="Arial" panose="020B0604020202020204" pitchFamily="34" charset="0"/>
            </a:rPr>
            <a:t>=</a:t>
          </a:r>
          <a:r>
            <a:rPr lang="el-GR" sz="2800" kern="1200" dirty="0">
              <a:solidFill>
                <a:schemeClr val="tx2"/>
              </a:solidFill>
              <a:latin typeface="Arial" panose="020B0604020202020204" pitchFamily="34" charset="0"/>
              <a:ea typeface="+mn-ea"/>
              <a:cs typeface="Arial" panose="020B0604020202020204" pitchFamily="34" charset="0"/>
            </a:rPr>
            <a:t>4</a:t>
          </a:r>
          <a:r>
            <a:rPr lang="en-US" sz="2800" kern="1200" dirty="0">
              <a:solidFill>
                <a:schemeClr val="tx2"/>
              </a:solidFill>
              <a:latin typeface="Arial" panose="020B0604020202020204" pitchFamily="34" charset="0"/>
              <a:ea typeface="+mn-ea"/>
              <a:cs typeface="Arial" panose="020B0604020202020204" pitchFamily="34" charset="0"/>
            </a:rPr>
            <a:t>)</a:t>
          </a:r>
          <a:endParaRPr lang="el-GR" sz="2800" kern="1200" dirty="0">
            <a:solidFill>
              <a:schemeClr val="tx2"/>
            </a:solidFill>
            <a:latin typeface="Arial" panose="020B0604020202020204" pitchFamily="34" charset="0"/>
            <a:ea typeface="+mn-ea"/>
            <a:cs typeface="Arial" panose="020B0604020202020204" pitchFamily="34" charset="0"/>
          </a:endParaRPr>
        </a:p>
      </dsp:txBody>
      <dsp:txXfrm>
        <a:off x="104314" y="2390554"/>
        <a:ext cx="3658361" cy="1928249"/>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BF4550-95B7-4DC0-B502-1C6FF503B397}">
      <dsp:nvSpPr>
        <dsp:cNvPr id="0" name=""/>
        <dsp:cNvSpPr/>
      </dsp:nvSpPr>
      <dsp:spPr>
        <a:xfrm rot="5400000">
          <a:off x="6929410" y="-2673814"/>
          <a:ext cx="1153365" cy="7059484"/>
        </a:xfrm>
        <a:prstGeom prst="round2SameRect">
          <a:avLst/>
        </a:prstGeom>
        <a:solidFill>
          <a:srgbClr val="00B050">
            <a:alpha val="90000"/>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l-GR" sz="2000" kern="1200" dirty="0">
              <a:solidFill>
                <a:schemeClr val="tx2"/>
              </a:solidFill>
              <a:latin typeface="Arial" panose="020B0604020202020204" pitchFamily="34" charset="0"/>
              <a:ea typeface="+mn-ea"/>
              <a:cs typeface="Arial" panose="020B0604020202020204" pitchFamily="34" charset="0"/>
            </a:rPr>
            <a:t>Οικονομικά</a:t>
          </a:r>
        </a:p>
        <a:p>
          <a:pPr marL="228600" lvl="1" indent="-228600" algn="l" defTabSz="889000">
            <a:lnSpc>
              <a:spcPct val="90000"/>
            </a:lnSpc>
            <a:spcBef>
              <a:spcPct val="0"/>
            </a:spcBef>
            <a:spcAft>
              <a:spcPct val="15000"/>
            </a:spcAft>
            <a:buChar char="••"/>
          </a:pPr>
          <a:r>
            <a:rPr lang="el-GR" sz="2000" kern="1200" dirty="0">
              <a:solidFill>
                <a:schemeClr val="tx2"/>
              </a:solidFill>
              <a:latin typeface="Arial" panose="020B0604020202020204" pitchFamily="34" charset="0"/>
              <a:ea typeface="+mn-ea"/>
              <a:cs typeface="Arial" panose="020B0604020202020204" pitchFamily="34" charset="0"/>
            </a:rPr>
            <a:t>Αγγλικά</a:t>
          </a:r>
          <a:r>
            <a:rPr lang="el-GR" sz="2100" b="0" kern="1200" dirty="0"/>
            <a:t>	</a:t>
          </a:r>
          <a:r>
            <a:rPr lang="el-GR" sz="1400" kern="1200" dirty="0"/>
            <a:t>	</a:t>
          </a:r>
        </a:p>
      </dsp:txBody>
      <dsp:txXfrm rot="-5400000">
        <a:off x="3976351" y="335548"/>
        <a:ext cx="7003181" cy="1040759"/>
      </dsp:txXfrm>
    </dsp:sp>
    <dsp:sp modelId="{2DA32674-03A1-44D2-9784-086788D170D1}">
      <dsp:nvSpPr>
        <dsp:cNvPr id="0" name=""/>
        <dsp:cNvSpPr/>
      </dsp:nvSpPr>
      <dsp:spPr>
        <a:xfrm>
          <a:off x="5391" y="217"/>
          <a:ext cx="3970960" cy="1711421"/>
        </a:xfrm>
        <a:prstGeom prst="roundRect">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90000"/>
            </a:lnSpc>
            <a:spcBef>
              <a:spcPct val="0"/>
            </a:spcBef>
            <a:spcAft>
              <a:spcPct val="35000"/>
            </a:spcAft>
          </a:pPr>
          <a:r>
            <a:rPr lang="el-GR" sz="2800" kern="1200" dirty="0">
              <a:solidFill>
                <a:schemeClr val="tx2"/>
              </a:solidFill>
              <a:latin typeface="Arial" panose="020B0604020202020204" pitchFamily="34" charset="0"/>
              <a:ea typeface="+mn-ea"/>
              <a:cs typeface="Arial" panose="020B0604020202020204" pitchFamily="34" charset="0"/>
            </a:rPr>
            <a:t>Υποχρεωτικά Μαθήματα (</a:t>
          </a:r>
          <a:r>
            <a:rPr lang="en-US" sz="2800" kern="1200" dirty="0">
              <a:solidFill>
                <a:schemeClr val="tx2"/>
              </a:solidFill>
              <a:latin typeface="Arial" panose="020B0604020202020204" pitchFamily="34" charset="0"/>
              <a:ea typeface="+mn-ea"/>
              <a:cs typeface="Arial" panose="020B0604020202020204" pitchFamily="34" charset="0"/>
            </a:rPr>
            <a:t>2x4</a:t>
          </a:r>
          <a:r>
            <a:rPr lang="el-GR" sz="2800" kern="1200" dirty="0">
              <a:solidFill>
                <a:schemeClr val="tx2"/>
              </a:solidFill>
              <a:latin typeface="Arial" panose="020B0604020202020204" pitchFamily="34" charset="0"/>
              <a:ea typeface="+mn-ea"/>
              <a:cs typeface="Arial" panose="020B0604020202020204" pitchFamily="34" charset="0"/>
            </a:rPr>
            <a:t>περιόδους</a:t>
          </a:r>
          <a:r>
            <a:rPr lang="en-US" sz="2800" kern="1200" dirty="0">
              <a:solidFill>
                <a:schemeClr val="tx2"/>
              </a:solidFill>
              <a:latin typeface="Arial" panose="020B0604020202020204" pitchFamily="34" charset="0"/>
              <a:ea typeface="+mn-ea"/>
              <a:cs typeface="Arial" panose="020B0604020202020204" pitchFamily="34" charset="0"/>
            </a:rPr>
            <a:t>=8)</a:t>
          </a:r>
          <a:endParaRPr lang="el-GR" sz="2800" kern="1200" dirty="0">
            <a:solidFill>
              <a:schemeClr val="tx2"/>
            </a:solidFill>
            <a:latin typeface="Arial" panose="020B0604020202020204" pitchFamily="34" charset="0"/>
            <a:ea typeface="+mn-ea"/>
            <a:cs typeface="Arial" panose="020B0604020202020204" pitchFamily="34" charset="0"/>
          </a:endParaRPr>
        </a:p>
      </dsp:txBody>
      <dsp:txXfrm>
        <a:off x="88936" y="83762"/>
        <a:ext cx="3803870" cy="1544331"/>
      </dsp:txXfrm>
    </dsp:sp>
    <dsp:sp modelId="{5DAB53F4-0F38-4A56-B19E-F76D8D0D8FA9}">
      <dsp:nvSpPr>
        <dsp:cNvPr id="0" name=""/>
        <dsp:cNvSpPr/>
      </dsp:nvSpPr>
      <dsp:spPr>
        <a:xfrm rot="5400000">
          <a:off x="5953154" y="-301923"/>
          <a:ext cx="3040594" cy="7059484"/>
        </a:xfrm>
        <a:prstGeom prst="round2SameRect">
          <a:avLst/>
        </a:prstGeom>
        <a:solidFill>
          <a:srgbClr val="92D050">
            <a:alpha val="90000"/>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l-GR" sz="2000" kern="1200" dirty="0">
              <a:solidFill>
                <a:schemeClr val="tx2"/>
              </a:solidFill>
              <a:latin typeface="Arial" panose="020B0604020202020204" pitchFamily="34" charset="0"/>
              <a:ea typeface="+mn-ea"/>
              <a:cs typeface="Arial" panose="020B0604020202020204" pitchFamily="34" charset="0"/>
            </a:rPr>
            <a:t>Λογιστική</a:t>
          </a:r>
        </a:p>
        <a:p>
          <a:pPr marL="228600" lvl="1" indent="-228600" algn="l" defTabSz="889000">
            <a:lnSpc>
              <a:spcPct val="90000"/>
            </a:lnSpc>
            <a:spcBef>
              <a:spcPct val="0"/>
            </a:spcBef>
            <a:spcAft>
              <a:spcPct val="15000"/>
            </a:spcAft>
            <a:buChar char="••"/>
          </a:pPr>
          <a:r>
            <a:rPr lang="el-GR" sz="2000" kern="1200" dirty="0">
              <a:solidFill>
                <a:schemeClr val="tx2"/>
              </a:solidFill>
              <a:latin typeface="Arial" panose="020B0604020202020204" pitchFamily="34" charset="0"/>
              <a:ea typeface="+mn-ea"/>
              <a:cs typeface="Arial" panose="020B0604020202020204" pitchFamily="34" charset="0"/>
            </a:rPr>
            <a:t>Εμπορικά - Μάρκετινγκ</a:t>
          </a:r>
        </a:p>
        <a:p>
          <a:pPr marL="228600" lvl="1" indent="-228600" algn="l" defTabSz="889000">
            <a:lnSpc>
              <a:spcPct val="90000"/>
            </a:lnSpc>
            <a:spcBef>
              <a:spcPct val="0"/>
            </a:spcBef>
            <a:spcAft>
              <a:spcPct val="15000"/>
            </a:spcAft>
            <a:buChar char="••"/>
          </a:pPr>
          <a:r>
            <a:rPr lang="el-GR" sz="2000" kern="1200" dirty="0">
              <a:solidFill>
                <a:schemeClr val="tx2"/>
              </a:solidFill>
              <a:latin typeface="Arial" panose="020B0604020202020204" pitchFamily="34" charset="0"/>
              <a:ea typeface="+mn-ea"/>
              <a:cs typeface="Arial" panose="020B0604020202020204" pitchFamily="34" charset="0"/>
            </a:rPr>
            <a:t>Εφαρμογές Πληροφορικής</a:t>
          </a:r>
        </a:p>
        <a:p>
          <a:pPr marL="228600" lvl="1" indent="-228600" algn="l" defTabSz="889000">
            <a:lnSpc>
              <a:spcPct val="90000"/>
            </a:lnSpc>
            <a:spcBef>
              <a:spcPct val="0"/>
            </a:spcBef>
            <a:spcAft>
              <a:spcPct val="15000"/>
            </a:spcAft>
            <a:buChar char="••"/>
          </a:pPr>
          <a:r>
            <a:rPr lang="el-GR" sz="2000" kern="1200" dirty="0">
              <a:solidFill>
                <a:schemeClr val="tx2"/>
              </a:solidFill>
              <a:latin typeface="Arial" panose="020B0604020202020204" pitchFamily="34" charset="0"/>
              <a:ea typeface="+mn-ea"/>
              <a:cs typeface="Arial" panose="020B0604020202020204" pitchFamily="34" charset="0"/>
            </a:rPr>
            <a:t>Βιολογία </a:t>
          </a:r>
        </a:p>
        <a:p>
          <a:pPr marL="228600" lvl="1" indent="-228600" algn="l" defTabSz="889000">
            <a:lnSpc>
              <a:spcPct val="90000"/>
            </a:lnSpc>
            <a:spcBef>
              <a:spcPct val="0"/>
            </a:spcBef>
            <a:spcAft>
              <a:spcPct val="15000"/>
            </a:spcAft>
            <a:buChar char="••"/>
          </a:pPr>
          <a:r>
            <a:rPr lang="el-GR" sz="2000" kern="1200" dirty="0">
              <a:solidFill>
                <a:schemeClr val="tx2"/>
              </a:solidFill>
              <a:latin typeface="Arial" panose="020B0604020202020204" pitchFamily="34" charset="0"/>
              <a:ea typeface="+mn-ea"/>
              <a:cs typeface="Arial" panose="020B0604020202020204" pitchFamily="34" charset="0"/>
            </a:rPr>
            <a:t>Οργάνωση  και Διοίκηση Επιχειρήσεων</a:t>
          </a:r>
        </a:p>
        <a:p>
          <a:pPr marL="228600" lvl="1" indent="-228600" algn="l" defTabSz="889000">
            <a:lnSpc>
              <a:spcPct val="90000"/>
            </a:lnSpc>
            <a:spcBef>
              <a:spcPct val="0"/>
            </a:spcBef>
            <a:spcAft>
              <a:spcPct val="15000"/>
            </a:spcAft>
            <a:buChar char="••"/>
          </a:pPr>
          <a:r>
            <a:rPr lang="el-GR" sz="2000" kern="1200" dirty="0">
              <a:solidFill>
                <a:schemeClr val="tx2"/>
              </a:solidFill>
              <a:latin typeface="Arial" panose="020B0604020202020204" pitchFamily="34" charset="0"/>
              <a:ea typeface="+mn-ea"/>
              <a:cs typeface="Arial" panose="020B0604020202020204" pitchFamily="34" charset="0"/>
            </a:rPr>
            <a:t>Γαλλικά ή άλλη ξένη γλώσσα</a:t>
          </a:r>
        </a:p>
        <a:p>
          <a:pPr marL="228600" lvl="1" indent="-228600" algn="l" defTabSz="889000">
            <a:lnSpc>
              <a:spcPct val="90000"/>
            </a:lnSpc>
            <a:spcBef>
              <a:spcPct val="0"/>
            </a:spcBef>
            <a:spcAft>
              <a:spcPct val="15000"/>
            </a:spcAft>
            <a:buChar char="••"/>
          </a:pPr>
          <a:r>
            <a:rPr lang="el-GR" sz="2000" kern="1200" dirty="0">
              <a:solidFill>
                <a:schemeClr val="tx2"/>
              </a:solidFill>
              <a:latin typeface="Arial" panose="020B0604020202020204" pitchFamily="34" charset="0"/>
              <a:ea typeface="+mn-ea"/>
              <a:cs typeface="Arial" panose="020B0604020202020204" pitchFamily="34" charset="0"/>
            </a:rPr>
            <a:t>Αγωγή Υγείας (Οικιακή Οικονομία)</a:t>
          </a:r>
        </a:p>
        <a:p>
          <a:pPr marL="228600" lvl="1" indent="-228600" algn="l" defTabSz="889000">
            <a:lnSpc>
              <a:spcPct val="90000"/>
            </a:lnSpc>
            <a:spcBef>
              <a:spcPct val="0"/>
            </a:spcBef>
            <a:spcAft>
              <a:spcPct val="15000"/>
            </a:spcAft>
            <a:buChar char="••"/>
          </a:pPr>
          <a:r>
            <a:rPr lang="el-GR" sz="2000" kern="1200" dirty="0">
              <a:solidFill>
                <a:schemeClr val="tx2"/>
              </a:solidFill>
              <a:latin typeface="Arial" panose="020B0604020202020204" pitchFamily="34" charset="0"/>
              <a:ea typeface="+mn-ea"/>
              <a:cs typeface="Arial" panose="020B0604020202020204" pitchFamily="34" charset="0"/>
            </a:rPr>
            <a:t>Σχεδιασμός και Τεχνολογία</a:t>
          </a:r>
        </a:p>
      </dsp:txBody>
      <dsp:txXfrm rot="-5400000">
        <a:off x="3943709" y="1855952"/>
        <a:ext cx="6911054" cy="2743734"/>
      </dsp:txXfrm>
    </dsp:sp>
    <dsp:sp modelId="{94354C91-2B7D-453F-8F5B-5146C7A4F1FD}">
      <dsp:nvSpPr>
        <dsp:cNvPr id="0" name=""/>
        <dsp:cNvSpPr/>
      </dsp:nvSpPr>
      <dsp:spPr>
        <a:xfrm>
          <a:off x="5391" y="2583167"/>
          <a:ext cx="3970960" cy="1441707"/>
        </a:xfrm>
        <a:prstGeom prst="roundRect">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90000"/>
            </a:lnSpc>
            <a:spcBef>
              <a:spcPct val="0"/>
            </a:spcBef>
            <a:spcAft>
              <a:spcPct val="35000"/>
            </a:spcAft>
          </a:pPr>
          <a:r>
            <a:rPr lang="el-GR" sz="2800" kern="1200" dirty="0">
              <a:solidFill>
                <a:schemeClr val="tx2"/>
              </a:solidFill>
              <a:latin typeface="Arial" panose="020B0604020202020204" pitchFamily="34" charset="0"/>
              <a:ea typeface="+mn-ea"/>
              <a:cs typeface="Arial" panose="020B0604020202020204" pitchFamily="34" charset="0"/>
            </a:rPr>
            <a:t>Επιλεγόμενα Μαθήματα</a:t>
          </a:r>
          <a:r>
            <a:rPr lang="en-US" sz="2800" kern="1200" dirty="0">
              <a:solidFill>
                <a:schemeClr val="tx2"/>
              </a:solidFill>
              <a:latin typeface="Arial" panose="020B0604020202020204" pitchFamily="34" charset="0"/>
              <a:ea typeface="+mn-ea"/>
              <a:cs typeface="Arial" panose="020B0604020202020204" pitchFamily="34" charset="0"/>
            </a:rPr>
            <a:t> </a:t>
          </a:r>
          <a:r>
            <a:rPr lang="el-GR" sz="2800" kern="1200" dirty="0">
              <a:solidFill>
                <a:schemeClr val="tx2"/>
              </a:solidFill>
              <a:latin typeface="Arial" panose="020B0604020202020204" pitchFamily="34" charset="0"/>
              <a:ea typeface="+mn-ea"/>
              <a:cs typeface="Arial" panose="020B0604020202020204" pitchFamily="34" charset="0"/>
            </a:rPr>
            <a:t>(</a:t>
          </a:r>
          <a:r>
            <a:rPr lang="en-US" sz="2800" kern="1200" dirty="0">
              <a:solidFill>
                <a:schemeClr val="tx2"/>
              </a:solidFill>
              <a:latin typeface="Arial" panose="020B0604020202020204" pitchFamily="34" charset="0"/>
              <a:ea typeface="+mn-ea"/>
              <a:cs typeface="Arial" panose="020B0604020202020204" pitchFamily="34" charset="0"/>
            </a:rPr>
            <a:t>2x4</a:t>
          </a:r>
          <a:r>
            <a:rPr lang="el-GR" sz="2800" kern="1200" dirty="0">
              <a:solidFill>
                <a:schemeClr val="tx2"/>
              </a:solidFill>
              <a:latin typeface="Arial" panose="020B0604020202020204" pitchFamily="34" charset="0"/>
              <a:ea typeface="+mn-ea"/>
              <a:cs typeface="Arial" panose="020B0604020202020204" pitchFamily="34" charset="0"/>
            </a:rPr>
            <a:t>περιόδους</a:t>
          </a:r>
          <a:r>
            <a:rPr lang="en-US" sz="2800" kern="1200" dirty="0">
              <a:solidFill>
                <a:schemeClr val="tx2"/>
              </a:solidFill>
              <a:latin typeface="Arial" panose="020B0604020202020204" pitchFamily="34" charset="0"/>
              <a:ea typeface="+mn-ea"/>
              <a:cs typeface="Arial" panose="020B0604020202020204" pitchFamily="34" charset="0"/>
            </a:rPr>
            <a:t>=8)</a:t>
          </a:r>
          <a:endParaRPr lang="el-GR" sz="2800" kern="1200" dirty="0">
            <a:solidFill>
              <a:schemeClr val="tx2"/>
            </a:solidFill>
            <a:latin typeface="Arial" panose="020B0604020202020204" pitchFamily="34" charset="0"/>
            <a:ea typeface="+mn-ea"/>
            <a:cs typeface="Arial" panose="020B0604020202020204" pitchFamily="34" charset="0"/>
          </a:endParaRPr>
        </a:p>
      </dsp:txBody>
      <dsp:txXfrm>
        <a:off x="75769" y="2653545"/>
        <a:ext cx="3830204" cy="1300951"/>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BF4550-95B7-4DC0-B502-1C6FF503B397}">
      <dsp:nvSpPr>
        <dsp:cNvPr id="0" name=""/>
        <dsp:cNvSpPr/>
      </dsp:nvSpPr>
      <dsp:spPr>
        <a:xfrm rot="5400000">
          <a:off x="6359357" y="-2189461"/>
          <a:ext cx="2057481" cy="6953504"/>
        </a:xfrm>
        <a:prstGeom prst="round2SameRect">
          <a:avLst/>
        </a:prstGeom>
        <a:solidFill>
          <a:srgbClr val="C189F7">
            <a:alpha val="90000"/>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el-GR" sz="2400" b="0" kern="1200" dirty="0">
              <a:latin typeface="Arial" panose="020B0604020202020204" pitchFamily="34" charset="0"/>
              <a:cs typeface="Arial" panose="020B0604020202020204" pitchFamily="34" charset="0"/>
            </a:rPr>
            <a:t>Θέματα Τέχνης</a:t>
          </a:r>
        </a:p>
        <a:p>
          <a:pPr marL="228600" lvl="1" indent="-228600" algn="l" defTabSz="1066800">
            <a:lnSpc>
              <a:spcPct val="90000"/>
            </a:lnSpc>
            <a:spcBef>
              <a:spcPct val="0"/>
            </a:spcBef>
            <a:spcAft>
              <a:spcPct val="15000"/>
            </a:spcAft>
            <a:buChar char="••"/>
          </a:pPr>
          <a:r>
            <a:rPr lang="el-GR" sz="2400" b="0" kern="1200" dirty="0">
              <a:latin typeface="Arial" panose="020B0604020202020204" pitchFamily="34" charset="0"/>
              <a:cs typeface="Arial" panose="020B0604020202020204" pitchFamily="34" charset="0"/>
            </a:rPr>
            <a:t>Θεατρολογία</a:t>
          </a:r>
        </a:p>
        <a:p>
          <a:pPr marL="228600" lvl="1" indent="-228600" algn="l" defTabSz="1066800">
            <a:lnSpc>
              <a:spcPct val="90000"/>
            </a:lnSpc>
            <a:spcBef>
              <a:spcPct val="0"/>
            </a:spcBef>
            <a:spcAft>
              <a:spcPct val="15000"/>
            </a:spcAft>
            <a:buChar char="••"/>
          </a:pPr>
          <a:r>
            <a:rPr lang="el-GR" sz="2400" b="0" kern="1200" dirty="0">
              <a:latin typeface="Arial" panose="020B0604020202020204" pitchFamily="34" charset="0"/>
              <a:cs typeface="Arial" panose="020B0604020202020204" pitchFamily="34" charset="0"/>
            </a:rPr>
            <a:t>Ιστορία </a:t>
          </a:r>
        </a:p>
      </dsp:txBody>
      <dsp:txXfrm rot="-5400000">
        <a:off x="3911346" y="358988"/>
        <a:ext cx="6853066" cy="1856605"/>
      </dsp:txXfrm>
    </dsp:sp>
    <dsp:sp modelId="{2DA32674-03A1-44D2-9784-086788D170D1}">
      <dsp:nvSpPr>
        <dsp:cNvPr id="0" name=""/>
        <dsp:cNvSpPr/>
      </dsp:nvSpPr>
      <dsp:spPr>
        <a:xfrm>
          <a:off x="0" y="1364"/>
          <a:ext cx="3911346" cy="2571852"/>
        </a:xfrm>
        <a:prstGeom prst="roundRect">
          <a:avLst/>
        </a:prstGeom>
        <a:solidFill>
          <a:srgbClr val="C189F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el-GR" sz="3200" kern="1200" dirty="0">
              <a:solidFill>
                <a:schemeClr val="tx1"/>
              </a:solidFill>
              <a:latin typeface="Arial" panose="020B0604020202020204" pitchFamily="34" charset="0"/>
              <a:cs typeface="Arial" panose="020B0604020202020204" pitchFamily="34" charset="0"/>
            </a:rPr>
            <a:t>Υποχρεωτικά Μαθήματα (3</a:t>
          </a:r>
          <a:r>
            <a:rPr lang="en-US" sz="3200" kern="1200" dirty="0">
              <a:solidFill>
                <a:schemeClr val="tx1"/>
              </a:solidFill>
              <a:latin typeface="Arial" panose="020B0604020202020204" pitchFamily="34" charset="0"/>
              <a:cs typeface="Arial" panose="020B0604020202020204" pitchFamily="34" charset="0"/>
            </a:rPr>
            <a:t>x4=</a:t>
          </a:r>
          <a:r>
            <a:rPr lang="el-GR" sz="3200" kern="1200" dirty="0">
              <a:solidFill>
                <a:schemeClr val="tx1"/>
              </a:solidFill>
              <a:latin typeface="Arial" panose="020B0604020202020204" pitchFamily="34" charset="0"/>
              <a:cs typeface="Arial" panose="020B0604020202020204" pitchFamily="34" charset="0"/>
            </a:rPr>
            <a:t>12</a:t>
          </a:r>
          <a:r>
            <a:rPr lang="en-US" sz="3200" kern="1200" dirty="0">
              <a:solidFill>
                <a:schemeClr val="tx1"/>
              </a:solidFill>
              <a:latin typeface="Arial" panose="020B0604020202020204" pitchFamily="34" charset="0"/>
              <a:cs typeface="Arial" panose="020B0604020202020204" pitchFamily="34" charset="0"/>
            </a:rPr>
            <a:t>)</a:t>
          </a:r>
          <a:endParaRPr lang="el-GR" sz="3200" kern="1200" dirty="0">
            <a:solidFill>
              <a:schemeClr val="tx1"/>
            </a:solidFill>
            <a:latin typeface="Arial" panose="020B0604020202020204" pitchFamily="34" charset="0"/>
            <a:cs typeface="Arial" panose="020B0604020202020204" pitchFamily="34" charset="0"/>
          </a:endParaRPr>
        </a:p>
      </dsp:txBody>
      <dsp:txXfrm>
        <a:off x="125547" y="126911"/>
        <a:ext cx="3660252" cy="2320758"/>
      </dsp:txXfrm>
    </dsp:sp>
    <dsp:sp modelId="{5DAB53F4-0F38-4A56-B19E-F76D8D0D8FA9}">
      <dsp:nvSpPr>
        <dsp:cNvPr id="0" name=""/>
        <dsp:cNvSpPr/>
      </dsp:nvSpPr>
      <dsp:spPr>
        <a:xfrm rot="5400000">
          <a:off x="6007037" y="563170"/>
          <a:ext cx="2687976" cy="6967969"/>
        </a:xfrm>
        <a:prstGeom prst="round2SameRect">
          <a:avLst/>
        </a:prstGeom>
        <a:solidFill>
          <a:srgbClr val="D4D4D4">
            <a:alpha val="90000"/>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endParaRPr lang="el-GR" sz="2400" b="1" kern="1200" dirty="0">
            <a:latin typeface="Arial" pitchFamily="34" charset="0"/>
            <a:cs typeface="Arial" pitchFamily="34" charset="0"/>
          </a:endParaRPr>
        </a:p>
        <a:p>
          <a:pPr marL="228600" lvl="1" indent="-228600" algn="l" defTabSz="1066800">
            <a:lnSpc>
              <a:spcPct val="90000"/>
            </a:lnSpc>
            <a:spcBef>
              <a:spcPct val="0"/>
            </a:spcBef>
            <a:spcAft>
              <a:spcPct val="15000"/>
            </a:spcAft>
            <a:buChar char="••"/>
          </a:pPr>
          <a:r>
            <a:rPr lang="el-GR" sz="2400" b="0" kern="1200" dirty="0">
              <a:latin typeface="Arial" panose="020B0604020202020204" pitchFamily="34" charset="0"/>
              <a:cs typeface="Arial" panose="020B0604020202020204" pitchFamily="34" charset="0"/>
            </a:rPr>
            <a:t>Εικαστικές Εφαρμογές</a:t>
          </a:r>
        </a:p>
        <a:p>
          <a:pPr marL="228600" lvl="1" indent="-228600" algn="l" defTabSz="1066800">
            <a:lnSpc>
              <a:spcPct val="90000"/>
            </a:lnSpc>
            <a:spcBef>
              <a:spcPct val="0"/>
            </a:spcBef>
            <a:spcAft>
              <a:spcPct val="15000"/>
            </a:spcAft>
            <a:buChar char="••"/>
          </a:pPr>
          <a:r>
            <a:rPr lang="el-GR" sz="2400" b="0" kern="1200" dirty="0">
              <a:latin typeface="Arial" panose="020B0604020202020204" pitchFamily="34" charset="0"/>
              <a:cs typeface="Arial" panose="020B0604020202020204" pitchFamily="34" charset="0"/>
            </a:rPr>
            <a:t>Ελεύθερο -</a:t>
          </a:r>
          <a:r>
            <a:rPr lang="en-US" sz="2400" b="0" kern="1200" dirty="0">
              <a:latin typeface="Arial" panose="020B0604020202020204" pitchFamily="34" charset="0"/>
              <a:cs typeface="Arial" panose="020B0604020202020204" pitchFamily="34" charset="0"/>
            </a:rPr>
            <a:t> </a:t>
          </a:r>
          <a:r>
            <a:rPr lang="el-GR" sz="2400" b="0" kern="1200" dirty="0">
              <a:latin typeface="Arial" panose="020B0604020202020204" pitchFamily="34" charset="0"/>
              <a:cs typeface="Arial" panose="020B0604020202020204" pitchFamily="34" charset="0"/>
            </a:rPr>
            <a:t>Προοπτικό Σχέδιο </a:t>
          </a:r>
        </a:p>
        <a:p>
          <a:pPr marL="228600" lvl="1" indent="-228600" algn="l" defTabSz="1066800">
            <a:lnSpc>
              <a:spcPct val="90000"/>
            </a:lnSpc>
            <a:spcBef>
              <a:spcPct val="0"/>
            </a:spcBef>
            <a:spcAft>
              <a:spcPct val="15000"/>
            </a:spcAft>
            <a:buChar char="••"/>
          </a:pPr>
          <a:r>
            <a:rPr lang="el-GR" sz="2400" b="0" kern="1200" dirty="0">
              <a:latin typeface="Arial" panose="020B0604020202020204" pitchFamily="34" charset="0"/>
              <a:cs typeface="Arial" panose="020B0604020202020204" pitchFamily="34" charset="0"/>
            </a:rPr>
            <a:t>Μουσικές Εφαρμογές </a:t>
          </a:r>
        </a:p>
        <a:p>
          <a:pPr marL="228600" lvl="1" indent="-228600" algn="l" defTabSz="1066800">
            <a:lnSpc>
              <a:spcPct val="90000"/>
            </a:lnSpc>
            <a:spcBef>
              <a:spcPct val="0"/>
            </a:spcBef>
            <a:spcAft>
              <a:spcPct val="15000"/>
            </a:spcAft>
            <a:buChar char="••"/>
          </a:pPr>
          <a:r>
            <a:rPr lang="el-GR" sz="2400" b="0" kern="1200" dirty="0">
              <a:latin typeface="Arial" panose="020B0604020202020204" pitchFamily="34" charset="0"/>
              <a:cs typeface="Arial" panose="020B0604020202020204" pitchFamily="34" charset="0"/>
            </a:rPr>
            <a:t>Αγγλικά ή Γαλλικά ή άλλη ξένη γλώσσα </a:t>
          </a:r>
        </a:p>
        <a:p>
          <a:pPr marL="228600" lvl="1" indent="-228600" algn="l" defTabSz="1066800">
            <a:lnSpc>
              <a:spcPct val="90000"/>
            </a:lnSpc>
            <a:spcBef>
              <a:spcPct val="0"/>
            </a:spcBef>
            <a:spcAft>
              <a:spcPct val="15000"/>
            </a:spcAft>
            <a:buChar char="••"/>
          </a:pPr>
          <a:r>
            <a:rPr lang="el-GR" sz="2400" b="0" kern="1200" dirty="0">
              <a:latin typeface="Arial" panose="020B0604020202020204" pitchFamily="34" charset="0"/>
              <a:cs typeface="Arial" panose="020B0604020202020204" pitchFamily="34" charset="0"/>
            </a:rPr>
            <a:t>Φωτογραφία (μόνο στη Β΄ Λυκείου)</a:t>
          </a:r>
        </a:p>
        <a:p>
          <a:pPr marL="228600" lvl="1" indent="-228600" algn="l" defTabSz="1066800">
            <a:lnSpc>
              <a:spcPct val="90000"/>
            </a:lnSpc>
            <a:spcBef>
              <a:spcPct val="0"/>
            </a:spcBef>
            <a:spcAft>
              <a:spcPct val="15000"/>
            </a:spcAft>
            <a:buChar char="••"/>
          </a:pPr>
          <a:r>
            <a:rPr lang="el-GR" sz="2400" b="0" kern="1200" dirty="0">
              <a:latin typeface="Arial" panose="020B0604020202020204" pitchFamily="34" charset="0"/>
              <a:cs typeface="Arial" panose="020B0604020202020204" pitchFamily="34" charset="0"/>
            </a:rPr>
            <a:t>Γραφιστικές Εφαρμογές (μόνο στη Γ’ Λυκείου)</a:t>
          </a:r>
        </a:p>
        <a:p>
          <a:pPr marL="171450" lvl="1" indent="-171450" algn="l" defTabSz="755650">
            <a:lnSpc>
              <a:spcPct val="90000"/>
            </a:lnSpc>
            <a:spcBef>
              <a:spcPct val="0"/>
            </a:spcBef>
            <a:spcAft>
              <a:spcPct val="15000"/>
            </a:spcAft>
            <a:buChar char="••"/>
          </a:pPr>
          <a:endParaRPr lang="el-GR" sz="1700" b="1" kern="1200" dirty="0">
            <a:latin typeface="Arial" pitchFamily="34" charset="0"/>
            <a:cs typeface="Arial" pitchFamily="34" charset="0"/>
          </a:endParaRPr>
        </a:p>
      </dsp:txBody>
      <dsp:txXfrm rot="-5400000">
        <a:off x="3867041" y="2834382"/>
        <a:ext cx="6836753" cy="2425544"/>
      </dsp:txXfrm>
    </dsp:sp>
    <dsp:sp modelId="{94354C91-2B7D-453F-8F5B-5146C7A4F1FD}">
      <dsp:nvSpPr>
        <dsp:cNvPr id="0" name=""/>
        <dsp:cNvSpPr/>
      </dsp:nvSpPr>
      <dsp:spPr>
        <a:xfrm>
          <a:off x="0" y="2759871"/>
          <a:ext cx="3896067" cy="2571852"/>
        </a:xfrm>
        <a:prstGeom prst="roundRect">
          <a:avLst/>
        </a:prstGeom>
        <a:solidFill>
          <a:srgbClr val="D4D4D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90000"/>
            </a:lnSpc>
            <a:spcBef>
              <a:spcPct val="0"/>
            </a:spcBef>
            <a:spcAft>
              <a:spcPct val="35000"/>
            </a:spcAft>
          </a:pPr>
          <a:r>
            <a:rPr lang="el-GR" sz="2800" b="0" kern="1200" dirty="0">
              <a:solidFill>
                <a:schemeClr val="tx1"/>
              </a:solidFill>
              <a:latin typeface="Arial" panose="020B0604020202020204" pitchFamily="34" charset="0"/>
              <a:cs typeface="Arial" panose="020B0604020202020204" pitchFamily="34" charset="0"/>
            </a:rPr>
            <a:t>Επιλεγόμενα Μαθήματα</a:t>
          </a:r>
          <a:r>
            <a:rPr lang="en-US" sz="2800" b="0" kern="1200" dirty="0">
              <a:solidFill>
                <a:schemeClr val="tx1"/>
              </a:solidFill>
              <a:latin typeface="Arial" panose="020B0604020202020204" pitchFamily="34" charset="0"/>
              <a:cs typeface="Arial" panose="020B0604020202020204" pitchFamily="34" charset="0"/>
            </a:rPr>
            <a:t> </a:t>
          </a:r>
          <a:r>
            <a:rPr lang="el-GR" sz="2800" b="0" kern="1200" dirty="0">
              <a:solidFill>
                <a:schemeClr val="tx1"/>
              </a:solidFill>
              <a:latin typeface="Arial" panose="020B0604020202020204" pitchFamily="34" charset="0"/>
              <a:cs typeface="Arial" panose="020B0604020202020204" pitchFamily="34" charset="0"/>
            </a:rPr>
            <a:t>(1</a:t>
          </a:r>
          <a:r>
            <a:rPr lang="en-US" sz="2800" b="0" kern="1200" dirty="0">
              <a:solidFill>
                <a:schemeClr val="tx1"/>
              </a:solidFill>
              <a:latin typeface="Arial" panose="020B0604020202020204" pitchFamily="34" charset="0"/>
              <a:cs typeface="Arial" panose="020B0604020202020204" pitchFamily="34" charset="0"/>
            </a:rPr>
            <a:t>x4=4)</a:t>
          </a:r>
          <a:endParaRPr lang="el-GR" sz="2800" b="0" kern="1200" dirty="0">
            <a:solidFill>
              <a:schemeClr val="tx1"/>
            </a:solidFill>
            <a:latin typeface="Arial" panose="020B0604020202020204" pitchFamily="34" charset="0"/>
            <a:cs typeface="Arial" panose="020B0604020202020204" pitchFamily="34" charset="0"/>
          </a:endParaRPr>
        </a:p>
      </dsp:txBody>
      <dsp:txXfrm>
        <a:off x="125547" y="2885418"/>
        <a:ext cx="3644973" cy="2320758"/>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9370CD-D81B-4E22-BA94-789A3F6467AE}">
      <dsp:nvSpPr>
        <dsp:cNvPr id="0" name=""/>
        <dsp:cNvSpPr/>
      </dsp:nvSpPr>
      <dsp:spPr>
        <a:xfrm rot="2427493">
          <a:off x="1344376" y="2420729"/>
          <a:ext cx="569915" cy="65214"/>
        </a:xfrm>
        <a:custGeom>
          <a:avLst/>
          <a:gdLst/>
          <a:ahLst/>
          <a:cxnLst/>
          <a:rect l="0" t="0" r="0" b="0"/>
          <a:pathLst>
            <a:path>
              <a:moveTo>
                <a:pt x="0" y="32607"/>
              </a:moveTo>
              <a:lnTo>
                <a:pt x="569915" y="3260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2180BB1-1D96-42F6-9D97-C06C404FAEB0}">
      <dsp:nvSpPr>
        <dsp:cNvPr id="0" name=""/>
        <dsp:cNvSpPr/>
      </dsp:nvSpPr>
      <dsp:spPr>
        <a:xfrm>
          <a:off x="1412515" y="1741702"/>
          <a:ext cx="590156" cy="65214"/>
        </a:xfrm>
        <a:custGeom>
          <a:avLst/>
          <a:gdLst/>
          <a:ahLst/>
          <a:cxnLst/>
          <a:rect l="0" t="0" r="0" b="0"/>
          <a:pathLst>
            <a:path>
              <a:moveTo>
                <a:pt x="0" y="32607"/>
              </a:moveTo>
              <a:lnTo>
                <a:pt x="590156" y="3260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CCFF72E-4D8F-4133-B4B5-1403DC49D0DF}">
      <dsp:nvSpPr>
        <dsp:cNvPr id="0" name=""/>
        <dsp:cNvSpPr/>
      </dsp:nvSpPr>
      <dsp:spPr>
        <a:xfrm rot="19231221">
          <a:off x="1349253" y="1088132"/>
          <a:ext cx="554565" cy="65214"/>
        </a:xfrm>
        <a:custGeom>
          <a:avLst/>
          <a:gdLst/>
          <a:ahLst/>
          <a:cxnLst/>
          <a:rect l="0" t="0" r="0" b="0"/>
          <a:pathLst>
            <a:path>
              <a:moveTo>
                <a:pt x="0" y="32607"/>
              </a:moveTo>
              <a:lnTo>
                <a:pt x="554565" y="3260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60AE94C-488C-4E08-A2FC-B3FC3CCAFA08}">
      <dsp:nvSpPr>
        <dsp:cNvPr id="0" name=""/>
        <dsp:cNvSpPr/>
      </dsp:nvSpPr>
      <dsp:spPr>
        <a:xfrm>
          <a:off x="5411" y="946601"/>
          <a:ext cx="1655416" cy="1655416"/>
        </a:xfrm>
        <a:prstGeom prst="ellipse">
          <a:avLst/>
        </a:prstGeom>
        <a:blipFill>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w="12700" cap="flat" cmpd="sng" algn="ctr">
          <a:solidFill>
            <a:schemeClr val="accent1">
              <a:lumMod val="40000"/>
              <a:lumOff val="60000"/>
            </a:schemeClr>
          </a:solidFill>
          <a:prstDash val="sysDash"/>
          <a:miter lim="800000"/>
        </a:ln>
        <a:effectLst/>
      </dsp:spPr>
      <dsp:style>
        <a:lnRef idx="2">
          <a:scrgbClr r="0" g="0" b="0"/>
        </a:lnRef>
        <a:fillRef idx="1">
          <a:scrgbClr r="0" g="0" b="0"/>
        </a:fillRef>
        <a:effectRef idx="0">
          <a:scrgbClr r="0" g="0" b="0"/>
        </a:effectRef>
        <a:fontRef idx="minor">
          <a:schemeClr val="lt1"/>
        </a:fontRef>
      </dsp:style>
    </dsp:sp>
    <dsp:sp modelId="{3E9748A9-9584-43A7-9BD2-C015C695DF8F}">
      <dsp:nvSpPr>
        <dsp:cNvPr id="0" name=""/>
        <dsp:cNvSpPr/>
      </dsp:nvSpPr>
      <dsp:spPr>
        <a:xfrm>
          <a:off x="1724625" y="112167"/>
          <a:ext cx="1017107" cy="1017713"/>
        </a:xfrm>
        <a:prstGeom prst="ellipse">
          <a:avLst/>
        </a:prstGeom>
        <a:solidFill>
          <a:schemeClr val="accent1">
            <a:shade val="80000"/>
            <a:hueOff val="90421"/>
            <a:satOff val="1725"/>
            <a:lumOff val="7618"/>
            <a:alphaOff val="0"/>
          </a:schemeClr>
        </a:solidFill>
        <a:ln w="12700" cap="flat" cmpd="sng" algn="ctr">
          <a:solidFill>
            <a:schemeClr val="accent1">
              <a:lumMod val="75000"/>
            </a:schemeClr>
          </a:solidFill>
          <a:prstDash val="sysDash"/>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66725">
            <a:lnSpc>
              <a:spcPct val="90000"/>
            </a:lnSpc>
            <a:spcBef>
              <a:spcPct val="0"/>
            </a:spcBef>
            <a:spcAft>
              <a:spcPct val="35000"/>
            </a:spcAft>
            <a:buFont typeface="Arial" panose="020B0604020202020204" pitchFamily="34" charset="0"/>
            <a:buChar char="•"/>
          </a:pPr>
          <a:r>
            <a:rPr lang="el-GR" sz="1050" b="1" u="none" kern="1200" dirty="0">
              <a:solidFill>
                <a:schemeClr val="tx1"/>
              </a:solidFill>
            </a:rPr>
            <a:t>Αγγλικής Φιλολογίας</a:t>
          </a:r>
          <a:endParaRPr lang="en-US" sz="1050" b="1" u="none" kern="1200" dirty="0">
            <a:solidFill>
              <a:schemeClr val="tx1"/>
            </a:solidFill>
          </a:endParaRPr>
        </a:p>
      </dsp:txBody>
      <dsp:txXfrm>
        <a:off x="1873577" y="261208"/>
        <a:ext cx="719203" cy="719631"/>
      </dsp:txXfrm>
    </dsp:sp>
    <dsp:sp modelId="{F35A478D-92C4-4E8C-B3A9-CC6E9CD7143A}">
      <dsp:nvSpPr>
        <dsp:cNvPr id="0" name=""/>
        <dsp:cNvSpPr/>
      </dsp:nvSpPr>
      <dsp:spPr>
        <a:xfrm>
          <a:off x="2811236" y="112167"/>
          <a:ext cx="1525661" cy="10177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171450" lvl="1" indent="-171450" algn="l" defTabSz="711200">
            <a:lnSpc>
              <a:spcPct val="90000"/>
            </a:lnSpc>
            <a:spcBef>
              <a:spcPct val="0"/>
            </a:spcBef>
            <a:spcAft>
              <a:spcPct val="15000"/>
            </a:spcAft>
            <a:buChar char="••"/>
          </a:pPr>
          <a:r>
            <a:rPr lang="el-GR" sz="1600" kern="1200" dirty="0"/>
            <a:t> Πλαίσιο Πρόσβασης 1</a:t>
          </a:r>
          <a:endParaRPr lang="en-US" sz="1600" kern="1200" dirty="0"/>
        </a:p>
      </dsp:txBody>
      <dsp:txXfrm>
        <a:off x="2811236" y="112167"/>
        <a:ext cx="1525661" cy="1017713"/>
      </dsp:txXfrm>
    </dsp:sp>
    <dsp:sp modelId="{A413ABC1-A3FD-4064-8FCF-0F3E7EBB2E40}">
      <dsp:nvSpPr>
        <dsp:cNvPr id="0" name=""/>
        <dsp:cNvSpPr/>
      </dsp:nvSpPr>
      <dsp:spPr>
        <a:xfrm>
          <a:off x="2002671" y="1333947"/>
          <a:ext cx="976126" cy="880724"/>
        </a:xfrm>
        <a:prstGeom prst="ellipse">
          <a:avLst/>
        </a:prstGeom>
        <a:solidFill>
          <a:schemeClr val="accent1">
            <a:shade val="80000"/>
            <a:hueOff val="180842"/>
            <a:satOff val="3450"/>
            <a:lumOff val="15237"/>
            <a:alphaOff val="0"/>
          </a:schemeClr>
        </a:solidFill>
        <a:ln w="12700" cap="flat" cmpd="sng" algn="ctr">
          <a:solidFill>
            <a:schemeClr val="accent1">
              <a:lumMod val="75000"/>
            </a:schemeClr>
          </a:solidFill>
          <a:prstDash val="sysDash"/>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buFont typeface="Arial" panose="020B0604020202020204" pitchFamily="34" charset="0"/>
            <a:buChar char="•"/>
          </a:pPr>
          <a:r>
            <a:rPr lang="el-GR" sz="1000" b="1" u="none" kern="1200" dirty="0">
              <a:solidFill>
                <a:schemeClr val="tx1"/>
              </a:solidFill>
            </a:rPr>
            <a:t>Ψυχολογίας</a:t>
          </a:r>
          <a:endParaRPr lang="en-US" sz="1000" b="1" u="none" kern="1200" dirty="0">
            <a:solidFill>
              <a:schemeClr val="tx1"/>
            </a:solidFill>
          </a:endParaRPr>
        </a:p>
      </dsp:txBody>
      <dsp:txXfrm>
        <a:off x="2145621" y="1462926"/>
        <a:ext cx="690226" cy="622766"/>
      </dsp:txXfrm>
    </dsp:sp>
    <dsp:sp modelId="{5821E0AB-3608-493F-8EB5-19086691F080}">
      <dsp:nvSpPr>
        <dsp:cNvPr id="0" name=""/>
        <dsp:cNvSpPr/>
      </dsp:nvSpPr>
      <dsp:spPr>
        <a:xfrm>
          <a:off x="3099527" y="1333947"/>
          <a:ext cx="1464189" cy="8807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171450" lvl="1" indent="-171450" algn="l" defTabSz="711200">
            <a:lnSpc>
              <a:spcPct val="90000"/>
            </a:lnSpc>
            <a:spcBef>
              <a:spcPct val="0"/>
            </a:spcBef>
            <a:spcAft>
              <a:spcPct val="15000"/>
            </a:spcAft>
            <a:buChar char="••"/>
          </a:pPr>
          <a:r>
            <a:rPr lang="el-GR" sz="1600" kern="1200" dirty="0"/>
            <a:t>Πλαίσιο Πρόσβασης 10</a:t>
          </a:r>
          <a:endParaRPr lang="en-US" sz="1600" kern="1200" dirty="0"/>
        </a:p>
      </dsp:txBody>
      <dsp:txXfrm>
        <a:off x="3099527" y="1333947"/>
        <a:ext cx="1464189" cy="880724"/>
      </dsp:txXfrm>
    </dsp:sp>
    <dsp:sp modelId="{9DF930E0-C002-47F6-9BC9-61AE93DADBC5}">
      <dsp:nvSpPr>
        <dsp:cNvPr id="0" name=""/>
        <dsp:cNvSpPr/>
      </dsp:nvSpPr>
      <dsp:spPr>
        <a:xfrm>
          <a:off x="1727399" y="2463875"/>
          <a:ext cx="993250" cy="993250"/>
        </a:xfrm>
        <a:prstGeom prst="ellipse">
          <a:avLst/>
        </a:prstGeom>
        <a:solidFill>
          <a:schemeClr val="accent1">
            <a:shade val="80000"/>
            <a:hueOff val="271263"/>
            <a:satOff val="5175"/>
            <a:lumOff val="22855"/>
            <a:alphaOff val="0"/>
          </a:schemeClr>
        </a:solidFill>
        <a:ln w="12700" cap="flat" cmpd="sng" algn="ctr">
          <a:solidFill>
            <a:schemeClr val="accent1">
              <a:lumMod val="75000"/>
            </a:schemeClr>
          </a:solidFill>
          <a:prstDash val="sysDash"/>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l-GR" sz="1400" b="1" kern="1200" dirty="0">
              <a:solidFill>
                <a:schemeClr val="tx1"/>
              </a:solidFill>
            </a:rPr>
            <a:t>Νομική</a:t>
          </a:r>
          <a:endParaRPr lang="en-US" sz="1600" b="1" kern="1200" dirty="0">
            <a:solidFill>
              <a:schemeClr val="tx1"/>
            </a:solidFill>
          </a:endParaRPr>
        </a:p>
      </dsp:txBody>
      <dsp:txXfrm>
        <a:off x="1872857" y="2609333"/>
        <a:ext cx="702334" cy="702334"/>
      </dsp:txXfrm>
    </dsp:sp>
    <dsp:sp modelId="{1D1694CB-AC16-4393-8B38-7AC58B5A8C10}">
      <dsp:nvSpPr>
        <dsp:cNvPr id="0" name=""/>
        <dsp:cNvSpPr/>
      </dsp:nvSpPr>
      <dsp:spPr>
        <a:xfrm>
          <a:off x="2819974" y="2463875"/>
          <a:ext cx="1489875" cy="993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171450" lvl="1" indent="-171450" algn="l" defTabSz="711200">
            <a:lnSpc>
              <a:spcPct val="90000"/>
            </a:lnSpc>
            <a:spcBef>
              <a:spcPct val="0"/>
            </a:spcBef>
            <a:spcAft>
              <a:spcPct val="15000"/>
            </a:spcAft>
            <a:buChar char="••"/>
          </a:pPr>
          <a:r>
            <a:rPr lang="el-GR" sz="1600" kern="1200" dirty="0">
              <a:latin typeface="Calibri" panose="020F0502020204030204"/>
              <a:ea typeface="+mn-ea"/>
              <a:cs typeface="+mn-cs"/>
            </a:rPr>
            <a:t>Πλαίσιο Πρόσβασης 7</a:t>
          </a:r>
          <a:endParaRPr lang="en-US" sz="1600" kern="1200" dirty="0">
            <a:latin typeface="Calibri" panose="020F0502020204030204"/>
            <a:ea typeface="+mn-ea"/>
            <a:cs typeface="+mn-cs"/>
          </a:endParaRPr>
        </a:p>
      </dsp:txBody>
      <dsp:txXfrm>
        <a:off x="2819974" y="2463875"/>
        <a:ext cx="1489875" cy="993250"/>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15FFA7-51E2-4B3B-BF2B-C5C1CCF16B07}">
      <dsp:nvSpPr>
        <dsp:cNvPr id="0" name=""/>
        <dsp:cNvSpPr/>
      </dsp:nvSpPr>
      <dsp:spPr>
        <a:xfrm rot="2145380">
          <a:off x="1179493" y="2198569"/>
          <a:ext cx="540117" cy="65214"/>
        </a:xfrm>
        <a:custGeom>
          <a:avLst/>
          <a:gdLst/>
          <a:ahLst/>
          <a:cxnLst/>
          <a:rect l="0" t="0" r="0" b="0"/>
          <a:pathLst>
            <a:path>
              <a:moveTo>
                <a:pt x="0" y="32607"/>
              </a:moveTo>
              <a:lnTo>
                <a:pt x="540117" y="32607"/>
              </a:lnTo>
            </a:path>
          </a:pathLst>
        </a:custGeom>
        <a:no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A1174C2-62E6-468E-B5AB-B7CAFF1BFCA0}">
      <dsp:nvSpPr>
        <dsp:cNvPr id="0" name=""/>
        <dsp:cNvSpPr/>
      </dsp:nvSpPr>
      <dsp:spPr>
        <a:xfrm rot="21521031">
          <a:off x="1230346" y="1660037"/>
          <a:ext cx="380053" cy="65214"/>
        </a:xfrm>
        <a:custGeom>
          <a:avLst/>
          <a:gdLst/>
          <a:ahLst/>
          <a:cxnLst/>
          <a:rect l="0" t="0" r="0" b="0"/>
          <a:pathLst>
            <a:path>
              <a:moveTo>
                <a:pt x="0" y="32607"/>
              </a:moveTo>
              <a:lnTo>
                <a:pt x="380053" y="32607"/>
              </a:lnTo>
            </a:path>
          </a:pathLst>
        </a:custGeom>
        <a:no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DDFECAE-D8C6-4B0C-BED2-AD911D13BCBB}">
      <dsp:nvSpPr>
        <dsp:cNvPr id="0" name=""/>
        <dsp:cNvSpPr/>
      </dsp:nvSpPr>
      <dsp:spPr>
        <a:xfrm rot="19067059">
          <a:off x="1168891" y="1057176"/>
          <a:ext cx="474250" cy="65214"/>
        </a:xfrm>
        <a:custGeom>
          <a:avLst/>
          <a:gdLst/>
          <a:ahLst/>
          <a:cxnLst/>
          <a:rect l="0" t="0" r="0" b="0"/>
          <a:pathLst>
            <a:path>
              <a:moveTo>
                <a:pt x="0" y="32607"/>
              </a:moveTo>
              <a:lnTo>
                <a:pt x="474250" y="32607"/>
              </a:lnTo>
            </a:path>
          </a:pathLst>
        </a:custGeom>
        <a:no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9C995CF-466E-40CA-9DB6-DB93CBDBC141}">
      <dsp:nvSpPr>
        <dsp:cNvPr id="0" name=""/>
        <dsp:cNvSpPr/>
      </dsp:nvSpPr>
      <dsp:spPr>
        <a:xfrm>
          <a:off x="0" y="1068960"/>
          <a:ext cx="1447189" cy="1447189"/>
        </a:xfrm>
        <a:prstGeom prst="ellipse">
          <a:avLst/>
        </a:prstGeom>
        <a:blipFill>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w="12700" cap="flat" cmpd="sng" algn="ctr">
          <a:solidFill>
            <a:srgbClr val="FFC000"/>
          </a:solidFill>
          <a:prstDash val="lgDashDot"/>
          <a:miter lim="800000"/>
        </a:ln>
        <a:effectLst/>
      </dsp:spPr>
      <dsp:style>
        <a:lnRef idx="2">
          <a:scrgbClr r="0" g="0" b="0"/>
        </a:lnRef>
        <a:fillRef idx="1">
          <a:scrgbClr r="0" g="0" b="0"/>
        </a:fillRef>
        <a:effectRef idx="0">
          <a:scrgbClr r="0" g="0" b="0"/>
        </a:effectRef>
        <a:fontRef idx="minor">
          <a:schemeClr val="lt1"/>
        </a:fontRef>
      </dsp:style>
    </dsp:sp>
    <dsp:sp modelId="{D141E41D-CCEC-4670-9948-208C9180AB52}">
      <dsp:nvSpPr>
        <dsp:cNvPr id="0" name=""/>
        <dsp:cNvSpPr/>
      </dsp:nvSpPr>
      <dsp:spPr>
        <a:xfrm>
          <a:off x="1469024" y="204576"/>
          <a:ext cx="868313" cy="868313"/>
        </a:xfrm>
        <a:prstGeom prst="ellipse">
          <a:avLst/>
        </a:prstGeom>
        <a:solidFill>
          <a:schemeClr val="accent4">
            <a:shade val="80000"/>
            <a:hueOff val="-171094"/>
            <a:satOff val="0"/>
            <a:lumOff val="11292"/>
            <a:alphaOff val="0"/>
          </a:schemeClr>
        </a:solidFill>
        <a:ln w="12700" cap="flat" cmpd="sng" algn="ctr">
          <a:solidFill>
            <a:srgbClr val="FFC000"/>
          </a:solidFill>
          <a:prstDash val="lgDash"/>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lvl="0" algn="ctr" defTabSz="355600">
            <a:lnSpc>
              <a:spcPct val="90000"/>
            </a:lnSpc>
            <a:spcBef>
              <a:spcPct val="0"/>
            </a:spcBef>
            <a:spcAft>
              <a:spcPct val="35000"/>
            </a:spcAft>
          </a:pPr>
          <a:r>
            <a:rPr lang="el-GR" sz="800" b="1" kern="1200" dirty="0">
              <a:solidFill>
                <a:schemeClr val="tx1"/>
              </a:solidFill>
            </a:rPr>
            <a:t>Οικονομικών</a:t>
          </a:r>
          <a:endParaRPr lang="en-US" sz="800" b="1" kern="1200" dirty="0">
            <a:solidFill>
              <a:schemeClr val="tx1"/>
            </a:solidFill>
          </a:endParaRPr>
        </a:p>
      </dsp:txBody>
      <dsp:txXfrm>
        <a:off x="1596185" y="331737"/>
        <a:ext cx="613991" cy="613991"/>
      </dsp:txXfrm>
    </dsp:sp>
    <dsp:sp modelId="{DAB072AC-3ED6-4E31-AD9A-BB74CFD93AA3}">
      <dsp:nvSpPr>
        <dsp:cNvPr id="0" name=""/>
        <dsp:cNvSpPr/>
      </dsp:nvSpPr>
      <dsp:spPr>
        <a:xfrm>
          <a:off x="2424169" y="204576"/>
          <a:ext cx="1302470" cy="8683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171450" lvl="1" indent="-171450" algn="l" defTabSz="711200">
            <a:lnSpc>
              <a:spcPct val="90000"/>
            </a:lnSpc>
            <a:spcBef>
              <a:spcPct val="0"/>
            </a:spcBef>
            <a:spcAft>
              <a:spcPct val="15000"/>
            </a:spcAft>
            <a:buChar char="••"/>
          </a:pPr>
          <a:r>
            <a:rPr lang="el-GR" sz="1600" kern="1200" dirty="0"/>
            <a:t>Πλαίσιο Πρόσβασης </a:t>
          </a:r>
          <a:r>
            <a:rPr lang="en-US" sz="1600" kern="1200" dirty="0"/>
            <a:t>22</a:t>
          </a:r>
        </a:p>
      </dsp:txBody>
      <dsp:txXfrm>
        <a:off x="2424169" y="204576"/>
        <a:ext cx="1302470" cy="868313"/>
      </dsp:txXfrm>
    </dsp:sp>
    <dsp:sp modelId="{1ABE90D0-0CC2-46BF-BEEC-1F80971EE547}">
      <dsp:nvSpPr>
        <dsp:cNvPr id="0" name=""/>
        <dsp:cNvSpPr/>
      </dsp:nvSpPr>
      <dsp:spPr>
        <a:xfrm>
          <a:off x="1610235" y="1244151"/>
          <a:ext cx="868313" cy="868313"/>
        </a:xfrm>
        <a:prstGeom prst="ellipse">
          <a:avLst/>
        </a:prstGeom>
        <a:solidFill>
          <a:schemeClr val="accent4">
            <a:shade val="80000"/>
            <a:hueOff val="-342189"/>
            <a:satOff val="0"/>
            <a:lumOff val="22583"/>
            <a:alphaOff val="0"/>
          </a:schemeClr>
        </a:solidFill>
        <a:ln w="12700" cap="flat" cmpd="sng" algn="ctr">
          <a:solidFill>
            <a:srgbClr val="FFC000"/>
          </a:solidFill>
          <a:prstDash val="lgDash"/>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lvl="0" algn="ctr" defTabSz="355600">
            <a:lnSpc>
              <a:spcPct val="90000"/>
            </a:lnSpc>
            <a:spcBef>
              <a:spcPct val="0"/>
            </a:spcBef>
            <a:spcAft>
              <a:spcPct val="35000"/>
            </a:spcAft>
          </a:pPr>
          <a:r>
            <a:rPr lang="el-GR" sz="800" b="1" kern="1200" dirty="0">
              <a:solidFill>
                <a:schemeClr val="tx1"/>
              </a:solidFill>
            </a:rPr>
            <a:t>Επιστήμης</a:t>
          </a:r>
        </a:p>
        <a:p>
          <a:pPr lvl="0" algn="ctr" defTabSz="355600">
            <a:lnSpc>
              <a:spcPct val="90000"/>
            </a:lnSpc>
            <a:spcBef>
              <a:spcPct val="0"/>
            </a:spcBef>
            <a:spcAft>
              <a:spcPct val="35000"/>
            </a:spcAft>
          </a:pPr>
          <a:r>
            <a:rPr lang="el-GR" sz="800" b="1" kern="1200" dirty="0">
              <a:solidFill>
                <a:schemeClr val="tx1"/>
              </a:solidFill>
            </a:rPr>
            <a:t>Δεδομένων</a:t>
          </a:r>
          <a:endParaRPr lang="en-US" sz="800" b="1" kern="1200" dirty="0">
            <a:solidFill>
              <a:schemeClr val="tx1"/>
            </a:solidFill>
          </a:endParaRPr>
        </a:p>
      </dsp:txBody>
      <dsp:txXfrm>
        <a:off x="1737396" y="1371312"/>
        <a:ext cx="613991" cy="613991"/>
      </dsp:txXfrm>
    </dsp:sp>
    <dsp:sp modelId="{207B0712-62E0-4714-92DE-CFE7F36DDFFB}">
      <dsp:nvSpPr>
        <dsp:cNvPr id="0" name=""/>
        <dsp:cNvSpPr/>
      </dsp:nvSpPr>
      <dsp:spPr>
        <a:xfrm>
          <a:off x="2565380" y="1244151"/>
          <a:ext cx="1302470" cy="8683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171450" lvl="1" indent="-171450" algn="l" defTabSz="711200">
            <a:lnSpc>
              <a:spcPct val="90000"/>
            </a:lnSpc>
            <a:spcBef>
              <a:spcPct val="0"/>
            </a:spcBef>
            <a:spcAft>
              <a:spcPct val="15000"/>
            </a:spcAft>
            <a:buChar char="••"/>
          </a:pPr>
          <a:r>
            <a:rPr lang="el-GR" sz="1600" kern="1200" dirty="0"/>
            <a:t>Πλαίσιο Πρόσβασης 23</a:t>
          </a:r>
          <a:endParaRPr lang="en-US" sz="1600" kern="1200" dirty="0"/>
        </a:p>
      </dsp:txBody>
      <dsp:txXfrm>
        <a:off x="2565380" y="1244151"/>
        <a:ext cx="1302470" cy="868313"/>
      </dsp:txXfrm>
    </dsp:sp>
    <dsp:sp modelId="{10996B09-2434-4F73-8610-B467D0793FC9}">
      <dsp:nvSpPr>
        <dsp:cNvPr id="0" name=""/>
        <dsp:cNvSpPr/>
      </dsp:nvSpPr>
      <dsp:spPr>
        <a:xfrm>
          <a:off x="1586872" y="2208521"/>
          <a:ext cx="868313" cy="868313"/>
        </a:xfrm>
        <a:prstGeom prst="ellipse">
          <a:avLst/>
        </a:prstGeom>
        <a:solidFill>
          <a:schemeClr val="accent4">
            <a:shade val="80000"/>
            <a:hueOff val="-513283"/>
            <a:satOff val="0"/>
            <a:lumOff val="33875"/>
            <a:alphaOff val="0"/>
          </a:schemeClr>
        </a:solidFill>
        <a:ln w="12700" cap="flat" cmpd="sng" algn="ctr">
          <a:solidFill>
            <a:srgbClr val="FFC000"/>
          </a:solidFill>
          <a:prstDash val="lgDash"/>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l-GR" sz="1000" b="1" kern="1200" dirty="0">
              <a:solidFill>
                <a:schemeClr val="tx1"/>
              </a:solidFill>
            </a:rPr>
            <a:t>Πολυμέσων</a:t>
          </a:r>
          <a:endParaRPr lang="en-US" sz="1000" b="1" kern="1200" dirty="0">
            <a:solidFill>
              <a:schemeClr val="tx1"/>
            </a:solidFill>
          </a:endParaRPr>
        </a:p>
      </dsp:txBody>
      <dsp:txXfrm>
        <a:off x="1714033" y="2335682"/>
        <a:ext cx="613991" cy="613991"/>
      </dsp:txXfrm>
    </dsp:sp>
    <dsp:sp modelId="{BA3EEA90-1B63-4B9D-BB63-553D3ED9AA96}">
      <dsp:nvSpPr>
        <dsp:cNvPr id="0" name=""/>
        <dsp:cNvSpPr/>
      </dsp:nvSpPr>
      <dsp:spPr>
        <a:xfrm>
          <a:off x="2542017" y="2208521"/>
          <a:ext cx="1302470" cy="8683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171450" lvl="1" indent="-171450" algn="l" defTabSz="711200">
            <a:lnSpc>
              <a:spcPct val="90000"/>
            </a:lnSpc>
            <a:spcBef>
              <a:spcPct val="0"/>
            </a:spcBef>
            <a:spcAft>
              <a:spcPct val="15000"/>
            </a:spcAft>
            <a:buChar char="••"/>
          </a:pPr>
          <a:r>
            <a:rPr lang="el-GR" sz="1600" kern="1200" dirty="0"/>
            <a:t>Πλαίσιο Πρόσβασης 19</a:t>
          </a:r>
          <a:endParaRPr lang="en-US" sz="1600" kern="1200" dirty="0"/>
        </a:p>
      </dsp:txBody>
      <dsp:txXfrm>
        <a:off x="2542017" y="2208521"/>
        <a:ext cx="1302470" cy="868313"/>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A0B32B-4E47-46C4-A82D-9AC4F5138BA0}">
      <dsp:nvSpPr>
        <dsp:cNvPr id="0" name=""/>
        <dsp:cNvSpPr/>
      </dsp:nvSpPr>
      <dsp:spPr>
        <a:xfrm>
          <a:off x="882" y="1329975"/>
          <a:ext cx="3096356" cy="196618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14A3B32-569B-4A64-93A3-40E7CA10A8C6}">
      <dsp:nvSpPr>
        <dsp:cNvPr id="0" name=""/>
        <dsp:cNvSpPr/>
      </dsp:nvSpPr>
      <dsp:spPr>
        <a:xfrm>
          <a:off x="344921" y="1656813"/>
          <a:ext cx="3096356" cy="196618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l-GR" sz="2000" kern="1200" dirty="0"/>
            <a:t>Η εξέλιξη της ζωής μας είναι μια σειρά από μεταβάσεις στη ροή του χρόνου</a:t>
          </a:r>
          <a:endParaRPr lang="en-US" sz="2000" kern="1200" dirty="0"/>
        </a:p>
      </dsp:txBody>
      <dsp:txXfrm>
        <a:off x="402509" y="1714401"/>
        <a:ext cx="2981180" cy="1851010"/>
      </dsp:txXfrm>
    </dsp:sp>
    <dsp:sp modelId="{6C3DCA7D-3C3C-47E6-8C49-8B2D9BF7E509}">
      <dsp:nvSpPr>
        <dsp:cNvPr id="0" name=""/>
        <dsp:cNvSpPr/>
      </dsp:nvSpPr>
      <dsp:spPr>
        <a:xfrm>
          <a:off x="3785317" y="1329975"/>
          <a:ext cx="3096356" cy="196618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45953A4-82E4-4141-8AB9-90757F0577F0}">
      <dsp:nvSpPr>
        <dsp:cNvPr id="0" name=""/>
        <dsp:cNvSpPr/>
      </dsp:nvSpPr>
      <dsp:spPr>
        <a:xfrm>
          <a:off x="4129356" y="1656813"/>
          <a:ext cx="3096356" cy="196618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l-GR" sz="2000" kern="1200" dirty="0"/>
            <a:t>Αυτές οι πολύ σημαντικές ΜΕΤΑΒΑΣΕΙΣ απαιτούν μια διαδικασία Λήψης Απόφασης για μικρά ή μεγάλα θέματα που θα αντιμετωπίσουμε.</a:t>
          </a:r>
          <a:endParaRPr lang="en-US" sz="2000" kern="1200" dirty="0"/>
        </a:p>
      </dsp:txBody>
      <dsp:txXfrm>
        <a:off x="4186944" y="1714401"/>
        <a:ext cx="2981180" cy="185101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16.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17.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3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7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17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19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20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38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4186"/>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sz="quarter" idx="1"/>
          </p:nvPr>
        </p:nvSpPr>
        <p:spPr>
          <a:xfrm>
            <a:off x="3849688" y="0"/>
            <a:ext cx="2946400" cy="494186"/>
          </a:xfrm>
          <a:prstGeom prst="rect">
            <a:avLst/>
          </a:prstGeom>
        </p:spPr>
        <p:txBody>
          <a:bodyPr vert="horz" lIns="91440" tIns="45720" rIns="91440" bIns="45720" rtlCol="0"/>
          <a:lstStyle>
            <a:lvl1pPr algn="r">
              <a:defRPr sz="1200"/>
            </a:lvl1pPr>
          </a:lstStyle>
          <a:p>
            <a:fld id="{BC798AED-B5FE-4014-81FB-0B77502DE081}" type="datetimeFigureOut">
              <a:rPr lang="el-GR" smtClean="0"/>
              <a:t>16/10/2026</a:t>
            </a:fld>
            <a:endParaRPr lang="el-GR"/>
          </a:p>
        </p:txBody>
      </p:sp>
      <p:sp>
        <p:nvSpPr>
          <p:cNvPr id="4" name="Footer Placeholder 3"/>
          <p:cNvSpPr>
            <a:spLocks noGrp="1"/>
          </p:cNvSpPr>
          <p:nvPr>
            <p:ph type="ftr" sz="quarter" idx="2"/>
          </p:nvPr>
        </p:nvSpPr>
        <p:spPr>
          <a:xfrm>
            <a:off x="0" y="9378477"/>
            <a:ext cx="2946400" cy="494186"/>
          </a:xfrm>
          <a:prstGeom prst="rect">
            <a:avLst/>
          </a:prstGeom>
        </p:spPr>
        <p:txBody>
          <a:bodyPr vert="horz" lIns="91440" tIns="45720" rIns="91440" bIns="45720" rtlCol="0" anchor="b"/>
          <a:lstStyle>
            <a:lvl1pPr algn="l">
              <a:defRPr sz="1200"/>
            </a:lvl1pPr>
          </a:lstStyle>
          <a:p>
            <a:endParaRPr lang="el-GR"/>
          </a:p>
        </p:txBody>
      </p:sp>
      <p:sp>
        <p:nvSpPr>
          <p:cNvPr id="5" name="Slide Number Placeholder 4"/>
          <p:cNvSpPr>
            <a:spLocks noGrp="1"/>
          </p:cNvSpPr>
          <p:nvPr>
            <p:ph type="sldNum" sz="quarter" idx="3"/>
          </p:nvPr>
        </p:nvSpPr>
        <p:spPr>
          <a:xfrm>
            <a:off x="3849688" y="9378477"/>
            <a:ext cx="2946400" cy="494186"/>
          </a:xfrm>
          <a:prstGeom prst="rect">
            <a:avLst/>
          </a:prstGeom>
        </p:spPr>
        <p:txBody>
          <a:bodyPr vert="horz" lIns="91440" tIns="45720" rIns="91440" bIns="45720" rtlCol="0" anchor="b"/>
          <a:lstStyle>
            <a:lvl1pPr algn="r">
              <a:defRPr sz="1200"/>
            </a:lvl1pPr>
          </a:lstStyle>
          <a:p>
            <a:fld id="{8A0F4BA4-41BC-4277-B440-525251867A07}" type="slidenum">
              <a:rPr lang="el-GR" smtClean="0"/>
              <a:t>‹#›</a:t>
            </a:fld>
            <a:endParaRPr lang="el-GR"/>
          </a:p>
        </p:txBody>
      </p:sp>
    </p:spTree>
    <p:extLst>
      <p:ext uri="{BB962C8B-B14F-4D97-AF65-F5344CB8AC3E}">
        <p14:creationId xmlns:p14="http://schemas.microsoft.com/office/powerpoint/2010/main" val="23453429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4186"/>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49688" y="0"/>
            <a:ext cx="2946400" cy="494186"/>
          </a:xfrm>
          <a:prstGeom prst="rect">
            <a:avLst/>
          </a:prstGeom>
        </p:spPr>
        <p:txBody>
          <a:bodyPr vert="horz" lIns="91440" tIns="45720" rIns="91440" bIns="45720" rtlCol="0"/>
          <a:lstStyle>
            <a:lvl1pPr algn="r">
              <a:defRPr sz="1200"/>
            </a:lvl1pPr>
          </a:lstStyle>
          <a:p>
            <a:fld id="{4D267182-08FB-4D4F-AC32-DB160E8B083A}" type="datetimeFigureOut">
              <a:rPr lang="el-GR" smtClean="0"/>
              <a:t>16/10/2026</a:t>
            </a:fld>
            <a:endParaRPr lang="el-GR"/>
          </a:p>
        </p:txBody>
      </p:sp>
      <p:sp>
        <p:nvSpPr>
          <p:cNvPr id="4" name="Slide Image Placeholder 3"/>
          <p:cNvSpPr>
            <a:spLocks noGrp="1" noRot="1" noChangeAspect="1"/>
          </p:cNvSpPr>
          <p:nvPr>
            <p:ph type="sldImg" idx="2"/>
          </p:nvPr>
        </p:nvSpPr>
        <p:spPr>
          <a:xfrm>
            <a:off x="438150" y="1235075"/>
            <a:ext cx="5921375" cy="3330575"/>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79450" y="4750815"/>
            <a:ext cx="5438775" cy="3887173"/>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6" name="Footer Placeholder 5"/>
          <p:cNvSpPr>
            <a:spLocks noGrp="1"/>
          </p:cNvSpPr>
          <p:nvPr>
            <p:ph type="ftr" sz="quarter" idx="4"/>
          </p:nvPr>
        </p:nvSpPr>
        <p:spPr>
          <a:xfrm>
            <a:off x="0" y="9378477"/>
            <a:ext cx="2946400" cy="494186"/>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49688" y="9378477"/>
            <a:ext cx="2946400" cy="494186"/>
          </a:xfrm>
          <a:prstGeom prst="rect">
            <a:avLst/>
          </a:prstGeom>
        </p:spPr>
        <p:txBody>
          <a:bodyPr vert="horz" lIns="91440" tIns="45720" rIns="91440" bIns="45720" rtlCol="0" anchor="b"/>
          <a:lstStyle>
            <a:lvl1pPr algn="r">
              <a:defRPr sz="1200"/>
            </a:lvl1pPr>
          </a:lstStyle>
          <a:p>
            <a:fld id="{46CBDE7D-36F7-4AE9-B00A-0178E9CD48E9}" type="slidenum">
              <a:rPr lang="el-GR" smtClean="0"/>
              <a:t>‹#›</a:t>
            </a:fld>
            <a:endParaRPr lang="el-GR"/>
          </a:p>
        </p:txBody>
      </p:sp>
    </p:spTree>
    <p:extLst>
      <p:ext uri="{BB962C8B-B14F-4D97-AF65-F5344CB8AC3E}">
        <p14:creationId xmlns:p14="http://schemas.microsoft.com/office/powerpoint/2010/main" val="33085947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F32CB35-F9BC-4457-A0CE-DB58610F4B05}" type="slidenum">
              <a:rPr lang="en-US" smtClean="0"/>
              <a:t>33</a:t>
            </a:fld>
            <a:endParaRPr lang="en-US"/>
          </a:p>
        </p:txBody>
      </p:sp>
    </p:spTree>
    <p:extLst>
      <p:ext uri="{BB962C8B-B14F-4D97-AF65-F5344CB8AC3E}">
        <p14:creationId xmlns:p14="http://schemas.microsoft.com/office/powerpoint/2010/main" val="16260590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dirty="0"/>
          </a:p>
        </p:txBody>
      </p:sp>
      <p:sp>
        <p:nvSpPr>
          <p:cNvPr id="4" name="Slide Number Placeholder 3"/>
          <p:cNvSpPr>
            <a:spLocks noGrp="1"/>
          </p:cNvSpPr>
          <p:nvPr>
            <p:ph type="sldNum" sz="quarter" idx="5"/>
          </p:nvPr>
        </p:nvSpPr>
        <p:spPr/>
        <p:txBody>
          <a:bodyPr/>
          <a:lstStyle/>
          <a:p>
            <a:fld id="{8F32CB35-F9BC-4457-A0CE-DB58610F4B05}" type="slidenum">
              <a:rPr lang="en-US" smtClean="0"/>
              <a:t>35</a:t>
            </a:fld>
            <a:endParaRPr lang="en-US"/>
          </a:p>
        </p:txBody>
      </p:sp>
    </p:spTree>
    <p:extLst>
      <p:ext uri="{BB962C8B-B14F-4D97-AF65-F5344CB8AC3E}">
        <p14:creationId xmlns:p14="http://schemas.microsoft.com/office/powerpoint/2010/main" val="19203526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dirty="0"/>
          </a:p>
        </p:txBody>
      </p:sp>
      <p:sp>
        <p:nvSpPr>
          <p:cNvPr id="4" name="Slide Number Placeholder 3"/>
          <p:cNvSpPr>
            <a:spLocks noGrp="1"/>
          </p:cNvSpPr>
          <p:nvPr>
            <p:ph type="sldNum" sz="quarter" idx="5"/>
          </p:nvPr>
        </p:nvSpPr>
        <p:spPr/>
        <p:txBody>
          <a:bodyPr/>
          <a:lstStyle/>
          <a:p>
            <a:fld id="{8F32CB35-F9BC-4457-A0CE-DB58610F4B05}" type="slidenum">
              <a:rPr lang="en-US" smtClean="0"/>
              <a:t>36</a:t>
            </a:fld>
            <a:endParaRPr lang="en-US"/>
          </a:p>
        </p:txBody>
      </p:sp>
    </p:spTree>
    <p:extLst>
      <p:ext uri="{BB962C8B-B14F-4D97-AF65-F5344CB8AC3E}">
        <p14:creationId xmlns:p14="http://schemas.microsoft.com/office/powerpoint/2010/main" val="32714139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dirty="0"/>
          </a:p>
        </p:txBody>
      </p:sp>
      <p:sp>
        <p:nvSpPr>
          <p:cNvPr id="4" name="Slide Number Placeholder 3"/>
          <p:cNvSpPr>
            <a:spLocks noGrp="1"/>
          </p:cNvSpPr>
          <p:nvPr>
            <p:ph type="sldNum" sz="quarter" idx="5"/>
          </p:nvPr>
        </p:nvSpPr>
        <p:spPr/>
        <p:txBody>
          <a:bodyPr/>
          <a:lstStyle/>
          <a:p>
            <a:fld id="{8F32CB35-F9BC-4457-A0CE-DB58610F4B05}" type="slidenum">
              <a:rPr lang="en-US" smtClean="0"/>
              <a:t>38</a:t>
            </a:fld>
            <a:endParaRPr lang="en-US"/>
          </a:p>
        </p:txBody>
      </p:sp>
    </p:spTree>
    <p:extLst>
      <p:ext uri="{BB962C8B-B14F-4D97-AF65-F5344CB8AC3E}">
        <p14:creationId xmlns:p14="http://schemas.microsoft.com/office/powerpoint/2010/main" val="21041855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F32CB35-F9BC-4457-A0CE-DB58610F4B05}" type="slidenum">
              <a:rPr lang="en-US" smtClean="0"/>
              <a:t>39</a:t>
            </a:fld>
            <a:endParaRPr lang="en-US"/>
          </a:p>
        </p:txBody>
      </p:sp>
    </p:spTree>
    <p:extLst>
      <p:ext uri="{BB962C8B-B14F-4D97-AF65-F5344CB8AC3E}">
        <p14:creationId xmlns:p14="http://schemas.microsoft.com/office/powerpoint/2010/main" val="32692698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dirty="0"/>
          </a:p>
        </p:txBody>
      </p:sp>
      <p:sp>
        <p:nvSpPr>
          <p:cNvPr id="4" name="Slide Number Placeholder 3"/>
          <p:cNvSpPr>
            <a:spLocks noGrp="1"/>
          </p:cNvSpPr>
          <p:nvPr>
            <p:ph type="sldNum" sz="quarter" idx="5"/>
          </p:nvPr>
        </p:nvSpPr>
        <p:spPr/>
        <p:txBody>
          <a:bodyPr/>
          <a:lstStyle/>
          <a:p>
            <a:fld id="{8F32CB35-F9BC-4457-A0CE-DB58610F4B05}" type="slidenum">
              <a:rPr lang="en-US" smtClean="0"/>
              <a:t>40</a:t>
            </a:fld>
            <a:endParaRPr lang="en-US"/>
          </a:p>
        </p:txBody>
      </p:sp>
    </p:spTree>
    <p:extLst>
      <p:ext uri="{BB962C8B-B14F-4D97-AF65-F5344CB8AC3E}">
        <p14:creationId xmlns:p14="http://schemas.microsoft.com/office/powerpoint/2010/main" val="29039416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Y" dirty="0"/>
          </a:p>
        </p:txBody>
      </p:sp>
      <p:sp>
        <p:nvSpPr>
          <p:cNvPr id="4" name="Slide Number Placeholder 3"/>
          <p:cNvSpPr>
            <a:spLocks noGrp="1"/>
          </p:cNvSpPr>
          <p:nvPr>
            <p:ph type="sldNum" sz="quarter" idx="5"/>
          </p:nvPr>
        </p:nvSpPr>
        <p:spPr/>
        <p:txBody>
          <a:bodyPr/>
          <a:lstStyle/>
          <a:p>
            <a:fld id="{8F32CB35-F9BC-4457-A0CE-DB58610F4B05}" type="slidenum">
              <a:rPr lang="en-US" smtClean="0"/>
              <a:t>44</a:t>
            </a:fld>
            <a:endParaRPr lang="en-US"/>
          </a:p>
        </p:txBody>
      </p:sp>
    </p:spTree>
    <p:extLst>
      <p:ext uri="{BB962C8B-B14F-4D97-AF65-F5344CB8AC3E}">
        <p14:creationId xmlns:p14="http://schemas.microsoft.com/office/powerpoint/2010/main" val="12634021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44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044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defTabSz="457200" eaLnBrk="0" fontAlgn="base" hangingPunct="0">
              <a:spcBef>
                <a:spcPct val="30000"/>
              </a:spcBef>
              <a:spcAft>
                <a:spcPct val="0"/>
              </a:spcAft>
              <a:defRPr sz="1200">
                <a:solidFill>
                  <a:schemeClr val="tx1"/>
                </a:solidFill>
                <a:latin typeface="Calibri" pitchFamily="34" charset="0"/>
              </a:defRPr>
            </a:lvl6pPr>
            <a:lvl7pPr marL="2971800" indent="-228600" defTabSz="457200" eaLnBrk="0" fontAlgn="base" hangingPunct="0">
              <a:spcBef>
                <a:spcPct val="30000"/>
              </a:spcBef>
              <a:spcAft>
                <a:spcPct val="0"/>
              </a:spcAft>
              <a:defRPr sz="1200">
                <a:solidFill>
                  <a:schemeClr val="tx1"/>
                </a:solidFill>
                <a:latin typeface="Calibri" pitchFamily="34" charset="0"/>
              </a:defRPr>
            </a:lvl7pPr>
            <a:lvl8pPr marL="3429000" indent="-228600" defTabSz="457200" eaLnBrk="0" fontAlgn="base" hangingPunct="0">
              <a:spcBef>
                <a:spcPct val="30000"/>
              </a:spcBef>
              <a:spcAft>
                <a:spcPct val="0"/>
              </a:spcAft>
              <a:defRPr sz="1200">
                <a:solidFill>
                  <a:schemeClr val="tx1"/>
                </a:solidFill>
                <a:latin typeface="Calibri" pitchFamily="34" charset="0"/>
              </a:defRPr>
            </a:lvl8pPr>
            <a:lvl9pPr marL="3886200" indent="-228600" defTabSz="4572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64349A16-2522-4674-972E-3066BD45C704}" type="slidenum">
              <a:rPr lang="en-US" altLang="en-US" smtClean="0"/>
              <a:pPr eaLnBrk="1" hangingPunct="1">
                <a:spcBef>
                  <a:spcPct val="0"/>
                </a:spcBef>
              </a:pPr>
              <a:t>45</a:t>
            </a:fld>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Y" dirty="0"/>
          </a:p>
        </p:txBody>
      </p:sp>
      <p:sp>
        <p:nvSpPr>
          <p:cNvPr id="4" name="Slide Number Placeholder 3"/>
          <p:cNvSpPr>
            <a:spLocks noGrp="1"/>
          </p:cNvSpPr>
          <p:nvPr>
            <p:ph type="sldNum" sz="quarter" idx="5"/>
          </p:nvPr>
        </p:nvSpPr>
        <p:spPr/>
        <p:txBody>
          <a:bodyPr/>
          <a:lstStyle/>
          <a:p>
            <a:fld id="{8F32CB35-F9BC-4457-A0CE-DB58610F4B05}" type="slidenum">
              <a:rPr lang="en-US" smtClean="0"/>
              <a:t>46</a:t>
            </a:fld>
            <a:endParaRPr lang="en-US"/>
          </a:p>
        </p:txBody>
      </p:sp>
    </p:spTree>
    <p:extLst>
      <p:ext uri="{BB962C8B-B14F-4D97-AF65-F5344CB8AC3E}">
        <p14:creationId xmlns:p14="http://schemas.microsoft.com/office/powerpoint/2010/main" val="26476061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1054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defTabSz="457200" eaLnBrk="0" fontAlgn="base" hangingPunct="0">
              <a:spcBef>
                <a:spcPct val="30000"/>
              </a:spcBef>
              <a:spcAft>
                <a:spcPct val="0"/>
              </a:spcAft>
              <a:defRPr sz="1200">
                <a:solidFill>
                  <a:schemeClr val="tx1"/>
                </a:solidFill>
                <a:latin typeface="Calibri" pitchFamily="34" charset="0"/>
              </a:defRPr>
            </a:lvl6pPr>
            <a:lvl7pPr marL="2971800" indent="-228600" defTabSz="457200" eaLnBrk="0" fontAlgn="base" hangingPunct="0">
              <a:spcBef>
                <a:spcPct val="30000"/>
              </a:spcBef>
              <a:spcAft>
                <a:spcPct val="0"/>
              </a:spcAft>
              <a:defRPr sz="1200">
                <a:solidFill>
                  <a:schemeClr val="tx1"/>
                </a:solidFill>
                <a:latin typeface="Calibri" pitchFamily="34" charset="0"/>
              </a:defRPr>
            </a:lvl7pPr>
            <a:lvl8pPr marL="3429000" indent="-228600" defTabSz="457200" eaLnBrk="0" fontAlgn="base" hangingPunct="0">
              <a:spcBef>
                <a:spcPct val="30000"/>
              </a:spcBef>
              <a:spcAft>
                <a:spcPct val="0"/>
              </a:spcAft>
              <a:defRPr sz="1200">
                <a:solidFill>
                  <a:schemeClr val="tx1"/>
                </a:solidFill>
                <a:latin typeface="Calibri" pitchFamily="34" charset="0"/>
              </a:defRPr>
            </a:lvl8pPr>
            <a:lvl9pPr marL="3886200" indent="-228600" defTabSz="4572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90A62C14-C208-4FC0-A8D7-6CB4945CE2FB}" type="slidenum">
              <a:rPr lang="en-US" altLang="en-US" smtClean="0"/>
              <a:pPr eaLnBrk="1" hangingPunct="1">
                <a:spcBef>
                  <a:spcPct val="0"/>
                </a:spcBef>
              </a:pPr>
              <a:t>49</a:t>
            </a:fld>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Y" dirty="0"/>
          </a:p>
        </p:txBody>
      </p:sp>
      <p:sp>
        <p:nvSpPr>
          <p:cNvPr id="4" name="Slide Number Placeholder 3"/>
          <p:cNvSpPr>
            <a:spLocks noGrp="1"/>
          </p:cNvSpPr>
          <p:nvPr>
            <p:ph type="sldNum" sz="quarter" idx="5"/>
          </p:nvPr>
        </p:nvSpPr>
        <p:spPr/>
        <p:txBody>
          <a:bodyPr/>
          <a:lstStyle/>
          <a:p>
            <a:fld id="{8F32CB35-F9BC-4457-A0CE-DB58610F4B05}" type="slidenum">
              <a:rPr lang="en-US" smtClean="0"/>
              <a:t>54</a:t>
            </a:fld>
            <a:endParaRPr lang="en-US"/>
          </a:p>
        </p:txBody>
      </p:sp>
    </p:spTree>
    <p:extLst>
      <p:ext uri="{BB962C8B-B14F-4D97-AF65-F5344CB8AC3E}">
        <p14:creationId xmlns:p14="http://schemas.microsoft.com/office/powerpoint/2010/main" val="34664748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F32CB35-F9BC-4457-A0CE-DB58610F4B05}" type="slidenum">
              <a:rPr lang="en-US" smtClean="0"/>
              <a:t>70</a:t>
            </a:fld>
            <a:endParaRPr lang="en-US"/>
          </a:p>
        </p:txBody>
      </p:sp>
    </p:spTree>
    <p:extLst>
      <p:ext uri="{BB962C8B-B14F-4D97-AF65-F5344CB8AC3E}">
        <p14:creationId xmlns:p14="http://schemas.microsoft.com/office/powerpoint/2010/main" val="28836839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F32CB35-F9BC-4457-A0CE-DB58610F4B05}" type="slidenum">
              <a:rPr lang="en-US" smtClean="0"/>
              <a:t>73</a:t>
            </a:fld>
            <a:endParaRPr lang="en-US"/>
          </a:p>
        </p:txBody>
      </p:sp>
    </p:spTree>
    <p:extLst>
      <p:ext uri="{BB962C8B-B14F-4D97-AF65-F5344CB8AC3E}">
        <p14:creationId xmlns:p14="http://schemas.microsoft.com/office/powerpoint/2010/main" val="23962749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32CB35-F9BC-4457-A0CE-DB58610F4B05}" type="slidenum">
              <a:rPr lang="en-US" smtClean="0"/>
              <a:t>77</a:t>
            </a:fld>
            <a:endParaRPr lang="en-US"/>
          </a:p>
        </p:txBody>
      </p:sp>
    </p:spTree>
    <p:extLst>
      <p:ext uri="{BB962C8B-B14F-4D97-AF65-F5344CB8AC3E}">
        <p14:creationId xmlns:p14="http://schemas.microsoft.com/office/powerpoint/2010/main" val="13462340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32CB35-F9BC-4457-A0CE-DB58610F4B05}" type="slidenum">
              <a:rPr lang="en-US" smtClean="0"/>
              <a:t>79</a:t>
            </a:fld>
            <a:endParaRPr lang="en-US"/>
          </a:p>
        </p:txBody>
      </p:sp>
    </p:spTree>
    <p:extLst>
      <p:ext uri="{BB962C8B-B14F-4D97-AF65-F5344CB8AC3E}">
        <p14:creationId xmlns:p14="http://schemas.microsoft.com/office/powerpoint/2010/main" val="27383226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32CB35-F9BC-4457-A0CE-DB58610F4B05}" type="slidenum">
              <a:rPr lang="en-US" smtClean="0"/>
              <a:t>80</a:t>
            </a:fld>
            <a:endParaRPr lang="en-US"/>
          </a:p>
        </p:txBody>
      </p:sp>
    </p:spTree>
    <p:extLst>
      <p:ext uri="{BB962C8B-B14F-4D97-AF65-F5344CB8AC3E}">
        <p14:creationId xmlns:p14="http://schemas.microsoft.com/office/powerpoint/2010/main" val="34767555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32CB35-F9BC-4457-A0CE-DB58610F4B05}" type="slidenum">
              <a:rPr lang="en-US" smtClean="0"/>
              <a:t>81</a:t>
            </a:fld>
            <a:endParaRPr lang="en-US"/>
          </a:p>
        </p:txBody>
      </p:sp>
    </p:spTree>
    <p:extLst>
      <p:ext uri="{BB962C8B-B14F-4D97-AF65-F5344CB8AC3E}">
        <p14:creationId xmlns:p14="http://schemas.microsoft.com/office/powerpoint/2010/main" val="25254935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32CB35-F9BC-4457-A0CE-DB58610F4B05}" type="slidenum">
              <a:rPr lang="en-US" smtClean="0"/>
              <a:t>82</a:t>
            </a:fld>
            <a:endParaRPr lang="en-US"/>
          </a:p>
        </p:txBody>
      </p:sp>
    </p:spTree>
    <p:extLst>
      <p:ext uri="{BB962C8B-B14F-4D97-AF65-F5344CB8AC3E}">
        <p14:creationId xmlns:p14="http://schemas.microsoft.com/office/powerpoint/2010/main" val="3261217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CBDE7D-36F7-4AE9-B00A-0178E9CD48E9}" type="slidenum">
              <a:rPr lang="el-GR" smtClean="0"/>
              <a:t>84</a:t>
            </a:fld>
            <a:endParaRPr lang="el-GR"/>
          </a:p>
        </p:txBody>
      </p:sp>
    </p:spTree>
    <p:extLst>
      <p:ext uri="{BB962C8B-B14F-4D97-AF65-F5344CB8AC3E}">
        <p14:creationId xmlns:p14="http://schemas.microsoft.com/office/powerpoint/2010/main" val="4831377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lide Number Placeholder 4"/>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F32CB35-F9BC-4457-A0CE-DB58610F4B0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63355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32CB35-F9BC-4457-A0CE-DB58610F4B05}" type="slidenum">
              <a:rPr lang="en-US" smtClean="0"/>
              <a:t>86</a:t>
            </a:fld>
            <a:endParaRPr lang="en-US"/>
          </a:p>
        </p:txBody>
      </p:sp>
    </p:spTree>
    <p:extLst>
      <p:ext uri="{BB962C8B-B14F-4D97-AF65-F5344CB8AC3E}">
        <p14:creationId xmlns:p14="http://schemas.microsoft.com/office/powerpoint/2010/main" val="41393751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F32CB35-F9BC-4457-A0CE-DB58610F4B05}" type="slidenum">
              <a:rPr lang="en-US" smtClean="0"/>
              <a:t>87</a:t>
            </a:fld>
            <a:endParaRPr lang="en-US"/>
          </a:p>
        </p:txBody>
      </p:sp>
    </p:spTree>
    <p:extLst>
      <p:ext uri="{BB962C8B-B14F-4D97-AF65-F5344CB8AC3E}">
        <p14:creationId xmlns:p14="http://schemas.microsoft.com/office/powerpoint/2010/main" val="20591902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0325D33-00AC-4406-B8B6-BA35A8BF2F28}" type="datetime1">
              <a:rPr lang="en-US" smtClean="0"/>
              <a:t>10/16/2026</a:t>
            </a:fld>
            <a:endParaRPr lang="en-US" dirty="0"/>
          </a:p>
        </p:txBody>
      </p:sp>
      <p:sp>
        <p:nvSpPr>
          <p:cNvPr id="5" name="Footer Placeholder 4"/>
          <p:cNvSpPr>
            <a:spLocks noGrp="1"/>
          </p:cNvSpPr>
          <p:nvPr>
            <p:ph type="ftr" sz="quarter" idx="11"/>
          </p:nvPr>
        </p:nvSpPr>
        <p:spPr/>
        <p:txBody>
          <a:bodyPr/>
          <a:lstStyle/>
          <a:p>
            <a:r>
              <a:rPr lang="el-GR"/>
              <a:t>Υπηρεσία Συμβουλευτικής &amp; Επαγγελματικής Αγωγής, Οκτώβριος 2026</a:t>
            </a:r>
            <a:endParaRPr lang="en-US" dirty="0"/>
          </a:p>
        </p:txBody>
      </p:sp>
      <p:sp>
        <p:nvSpPr>
          <p:cNvPr id="6" name="Slide Number Placeholder 5"/>
          <p:cNvSpPr>
            <a:spLocks noGrp="1"/>
          </p:cNvSpPr>
          <p:nvPr>
            <p:ph type="sldNum" sz="quarter" idx="12"/>
          </p:nvPr>
        </p:nvSpPr>
        <p:spPr/>
        <p:txBody>
          <a:bodyPr/>
          <a:lstStyle/>
          <a:p>
            <a:fld id="{2B39334E-FFB1-4B9C-8F26-C2FD92AF871E}" type="slidenum">
              <a:rPr lang="en-US" smtClean="0"/>
              <a:t>‹#›</a:t>
            </a:fld>
            <a:endParaRPr lang="en-US" dirty="0"/>
          </a:p>
        </p:txBody>
      </p:sp>
    </p:spTree>
    <p:extLst>
      <p:ext uri="{BB962C8B-B14F-4D97-AF65-F5344CB8AC3E}">
        <p14:creationId xmlns:p14="http://schemas.microsoft.com/office/powerpoint/2010/main" val="37788593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AFA77F4-DBB4-42FD-A419-55AE5515DC7B}" type="datetime1">
              <a:rPr lang="en-US" smtClean="0"/>
              <a:t>10/16/2026</a:t>
            </a:fld>
            <a:endParaRPr lang="en-US" dirty="0"/>
          </a:p>
        </p:txBody>
      </p:sp>
      <p:sp>
        <p:nvSpPr>
          <p:cNvPr id="5" name="Footer Placeholder 4"/>
          <p:cNvSpPr>
            <a:spLocks noGrp="1"/>
          </p:cNvSpPr>
          <p:nvPr>
            <p:ph type="ftr" sz="quarter" idx="11"/>
          </p:nvPr>
        </p:nvSpPr>
        <p:spPr/>
        <p:txBody>
          <a:bodyPr/>
          <a:lstStyle/>
          <a:p>
            <a:r>
              <a:rPr lang="el-GR"/>
              <a:t>Υπηρεσία Συμβουλευτικής &amp; Επαγγελματικής Αγωγής, Οκτώβριος 2026</a:t>
            </a:r>
            <a:endParaRPr lang="en-US" dirty="0"/>
          </a:p>
        </p:txBody>
      </p:sp>
      <p:sp>
        <p:nvSpPr>
          <p:cNvPr id="6" name="Slide Number Placeholder 5"/>
          <p:cNvSpPr>
            <a:spLocks noGrp="1"/>
          </p:cNvSpPr>
          <p:nvPr>
            <p:ph type="sldNum" sz="quarter" idx="12"/>
          </p:nvPr>
        </p:nvSpPr>
        <p:spPr/>
        <p:txBody>
          <a:bodyPr/>
          <a:lstStyle/>
          <a:p>
            <a:fld id="{2B39334E-FFB1-4B9C-8F26-C2FD92AF871E}" type="slidenum">
              <a:rPr lang="en-US" smtClean="0"/>
              <a:t>‹#›</a:t>
            </a:fld>
            <a:endParaRPr lang="en-US" dirty="0"/>
          </a:p>
        </p:txBody>
      </p:sp>
    </p:spTree>
    <p:extLst>
      <p:ext uri="{BB962C8B-B14F-4D97-AF65-F5344CB8AC3E}">
        <p14:creationId xmlns:p14="http://schemas.microsoft.com/office/powerpoint/2010/main" val="24744244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914B2EF-F335-4812-99FF-A5CFFC6611FD}" type="datetime1">
              <a:rPr lang="en-US" smtClean="0"/>
              <a:t>10/16/2026</a:t>
            </a:fld>
            <a:endParaRPr lang="en-US" dirty="0"/>
          </a:p>
        </p:txBody>
      </p:sp>
      <p:sp>
        <p:nvSpPr>
          <p:cNvPr id="5" name="Footer Placeholder 4"/>
          <p:cNvSpPr>
            <a:spLocks noGrp="1"/>
          </p:cNvSpPr>
          <p:nvPr>
            <p:ph type="ftr" sz="quarter" idx="11"/>
          </p:nvPr>
        </p:nvSpPr>
        <p:spPr/>
        <p:txBody>
          <a:bodyPr/>
          <a:lstStyle/>
          <a:p>
            <a:r>
              <a:rPr lang="el-GR"/>
              <a:t>Υπηρεσία Συμβουλευτικής &amp; Επαγγελματικής Αγωγής, Οκτώβριος 2026</a:t>
            </a:r>
            <a:endParaRPr lang="en-US" dirty="0"/>
          </a:p>
        </p:txBody>
      </p:sp>
      <p:sp>
        <p:nvSpPr>
          <p:cNvPr id="6" name="Slide Number Placeholder 5"/>
          <p:cNvSpPr>
            <a:spLocks noGrp="1"/>
          </p:cNvSpPr>
          <p:nvPr>
            <p:ph type="sldNum" sz="quarter" idx="12"/>
          </p:nvPr>
        </p:nvSpPr>
        <p:spPr/>
        <p:txBody>
          <a:bodyPr/>
          <a:lstStyle/>
          <a:p>
            <a:fld id="{2B39334E-FFB1-4B9C-8F26-C2FD92AF871E}" type="slidenum">
              <a:rPr lang="en-US" smtClean="0"/>
              <a:t>‹#›</a:t>
            </a:fld>
            <a:endParaRPr lang="en-US" dirty="0"/>
          </a:p>
        </p:txBody>
      </p:sp>
    </p:spTree>
    <p:extLst>
      <p:ext uri="{BB962C8B-B14F-4D97-AF65-F5344CB8AC3E}">
        <p14:creationId xmlns:p14="http://schemas.microsoft.com/office/powerpoint/2010/main" val="13664748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9397BCF-24B1-496E-BD21-B1B5ADC590B7}" type="datetime1">
              <a:rPr lang="en-US" smtClean="0"/>
              <a:t>10/16/2026</a:t>
            </a:fld>
            <a:endParaRPr lang="en-US" dirty="0"/>
          </a:p>
        </p:txBody>
      </p:sp>
      <p:sp>
        <p:nvSpPr>
          <p:cNvPr id="6" name="Footer Placeholder 5"/>
          <p:cNvSpPr>
            <a:spLocks noGrp="1"/>
          </p:cNvSpPr>
          <p:nvPr>
            <p:ph type="ftr" sz="quarter" idx="11"/>
          </p:nvPr>
        </p:nvSpPr>
        <p:spPr/>
        <p:txBody>
          <a:bodyPr/>
          <a:lstStyle/>
          <a:p>
            <a:r>
              <a:rPr lang="el-GR"/>
              <a:t>Υπηρεσία Συμβουλευτικής &amp; Επαγγελματικής Αγωγής, Οκτώβριος 2026</a:t>
            </a:r>
            <a:endParaRPr lang="en-US" dirty="0"/>
          </a:p>
        </p:txBody>
      </p:sp>
      <p:sp>
        <p:nvSpPr>
          <p:cNvPr id="7" name="Slide Number Placeholder 6"/>
          <p:cNvSpPr>
            <a:spLocks noGrp="1"/>
          </p:cNvSpPr>
          <p:nvPr>
            <p:ph type="sldNum" sz="quarter" idx="12"/>
          </p:nvPr>
        </p:nvSpPr>
        <p:spPr/>
        <p:txBody>
          <a:bodyPr/>
          <a:lstStyle/>
          <a:p>
            <a:fld id="{2B39334E-FFB1-4B9C-8F26-C2FD92AF871E}" type="slidenum">
              <a:rPr lang="en-US" smtClean="0"/>
              <a:t>‹#›</a:t>
            </a:fld>
            <a:endParaRPr lang="en-US" dirty="0"/>
          </a:p>
        </p:txBody>
      </p:sp>
    </p:spTree>
    <p:extLst>
      <p:ext uri="{BB962C8B-B14F-4D97-AF65-F5344CB8AC3E}">
        <p14:creationId xmlns:p14="http://schemas.microsoft.com/office/powerpoint/2010/main" val="11152676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F9F5C05-7C64-4527-BFEC-A64D596F9C81}" type="datetime1">
              <a:rPr lang="en-US" smtClean="0"/>
              <a:t>10/16/2026</a:t>
            </a:fld>
            <a:endParaRPr lang="en-US" dirty="0"/>
          </a:p>
        </p:txBody>
      </p:sp>
      <p:sp>
        <p:nvSpPr>
          <p:cNvPr id="8" name="Footer Placeholder 7"/>
          <p:cNvSpPr>
            <a:spLocks noGrp="1"/>
          </p:cNvSpPr>
          <p:nvPr>
            <p:ph type="ftr" sz="quarter" idx="11"/>
          </p:nvPr>
        </p:nvSpPr>
        <p:spPr/>
        <p:txBody>
          <a:bodyPr/>
          <a:lstStyle/>
          <a:p>
            <a:r>
              <a:rPr lang="el-GR"/>
              <a:t>Υπηρεσία Συμβουλευτικής &amp; Επαγγελματικής Αγωγής, Οκτώβριος 2026</a:t>
            </a:r>
            <a:endParaRPr lang="en-US" dirty="0"/>
          </a:p>
        </p:txBody>
      </p:sp>
      <p:sp>
        <p:nvSpPr>
          <p:cNvPr id="9" name="Slide Number Placeholder 8"/>
          <p:cNvSpPr>
            <a:spLocks noGrp="1"/>
          </p:cNvSpPr>
          <p:nvPr>
            <p:ph type="sldNum" sz="quarter" idx="12"/>
          </p:nvPr>
        </p:nvSpPr>
        <p:spPr/>
        <p:txBody>
          <a:bodyPr/>
          <a:lstStyle/>
          <a:p>
            <a:fld id="{2B39334E-FFB1-4B9C-8F26-C2FD92AF871E}" type="slidenum">
              <a:rPr lang="en-US" smtClean="0"/>
              <a:t>‹#›</a:t>
            </a:fld>
            <a:endParaRPr lang="en-US" dirty="0"/>
          </a:p>
        </p:txBody>
      </p:sp>
    </p:spTree>
    <p:extLst>
      <p:ext uri="{BB962C8B-B14F-4D97-AF65-F5344CB8AC3E}">
        <p14:creationId xmlns:p14="http://schemas.microsoft.com/office/powerpoint/2010/main" val="34849148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24901D5-108D-4886-9E1A-AD438271FCC7}" type="datetime1">
              <a:rPr lang="en-US" smtClean="0"/>
              <a:t>10/16/2026</a:t>
            </a:fld>
            <a:endParaRPr lang="en-US" dirty="0"/>
          </a:p>
        </p:txBody>
      </p:sp>
      <p:sp>
        <p:nvSpPr>
          <p:cNvPr id="4" name="Footer Placeholder 3"/>
          <p:cNvSpPr>
            <a:spLocks noGrp="1"/>
          </p:cNvSpPr>
          <p:nvPr>
            <p:ph type="ftr" sz="quarter" idx="11"/>
          </p:nvPr>
        </p:nvSpPr>
        <p:spPr/>
        <p:txBody>
          <a:bodyPr/>
          <a:lstStyle/>
          <a:p>
            <a:r>
              <a:rPr lang="el-GR"/>
              <a:t>Υπηρεσία Συμβουλευτικής &amp; Επαγγελματικής Αγωγής, Οκτώβριος 2026</a:t>
            </a:r>
            <a:endParaRPr lang="en-US" dirty="0"/>
          </a:p>
        </p:txBody>
      </p:sp>
      <p:sp>
        <p:nvSpPr>
          <p:cNvPr id="5" name="Slide Number Placeholder 4"/>
          <p:cNvSpPr>
            <a:spLocks noGrp="1"/>
          </p:cNvSpPr>
          <p:nvPr>
            <p:ph type="sldNum" sz="quarter" idx="12"/>
          </p:nvPr>
        </p:nvSpPr>
        <p:spPr/>
        <p:txBody>
          <a:bodyPr/>
          <a:lstStyle/>
          <a:p>
            <a:fld id="{2B39334E-FFB1-4B9C-8F26-C2FD92AF871E}" type="slidenum">
              <a:rPr lang="en-US" smtClean="0"/>
              <a:t>‹#›</a:t>
            </a:fld>
            <a:endParaRPr lang="en-US" dirty="0"/>
          </a:p>
        </p:txBody>
      </p:sp>
    </p:spTree>
    <p:extLst>
      <p:ext uri="{BB962C8B-B14F-4D97-AF65-F5344CB8AC3E}">
        <p14:creationId xmlns:p14="http://schemas.microsoft.com/office/powerpoint/2010/main" val="31320390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B3852F-751C-4A81-8607-1757F250EDDB}" type="datetime1">
              <a:rPr lang="en-US" smtClean="0"/>
              <a:t>10/16/2026</a:t>
            </a:fld>
            <a:endParaRPr lang="en-US" dirty="0"/>
          </a:p>
        </p:txBody>
      </p:sp>
      <p:sp>
        <p:nvSpPr>
          <p:cNvPr id="3" name="Footer Placeholder 2"/>
          <p:cNvSpPr>
            <a:spLocks noGrp="1"/>
          </p:cNvSpPr>
          <p:nvPr>
            <p:ph type="ftr" sz="quarter" idx="11"/>
          </p:nvPr>
        </p:nvSpPr>
        <p:spPr/>
        <p:txBody>
          <a:bodyPr/>
          <a:lstStyle/>
          <a:p>
            <a:r>
              <a:rPr lang="el-GR"/>
              <a:t>Υπηρεσία Συμβουλευτικής &amp; Επαγγελματικής Αγωγής, Οκτώβριος 2026</a:t>
            </a:r>
            <a:endParaRPr lang="en-US" dirty="0"/>
          </a:p>
        </p:txBody>
      </p:sp>
      <p:sp>
        <p:nvSpPr>
          <p:cNvPr id="4" name="Slide Number Placeholder 3"/>
          <p:cNvSpPr>
            <a:spLocks noGrp="1"/>
          </p:cNvSpPr>
          <p:nvPr>
            <p:ph type="sldNum" sz="quarter" idx="12"/>
          </p:nvPr>
        </p:nvSpPr>
        <p:spPr/>
        <p:txBody>
          <a:bodyPr/>
          <a:lstStyle/>
          <a:p>
            <a:fld id="{2B39334E-FFB1-4B9C-8F26-C2FD92AF871E}" type="slidenum">
              <a:rPr lang="en-US" smtClean="0"/>
              <a:t>‹#›</a:t>
            </a:fld>
            <a:endParaRPr lang="en-US" dirty="0"/>
          </a:p>
        </p:txBody>
      </p:sp>
    </p:spTree>
    <p:extLst>
      <p:ext uri="{BB962C8B-B14F-4D97-AF65-F5344CB8AC3E}">
        <p14:creationId xmlns:p14="http://schemas.microsoft.com/office/powerpoint/2010/main" val="23010938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F2DB6DD-54DA-4878-B3A6-C9B696C7FFFD}" type="datetime1">
              <a:rPr lang="en-US" smtClean="0"/>
              <a:t>10/16/2026</a:t>
            </a:fld>
            <a:endParaRPr lang="en-US" dirty="0"/>
          </a:p>
        </p:txBody>
      </p:sp>
      <p:sp>
        <p:nvSpPr>
          <p:cNvPr id="6" name="Footer Placeholder 5"/>
          <p:cNvSpPr>
            <a:spLocks noGrp="1"/>
          </p:cNvSpPr>
          <p:nvPr>
            <p:ph type="ftr" sz="quarter" idx="11"/>
          </p:nvPr>
        </p:nvSpPr>
        <p:spPr/>
        <p:txBody>
          <a:bodyPr/>
          <a:lstStyle/>
          <a:p>
            <a:r>
              <a:rPr lang="el-GR"/>
              <a:t>Υπηρεσία Συμβουλευτικής &amp; Επαγγελματικής Αγωγής, Οκτώβριος 2026</a:t>
            </a:r>
            <a:endParaRPr lang="en-US" dirty="0"/>
          </a:p>
        </p:txBody>
      </p:sp>
      <p:sp>
        <p:nvSpPr>
          <p:cNvPr id="7" name="Slide Number Placeholder 6"/>
          <p:cNvSpPr>
            <a:spLocks noGrp="1"/>
          </p:cNvSpPr>
          <p:nvPr>
            <p:ph type="sldNum" sz="quarter" idx="12"/>
          </p:nvPr>
        </p:nvSpPr>
        <p:spPr/>
        <p:txBody>
          <a:bodyPr/>
          <a:lstStyle/>
          <a:p>
            <a:fld id="{2B39334E-FFB1-4B9C-8F26-C2FD92AF871E}" type="slidenum">
              <a:rPr lang="en-US" smtClean="0"/>
              <a:t>‹#›</a:t>
            </a:fld>
            <a:endParaRPr lang="en-US" dirty="0"/>
          </a:p>
        </p:txBody>
      </p:sp>
    </p:spTree>
    <p:extLst>
      <p:ext uri="{BB962C8B-B14F-4D97-AF65-F5344CB8AC3E}">
        <p14:creationId xmlns:p14="http://schemas.microsoft.com/office/powerpoint/2010/main" val="5384311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85B4426-4242-44BB-ACBA-C1F31D607CE1}" type="datetime1">
              <a:rPr lang="en-US" smtClean="0"/>
              <a:t>10/16/2026</a:t>
            </a:fld>
            <a:endParaRPr lang="en-US" dirty="0"/>
          </a:p>
        </p:txBody>
      </p:sp>
      <p:sp>
        <p:nvSpPr>
          <p:cNvPr id="6" name="Footer Placeholder 5"/>
          <p:cNvSpPr>
            <a:spLocks noGrp="1"/>
          </p:cNvSpPr>
          <p:nvPr>
            <p:ph type="ftr" sz="quarter" idx="11"/>
          </p:nvPr>
        </p:nvSpPr>
        <p:spPr/>
        <p:txBody>
          <a:bodyPr/>
          <a:lstStyle/>
          <a:p>
            <a:r>
              <a:rPr lang="el-GR"/>
              <a:t>Υπηρεσία Συμβουλευτικής &amp; Επαγγελματικής Αγωγής, Οκτώβριος 2026</a:t>
            </a:r>
            <a:endParaRPr lang="en-US" dirty="0"/>
          </a:p>
        </p:txBody>
      </p:sp>
      <p:sp>
        <p:nvSpPr>
          <p:cNvPr id="7" name="Slide Number Placeholder 6"/>
          <p:cNvSpPr>
            <a:spLocks noGrp="1"/>
          </p:cNvSpPr>
          <p:nvPr>
            <p:ph type="sldNum" sz="quarter" idx="12"/>
          </p:nvPr>
        </p:nvSpPr>
        <p:spPr/>
        <p:txBody>
          <a:bodyPr/>
          <a:lstStyle/>
          <a:p>
            <a:fld id="{2B39334E-FFB1-4B9C-8F26-C2FD92AF871E}" type="slidenum">
              <a:rPr lang="en-US" smtClean="0"/>
              <a:t>‹#›</a:t>
            </a:fld>
            <a:endParaRPr lang="en-US" dirty="0"/>
          </a:p>
        </p:txBody>
      </p:sp>
    </p:spTree>
    <p:extLst>
      <p:ext uri="{BB962C8B-B14F-4D97-AF65-F5344CB8AC3E}">
        <p14:creationId xmlns:p14="http://schemas.microsoft.com/office/powerpoint/2010/main" val="1125855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FACC715-8A2B-4973-B3B0-8B3B0A1F8C9B}" type="datetime1">
              <a:rPr lang="en-US" smtClean="0"/>
              <a:t>10/16/2026</a:t>
            </a:fld>
            <a:endParaRPr lang="en-US" dirty="0"/>
          </a:p>
        </p:txBody>
      </p:sp>
      <p:sp>
        <p:nvSpPr>
          <p:cNvPr id="5" name="Footer Placeholder 4"/>
          <p:cNvSpPr>
            <a:spLocks noGrp="1"/>
          </p:cNvSpPr>
          <p:nvPr>
            <p:ph type="ftr" sz="quarter" idx="11"/>
          </p:nvPr>
        </p:nvSpPr>
        <p:spPr/>
        <p:txBody>
          <a:bodyPr/>
          <a:lstStyle/>
          <a:p>
            <a:r>
              <a:rPr lang="el-GR"/>
              <a:t>Υπηρεσία Συμβουλευτικής &amp; Επαγγελματικής Αγωγής, Οκτώβριος 2026</a:t>
            </a:r>
            <a:endParaRPr lang="en-US" dirty="0"/>
          </a:p>
        </p:txBody>
      </p:sp>
      <p:sp>
        <p:nvSpPr>
          <p:cNvPr id="6" name="Slide Number Placeholder 5"/>
          <p:cNvSpPr>
            <a:spLocks noGrp="1"/>
          </p:cNvSpPr>
          <p:nvPr>
            <p:ph type="sldNum" sz="quarter" idx="12"/>
          </p:nvPr>
        </p:nvSpPr>
        <p:spPr/>
        <p:txBody>
          <a:bodyPr/>
          <a:lstStyle/>
          <a:p>
            <a:fld id="{2B39334E-FFB1-4B9C-8F26-C2FD92AF871E}" type="slidenum">
              <a:rPr lang="en-US" smtClean="0"/>
              <a:t>‹#›</a:t>
            </a:fld>
            <a:endParaRPr lang="en-US" dirty="0"/>
          </a:p>
        </p:txBody>
      </p:sp>
    </p:spTree>
    <p:extLst>
      <p:ext uri="{BB962C8B-B14F-4D97-AF65-F5344CB8AC3E}">
        <p14:creationId xmlns:p14="http://schemas.microsoft.com/office/powerpoint/2010/main" val="30301730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25D642-40A8-4B1D-9F11-7F76DDFDB55B}" type="datetime1">
              <a:rPr lang="en-US" smtClean="0"/>
              <a:t>10/16/2026</a:t>
            </a:fld>
            <a:endParaRPr lang="en-US" dirty="0"/>
          </a:p>
        </p:txBody>
      </p:sp>
      <p:sp>
        <p:nvSpPr>
          <p:cNvPr id="5" name="Footer Placeholder 4"/>
          <p:cNvSpPr>
            <a:spLocks noGrp="1"/>
          </p:cNvSpPr>
          <p:nvPr>
            <p:ph type="ftr" sz="quarter" idx="11"/>
          </p:nvPr>
        </p:nvSpPr>
        <p:spPr/>
        <p:txBody>
          <a:bodyPr/>
          <a:lstStyle/>
          <a:p>
            <a:r>
              <a:rPr lang="el-GR"/>
              <a:t>Υπηρεσία Συμβουλευτικής &amp; Επαγγελματικής Αγωγής, Οκτώβριος 2026</a:t>
            </a:r>
            <a:endParaRPr lang="en-US" dirty="0"/>
          </a:p>
        </p:txBody>
      </p:sp>
      <p:sp>
        <p:nvSpPr>
          <p:cNvPr id="6" name="Slide Number Placeholder 5"/>
          <p:cNvSpPr>
            <a:spLocks noGrp="1"/>
          </p:cNvSpPr>
          <p:nvPr>
            <p:ph type="sldNum" sz="quarter" idx="12"/>
          </p:nvPr>
        </p:nvSpPr>
        <p:spPr/>
        <p:txBody>
          <a:bodyPr/>
          <a:lstStyle/>
          <a:p>
            <a:fld id="{2B39334E-FFB1-4B9C-8F26-C2FD92AF871E}" type="slidenum">
              <a:rPr lang="en-US" smtClean="0"/>
              <a:t>‹#›</a:t>
            </a:fld>
            <a:endParaRPr lang="en-US" dirty="0"/>
          </a:p>
        </p:txBody>
      </p:sp>
    </p:spTree>
    <p:extLst>
      <p:ext uri="{BB962C8B-B14F-4D97-AF65-F5344CB8AC3E}">
        <p14:creationId xmlns:p14="http://schemas.microsoft.com/office/powerpoint/2010/main" val="34906252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endParaRPr lang="el-GR"/>
          </a:p>
        </p:txBody>
      </p:sp>
      <p:sp>
        <p:nvSpPr>
          <p:cNvPr id="3" name="Table Placeholder 2"/>
          <p:cNvSpPr>
            <a:spLocks noGrp="1"/>
          </p:cNvSpPr>
          <p:nvPr>
            <p:ph type="tbl" idx="1"/>
          </p:nvPr>
        </p:nvSpPr>
        <p:spPr>
          <a:xfrm>
            <a:off x="609600" y="1481138"/>
            <a:ext cx="10972800" cy="4525962"/>
          </a:xfrm>
        </p:spPr>
        <p:txBody>
          <a:bodyPr/>
          <a:lstStyle/>
          <a:p>
            <a:endParaRPr lang="el-GR"/>
          </a:p>
        </p:txBody>
      </p:sp>
      <p:sp>
        <p:nvSpPr>
          <p:cNvPr id="4" name="Date Placeholder 3"/>
          <p:cNvSpPr>
            <a:spLocks noGrp="1"/>
          </p:cNvSpPr>
          <p:nvPr>
            <p:ph type="dt" sz="half" idx="10"/>
          </p:nvPr>
        </p:nvSpPr>
        <p:spPr>
          <a:xfrm>
            <a:off x="8970433" y="6408739"/>
            <a:ext cx="2559051" cy="365125"/>
          </a:xfrm>
        </p:spPr>
        <p:txBody>
          <a:bodyPr/>
          <a:lstStyle>
            <a:lvl1pPr>
              <a:defRPr/>
            </a:lvl1pPr>
          </a:lstStyle>
          <a:p>
            <a:pPr>
              <a:defRPr/>
            </a:pPr>
            <a:fld id="{D8941850-7CCE-47EC-87A8-5E8669C5E7BD}" type="datetime1">
              <a:rPr lang="en-US" smtClean="0"/>
              <a:t>10/16/2026</a:t>
            </a:fld>
            <a:endParaRPr lang="el-GR"/>
          </a:p>
        </p:txBody>
      </p:sp>
      <p:sp>
        <p:nvSpPr>
          <p:cNvPr id="5" name="Footer Placeholder 4"/>
          <p:cNvSpPr>
            <a:spLocks noGrp="1"/>
          </p:cNvSpPr>
          <p:nvPr>
            <p:ph type="ftr" sz="quarter" idx="11"/>
          </p:nvPr>
        </p:nvSpPr>
        <p:spPr>
          <a:xfrm>
            <a:off x="5839884" y="6408739"/>
            <a:ext cx="3134783" cy="365125"/>
          </a:xfrm>
        </p:spPr>
        <p:txBody>
          <a:bodyPr/>
          <a:lstStyle>
            <a:lvl1pPr>
              <a:defRPr/>
            </a:lvl1pPr>
          </a:lstStyle>
          <a:p>
            <a:pPr>
              <a:defRPr/>
            </a:pPr>
            <a:r>
              <a:rPr lang="el-GR"/>
              <a:t>Υπηρεσία Συμβουλευτικής &amp; Επαγγελματικής Αγωγής, Οκτώβριος 2026</a:t>
            </a:r>
          </a:p>
        </p:txBody>
      </p:sp>
      <p:sp>
        <p:nvSpPr>
          <p:cNvPr id="6" name="Slide Number Placeholder 5"/>
          <p:cNvSpPr>
            <a:spLocks noGrp="1"/>
          </p:cNvSpPr>
          <p:nvPr>
            <p:ph type="sldNum" sz="quarter" idx="12"/>
          </p:nvPr>
        </p:nvSpPr>
        <p:spPr>
          <a:xfrm>
            <a:off x="11529484" y="6408739"/>
            <a:ext cx="488949" cy="365125"/>
          </a:xfrm>
        </p:spPr>
        <p:txBody>
          <a:bodyPr/>
          <a:lstStyle>
            <a:lvl1pPr>
              <a:defRPr/>
            </a:lvl1pPr>
          </a:lstStyle>
          <a:p>
            <a:pPr>
              <a:defRPr/>
            </a:pPr>
            <a:fld id="{88EE6B02-8AE9-4411-9757-54114E439C77}" type="slidenum">
              <a:rPr lang="el-GR"/>
              <a:pPr>
                <a:defRPr/>
              </a:pPr>
              <a:t>‹#›</a:t>
            </a:fld>
            <a:endParaRPr lang="el-GR"/>
          </a:p>
        </p:txBody>
      </p:sp>
    </p:spTree>
    <p:extLst>
      <p:ext uri="{BB962C8B-B14F-4D97-AF65-F5344CB8AC3E}">
        <p14:creationId xmlns:p14="http://schemas.microsoft.com/office/powerpoint/2010/main" val="7794856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PNG se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332482"/>
            <a:ext cx="11573197" cy="724247"/>
          </a:xfrm>
          <a:prstGeom prst="rect">
            <a:avLst/>
          </a:prstGeom>
        </p:spPr>
        <p:txBody>
          <a:bodyPr anchor="ctr"/>
          <a:lstStyle>
            <a:lvl1pPr marL="0" indent="0" algn="ctr">
              <a:buNone/>
              <a:defRPr sz="5400" b="0" baseline="0">
                <a:solidFill>
                  <a:schemeClr val="tx1">
                    <a:lumMod val="75000"/>
                    <a:lumOff val="25000"/>
                  </a:schemeClr>
                </a:solidFill>
                <a:latin typeface="+mj-lt"/>
                <a:cs typeface="Arial" pitchFamily="34" charset="0"/>
              </a:defRPr>
            </a:lvl1pPr>
          </a:lstStyle>
          <a:p>
            <a:pPr lvl="0"/>
            <a:r>
              <a:rPr lang="en-US" altLang="ko-KR" dirty="0"/>
              <a:t>PNG &amp; Shapes Layout</a:t>
            </a:r>
          </a:p>
        </p:txBody>
      </p:sp>
    </p:spTree>
    <p:extLst>
      <p:ext uri="{BB962C8B-B14F-4D97-AF65-F5344CB8AC3E}">
        <p14:creationId xmlns:p14="http://schemas.microsoft.com/office/powerpoint/2010/main" val="11864667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010924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9_Contents slide layout">
    <p:spTree>
      <p:nvGrpSpPr>
        <p:cNvPr id="1" name=""/>
        <p:cNvGrpSpPr/>
        <p:nvPr/>
      </p:nvGrpSpPr>
      <p:grpSpPr>
        <a:xfrm>
          <a:off x="0" y="0"/>
          <a:ext cx="0" cy="0"/>
          <a:chOff x="0" y="0"/>
          <a:chExt cx="0" cy="0"/>
        </a:xfrm>
      </p:grpSpPr>
      <p:sp>
        <p:nvSpPr>
          <p:cNvPr id="2" name="Picture Placeholder 248">
            <a:extLst>
              <a:ext uri="{FF2B5EF4-FFF2-40B4-BE49-F238E27FC236}">
                <a16:creationId xmlns:a16="http://schemas.microsoft.com/office/drawing/2014/main" id="{E580C4E9-F7E1-450E-BA12-AE1B6B3594EE}"/>
              </a:ext>
            </a:extLst>
          </p:cNvPr>
          <p:cNvSpPr>
            <a:spLocks noGrp="1"/>
          </p:cNvSpPr>
          <p:nvPr>
            <p:ph type="pic" idx="11" hasCustomPrompt="1"/>
          </p:nvPr>
        </p:nvSpPr>
        <p:spPr>
          <a:xfrm>
            <a:off x="0" y="0"/>
            <a:ext cx="12191999" cy="6858000"/>
          </a:xfrm>
          <a:custGeom>
            <a:avLst/>
            <a:gdLst>
              <a:gd name="connsiteX0" fmla="*/ 10699779 w 12191999"/>
              <a:gd name="connsiteY0" fmla="*/ 6099402 h 6858000"/>
              <a:gd name="connsiteX1" fmla="*/ 10700365 w 12191999"/>
              <a:gd name="connsiteY1" fmla="*/ 6104567 h 6858000"/>
              <a:gd name="connsiteX2" fmla="*/ 10702406 w 12191999"/>
              <a:gd name="connsiteY2" fmla="*/ 6099903 h 6858000"/>
              <a:gd name="connsiteX3" fmla="*/ 9177921 w 12191999"/>
              <a:gd name="connsiteY3" fmla="*/ 6098901 h 6858000"/>
              <a:gd name="connsiteX4" fmla="*/ 9178505 w 12191999"/>
              <a:gd name="connsiteY4" fmla="*/ 6100344 h 6858000"/>
              <a:gd name="connsiteX5" fmla="*/ 9178605 w 12191999"/>
              <a:gd name="connsiteY5" fmla="*/ 6102927 h 6858000"/>
              <a:gd name="connsiteX6" fmla="*/ 9183635 w 12191999"/>
              <a:gd name="connsiteY6" fmla="*/ 6102927 h 6858000"/>
              <a:gd name="connsiteX7" fmla="*/ 9185303 w 12191999"/>
              <a:gd name="connsiteY7" fmla="*/ 6100308 h 6858000"/>
              <a:gd name="connsiteX8" fmla="*/ 5342410 w 12191999"/>
              <a:gd name="connsiteY8" fmla="*/ 5330181 h 6858000"/>
              <a:gd name="connsiteX9" fmla="*/ 5338269 w 12191999"/>
              <a:gd name="connsiteY9" fmla="*/ 5332661 h 6858000"/>
              <a:gd name="connsiteX10" fmla="*/ 5322064 w 12191999"/>
              <a:gd name="connsiteY10" fmla="*/ 5334006 h 6858000"/>
              <a:gd name="connsiteX11" fmla="*/ 5335111 w 12191999"/>
              <a:gd name="connsiteY11" fmla="*/ 5336578 h 6858000"/>
              <a:gd name="connsiteX12" fmla="*/ 5337848 w 12191999"/>
              <a:gd name="connsiteY12" fmla="*/ 5340523 h 6858000"/>
              <a:gd name="connsiteX13" fmla="*/ 5338130 w 12191999"/>
              <a:gd name="connsiteY13" fmla="*/ 5335883 h 6858000"/>
              <a:gd name="connsiteX14" fmla="*/ 11820900 w 12191999"/>
              <a:gd name="connsiteY14" fmla="*/ 4311166 h 6858000"/>
              <a:gd name="connsiteX15" fmla="*/ 11955244 w 12191999"/>
              <a:gd name="connsiteY15" fmla="*/ 4373182 h 6858000"/>
              <a:gd name="connsiteX16" fmla="*/ 11941805 w 12191999"/>
              <a:gd name="connsiteY16" fmla="*/ 4490463 h 6858000"/>
              <a:gd name="connsiteX17" fmla="*/ 11911265 w 12191999"/>
              <a:gd name="connsiteY17" fmla="*/ 4531997 h 6858000"/>
              <a:gd name="connsiteX18" fmla="*/ 11974790 w 12191999"/>
              <a:gd name="connsiteY18" fmla="*/ 4572310 h 6858000"/>
              <a:gd name="connsiteX19" fmla="*/ 12175141 w 12191999"/>
              <a:gd name="connsiteY19" fmla="*/ 4571090 h 6858000"/>
              <a:gd name="connsiteX20" fmla="*/ 12191999 w 12191999"/>
              <a:gd name="connsiteY20" fmla="*/ 4574294 h 6858000"/>
              <a:gd name="connsiteX21" fmla="*/ 12191999 w 12191999"/>
              <a:gd name="connsiteY21" fmla="*/ 5337457 h 6858000"/>
              <a:gd name="connsiteX22" fmla="*/ 12177584 w 12191999"/>
              <a:gd name="connsiteY22" fmla="*/ 5340730 h 6858000"/>
              <a:gd name="connsiteX23" fmla="*/ 11982120 w 12191999"/>
              <a:gd name="connsiteY23" fmla="*/ 5339507 h 6858000"/>
              <a:gd name="connsiteX24" fmla="*/ 11928367 w 12191999"/>
              <a:gd name="connsiteY24" fmla="*/ 5354166 h 6858000"/>
              <a:gd name="connsiteX25" fmla="*/ 11927145 w 12191999"/>
              <a:gd name="connsiteY25" fmla="*/ 5409142 h 6858000"/>
              <a:gd name="connsiteX26" fmla="*/ 11971125 w 12191999"/>
              <a:gd name="connsiteY26" fmla="*/ 5504430 h 6858000"/>
              <a:gd name="connsiteX27" fmla="*/ 11873393 w 12191999"/>
              <a:gd name="connsiteY27" fmla="*/ 5592389 h 6858000"/>
              <a:gd name="connsiteX28" fmla="*/ 11703584 w 12191999"/>
              <a:gd name="connsiteY28" fmla="*/ 5530084 h 6858000"/>
              <a:gd name="connsiteX29" fmla="*/ 11723129 w 12191999"/>
              <a:gd name="connsiteY29" fmla="*/ 5417694 h 6858000"/>
              <a:gd name="connsiteX30" fmla="*/ 11751228 w 12191999"/>
              <a:gd name="connsiteY30" fmla="*/ 5374936 h 6858000"/>
              <a:gd name="connsiteX31" fmla="*/ 11690146 w 12191999"/>
              <a:gd name="connsiteY31" fmla="*/ 5338287 h 6858000"/>
              <a:gd name="connsiteX32" fmla="*/ 11489795 w 12191999"/>
              <a:gd name="connsiteY32" fmla="*/ 5339507 h 6858000"/>
              <a:gd name="connsiteX33" fmla="*/ 11447036 w 12191999"/>
              <a:gd name="connsiteY33" fmla="*/ 5295528 h 6858000"/>
              <a:gd name="connsiteX34" fmla="*/ 11449481 w 12191999"/>
              <a:gd name="connsiteY34" fmla="*/ 5202683 h 6858000"/>
              <a:gd name="connsiteX35" fmla="*/ 11449481 w 12191999"/>
              <a:gd name="connsiteY35" fmla="*/ 5092735 h 6858000"/>
              <a:gd name="connsiteX36" fmla="*/ 11492238 w 12191999"/>
              <a:gd name="connsiteY36" fmla="*/ 5018215 h 6858000"/>
              <a:gd name="connsiteX37" fmla="*/ 11545990 w 12191999"/>
              <a:gd name="connsiteY37" fmla="*/ 5025544 h 6858000"/>
              <a:gd name="connsiteX38" fmla="*/ 11668156 w 12191999"/>
              <a:gd name="connsiteY38" fmla="*/ 5051198 h 6858000"/>
              <a:gd name="connsiteX39" fmla="*/ 11682816 w 12191999"/>
              <a:gd name="connsiteY39" fmla="*/ 4877723 h 6858000"/>
              <a:gd name="connsiteX40" fmla="*/ 11555765 w 12191999"/>
              <a:gd name="connsiteY40" fmla="*/ 4874058 h 6858000"/>
              <a:gd name="connsiteX41" fmla="*/ 11508120 w 12191999"/>
              <a:gd name="connsiteY41" fmla="*/ 4902158 h 6858000"/>
              <a:gd name="connsiteX42" fmla="*/ 11450701 w 12191999"/>
              <a:gd name="connsiteY42" fmla="*/ 4839852 h 6858000"/>
              <a:gd name="connsiteX43" fmla="*/ 11448258 w 12191999"/>
              <a:gd name="connsiteY43" fmla="*/ 4591857 h 6858000"/>
              <a:gd name="connsiteX44" fmla="*/ 11477578 w 12191999"/>
              <a:gd name="connsiteY44" fmla="*/ 4573534 h 6858000"/>
              <a:gd name="connsiteX45" fmla="*/ 11677929 w 12191999"/>
              <a:gd name="connsiteY45" fmla="*/ 4573534 h 6858000"/>
              <a:gd name="connsiteX46" fmla="*/ 11728016 w 12191999"/>
              <a:gd name="connsiteY46" fmla="*/ 4562539 h 6858000"/>
              <a:gd name="connsiteX47" fmla="*/ 11735346 w 12191999"/>
              <a:gd name="connsiteY47" fmla="*/ 4500233 h 6858000"/>
              <a:gd name="connsiteX48" fmla="*/ 11768331 w 12191999"/>
              <a:gd name="connsiteY48" fmla="*/ 4323095 h 6858000"/>
              <a:gd name="connsiteX49" fmla="*/ 11820900 w 12191999"/>
              <a:gd name="connsiteY49" fmla="*/ 4311166 h 6858000"/>
              <a:gd name="connsiteX50" fmla="*/ 5742911 w 12191999"/>
              <a:gd name="connsiteY50" fmla="*/ 3557222 h 6858000"/>
              <a:gd name="connsiteX51" fmla="*/ 5851336 w 12191999"/>
              <a:gd name="connsiteY51" fmla="*/ 3613963 h 6858000"/>
              <a:gd name="connsiteX52" fmla="*/ 5840341 w 12191999"/>
              <a:gd name="connsiteY52" fmla="*/ 3736128 h 6858000"/>
              <a:gd name="connsiteX53" fmla="*/ 5811021 w 12191999"/>
              <a:gd name="connsiteY53" fmla="*/ 3780107 h 6858000"/>
              <a:gd name="connsiteX54" fmla="*/ 5873327 w 12191999"/>
              <a:gd name="connsiteY54" fmla="*/ 3815534 h 6858000"/>
              <a:gd name="connsiteX55" fmla="*/ 6082230 w 12191999"/>
              <a:gd name="connsiteY55" fmla="*/ 3814314 h 6858000"/>
              <a:gd name="connsiteX56" fmla="*/ 6115900 w 12191999"/>
              <a:gd name="connsiteY56" fmla="*/ 3831149 h 6858000"/>
              <a:gd name="connsiteX57" fmla="*/ 6116334 w 12191999"/>
              <a:gd name="connsiteY57" fmla="*/ 3835442 h 6858000"/>
              <a:gd name="connsiteX58" fmla="*/ 6135367 w 12191999"/>
              <a:gd name="connsiteY58" fmla="*/ 3820781 h 6858000"/>
              <a:gd name="connsiteX59" fmla="*/ 6165468 w 12191999"/>
              <a:gd name="connsiteY59" fmla="*/ 3821240 h 6858000"/>
              <a:gd name="connsiteX60" fmla="*/ 6250984 w 12191999"/>
              <a:gd name="connsiteY60" fmla="*/ 3822462 h 6858000"/>
              <a:gd name="connsiteX61" fmla="*/ 6356045 w 12191999"/>
              <a:gd name="connsiteY61" fmla="*/ 3822462 h 6858000"/>
              <a:gd name="connsiteX62" fmla="*/ 6434230 w 12191999"/>
              <a:gd name="connsiteY62" fmla="*/ 3873772 h 6858000"/>
              <a:gd name="connsiteX63" fmla="*/ 6401245 w 12191999"/>
              <a:gd name="connsiteY63" fmla="*/ 3938519 h 6858000"/>
              <a:gd name="connsiteX64" fmla="*/ 6395138 w 12191999"/>
              <a:gd name="connsiteY64" fmla="*/ 4039916 h 6858000"/>
              <a:gd name="connsiteX65" fmla="*/ 6574721 w 12191999"/>
              <a:gd name="connsiteY65" fmla="*/ 4054576 h 6858000"/>
              <a:gd name="connsiteX66" fmla="*/ 6575941 w 12191999"/>
              <a:gd name="connsiteY66" fmla="*/ 3931189 h 6858000"/>
              <a:gd name="connsiteX67" fmla="*/ 6547844 w 12191999"/>
              <a:gd name="connsiteY67" fmla="*/ 3883545 h 6858000"/>
              <a:gd name="connsiteX68" fmla="*/ 6610148 w 12191999"/>
              <a:gd name="connsiteY68" fmla="*/ 3826127 h 6858000"/>
              <a:gd name="connsiteX69" fmla="*/ 6856921 w 12191999"/>
              <a:gd name="connsiteY69" fmla="*/ 3823685 h 6858000"/>
              <a:gd name="connsiteX70" fmla="*/ 6875246 w 12191999"/>
              <a:gd name="connsiteY70" fmla="*/ 3853004 h 6858000"/>
              <a:gd name="connsiteX71" fmla="*/ 6875246 w 12191999"/>
              <a:gd name="connsiteY71" fmla="*/ 4053355 h 6858000"/>
              <a:gd name="connsiteX72" fmla="*/ 6892348 w 12191999"/>
              <a:gd name="connsiteY72" fmla="*/ 4110773 h 6858000"/>
              <a:gd name="connsiteX73" fmla="*/ 6948545 w 12191999"/>
              <a:gd name="connsiteY73" fmla="*/ 4110773 h 6858000"/>
              <a:gd name="connsiteX74" fmla="*/ 7117131 w 12191999"/>
              <a:gd name="connsiteY74" fmla="*/ 4126653 h 6858000"/>
              <a:gd name="connsiteX75" fmla="*/ 7080482 w 12191999"/>
              <a:gd name="connsiteY75" fmla="*/ 4328224 h 6858000"/>
              <a:gd name="connsiteX76" fmla="*/ 6959540 w 12191999"/>
              <a:gd name="connsiteY76" fmla="*/ 4317229 h 6858000"/>
              <a:gd name="connsiteX77" fmla="*/ 6914338 w 12191999"/>
              <a:gd name="connsiteY77" fmla="*/ 4287910 h 6858000"/>
              <a:gd name="connsiteX78" fmla="*/ 6877689 w 12191999"/>
              <a:gd name="connsiteY78" fmla="*/ 4350213 h 6858000"/>
              <a:gd name="connsiteX79" fmla="*/ 6878911 w 12191999"/>
              <a:gd name="connsiteY79" fmla="*/ 4550565 h 6858000"/>
              <a:gd name="connsiteX80" fmla="*/ 6838596 w 12191999"/>
              <a:gd name="connsiteY80" fmla="*/ 4592100 h 6858000"/>
              <a:gd name="connsiteX81" fmla="*/ 6648020 w 12191999"/>
              <a:gd name="connsiteY81" fmla="*/ 4590880 h 6858000"/>
              <a:gd name="connsiteX82" fmla="*/ 6594266 w 12191999"/>
              <a:gd name="connsiteY82" fmla="*/ 4604318 h 6858000"/>
              <a:gd name="connsiteX83" fmla="*/ 6591823 w 12191999"/>
              <a:gd name="connsiteY83" fmla="*/ 4662956 h 6858000"/>
              <a:gd name="connsiteX84" fmla="*/ 6589381 w 12191999"/>
              <a:gd name="connsiteY84" fmla="*/ 4819328 h 6858000"/>
              <a:gd name="connsiteX85" fmla="*/ 6375592 w 12191999"/>
              <a:gd name="connsiteY85" fmla="*/ 4796116 h 6858000"/>
              <a:gd name="connsiteX86" fmla="*/ 6385365 w 12191999"/>
              <a:gd name="connsiteY86" fmla="*/ 4670287 h 6858000"/>
              <a:gd name="connsiteX87" fmla="*/ 6415905 w 12191999"/>
              <a:gd name="connsiteY87" fmla="*/ 4628749 h 6858000"/>
              <a:gd name="connsiteX88" fmla="*/ 6351158 w 12191999"/>
              <a:gd name="connsiteY88" fmla="*/ 4589658 h 6858000"/>
              <a:gd name="connsiteX89" fmla="*/ 6150809 w 12191999"/>
              <a:gd name="connsiteY89" fmla="*/ 4590880 h 6858000"/>
              <a:gd name="connsiteX90" fmla="*/ 6117367 w 12191999"/>
              <a:gd name="connsiteY90" fmla="*/ 4582327 h 6858000"/>
              <a:gd name="connsiteX91" fmla="*/ 6114197 w 12191999"/>
              <a:gd name="connsiteY91" fmla="*/ 4575109 h 6858000"/>
              <a:gd name="connsiteX92" fmla="*/ 6109104 w 12191999"/>
              <a:gd name="connsiteY92" fmla="*/ 4582272 h 6858000"/>
              <a:gd name="connsiteX93" fmla="*/ 6087114 w 12191999"/>
              <a:gd name="connsiteY93" fmla="*/ 4586396 h 6858000"/>
              <a:gd name="connsiteX94" fmla="*/ 5863552 w 12191999"/>
              <a:gd name="connsiteY94" fmla="*/ 4586396 h 6858000"/>
              <a:gd name="connsiteX95" fmla="*/ 5802472 w 12191999"/>
              <a:gd name="connsiteY95" fmla="*/ 4555854 h 6858000"/>
              <a:gd name="connsiteX96" fmla="*/ 5807356 w 12191999"/>
              <a:gd name="connsiteY96" fmla="*/ 4480114 h 6858000"/>
              <a:gd name="connsiteX97" fmla="*/ 5847670 w 12191999"/>
              <a:gd name="connsiteY97" fmla="*/ 4403148 h 6858000"/>
              <a:gd name="connsiteX98" fmla="*/ 5752384 w 12191999"/>
              <a:gd name="connsiteY98" fmla="*/ 4329849 h 6858000"/>
              <a:gd name="connsiteX99" fmla="*/ 5628995 w 12191999"/>
              <a:gd name="connsiteY99" fmla="*/ 4372606 h 6858000"/>
              <a:gd name="connsiteX100" fmla="*/ 5638769 w 12191999"/>
              <a:gd name="connsiteY100" fmla="*/ 4470339 h 6858000"/>
              <a:gd name="connsiteX101" fmla="*/ 5674197 w 12191999"/>
              <a:gd name="connsiteY101" fmla="*/ 4527758 h 6858000"/>
              <a:gd name="connsiteX102" fmla="*/ 5591125 w 12191999"/>
              <a:gd name="connsiteY102" fmla="*/ 4586396 h 6858000"/>
              <a:gd name="connsiteX103" fmla="*/ 5377337 w 12191999"/>
              <a:gd name="connsiteY103" fmla="*/ 4586396 h 6858000"/>
              <a:gd name="connsiteX104" fmla="*/ 5346796 w 12191999"/>
              <a:gd name="connsiteY104" fmla="*/ 4553411 h 6858000"/>
              <a:gd name="connsiteX105" fmla="*/ 5348016 w 12191999"/>
              <a:gd name="connsiteY105" fmla="*/ 4353059 h 6858000"/>
              <a:gd name="connsiteX106" fmla="*/ 5327249 w 12191999"/>
              <a:gd name="connsiteY106" fmla="*/ 4291978 h 6858000"/>
              <a:gd name="connsiteX107" fmla="*/ 5278383 w 12191999"/>
              <a:gd name="connsiteY107" fmla="*/ 4293199 h 6858000"/>
              <a:gd name="connsiteX108" fmla="*/ 5174543 w 12191999"/>
              <a:gd name="connsiteY108" fmla="*/ 4337181 h 6858000"/>
              <a:gd name="connsiteX109" fmla="*/ 5089026 w 12191999"/>
              <a:gd name="connsiteY109" fmla="*/ 4221122 h 6858000"/>
              <a:gd name="connsiteX110" fmla="*/ 5144002 w 12191999"/>
              <a:gd name="connsiteY110" fmla="*/ 4078190 h 6858000"/>
              <a:gd name="connsiteX111" fmla="*/ 5264946 w 12191999"/>
              <a:gd name="connsiteY111" fmla="*/ 4087965 h 6858000"/>
              <a:gd name="connsiteX112" fmla="*/ 5311367 w 12191999"/>
              <a:gd name="connsiteY112" fmla="*/ 4117283 h 6858000"/>
              <a:gd name="connsiteX113" fmla="*/ 5346796 w 12191999"/>
              <a:gd name="connsiteY113" fmla="*/ 4054980 h 6858000"/>
              <a:gd name="connsiteX114" fmla="*/ 5345574 w 12191999"/>
              <a:gd name="connsiteY114" fmla="*/ 3849742 h 6858000"/>
              <a:gd name="connsiteX115" fmla="*/ 5381003 w 12191999"/>
              <a:gd name="connsiteY115" fmla="*/ 3811870 h 6858000"/>
              <a:gd name="connsiteX116" fmla="*/ 5486063 w 12191999"/>
              <a:gd name="connsiteY116" fmla="*/ 3815534 h 6858000"/>
              <a:gd name="connsiteX117" fmla="*/ 5596012 w 12191999"/>
              <a:gd name="connsiteY117" fmla="*/ 3815534 h 6858000"/>
              <a:gd name="connsiteX118" fmla="*/ 5650984 w 12191999"/>
              <a:gd name="connsiteY118" fmla="*/ 3777664 h 6858000"/>
              <a:gd name="connsiteX119" fmla="*/ 5625329 w 12191999"/>
              <a:gd name="connsiteY119" fmla="*/ 3738570 h 6858000"/>
              <a:gd name="connsiteX120" fmla="*/ 5649765 w 12191999"/>
              <a:gd name="connsiteY120" fmla="*/ 3576091 h 6858000"/>
              <a:gd name="connsiteX121" fmla="*/ 5700845 w 12191999"/>
              <a:gd name="connsiteY121" fmla="*/ 3557958 h 6858000"/>
              <a:gd name="connsiteX122" fmla="*/ 5742911 w 12191999"/>
              <a:gd name="connsiteY122" fmla="*/ 3557222 h 6858000"/>
              <a:gd name="connsiteX123" fmla="*/ 5726517 w 12191999"/>
              <a:gd name="connsiteY123" fmla="*/ 2017504 h 6858000"/>
              <a:gd name="connsiteX124" fmla="*/ 5834786 w 12191999"/>
              <a:gd name="connsiteY124" fmla="*/ 2083015 h 6858000"/>
              <a:gd name="connsiteX125" fmla="*/ 5820126 w 12191999"/>
              <a:gd name="connsiteY125" fmla="*/ 2192965 h 6858000"/>
              <a:gd name="connsiteX126" fmla="*/ 5787140 w 12191999"/>
              <a:gd name="connsiteY126" fmla="*/ 2236943 h 6858000"/>
              <a:gd name="connsiteX127" fmla="*/ 5855555 w 12191999"/>
              <a:gd name="connsiteY127" fmla="*/ 2277258 h 6858000"/>
              <a:gd name="connsiteX128" fmla="*/ 6041243 w 12191999"/>
              <a:gd name="connsiteY128" fmla="*/ 2276037 h 6858000"/>
              <a:gd name="connsiteX129" fmla="*/ 6093775 w 12191999"/>
              <a:gd name="connsiteY129" fmla="*/ 2326124 h 6858000"/>
              <a:gd name="connsiteX130" fmla="*/ 6092553 w 12191999"/>
              <a:gd name="connsiteY130" fmla="*/ 2516703 h 6858000"/>
              <a:gd name="connsiteX131" fmla="*/ 6121873 w 12191999"/>
              <a:gd name="connsiteY131" fmla="*/ 2577785 h 6858000"/>
              <a:gd name="connsiteX132" fmla="*/ 6154856 w 12191999"/>
              <a:gd name="connsiteY132" fmla="*/ 2574120 h 6858000"/>
              <a:gd name="connsiteX133" fmla="*/ 6351542 w 12191999"/>
              <a:gd name="connsiteY133" fmla="*/ 2611990 h 6858000"/>
              <a:gd name="connsiteX134" fmla="*/ 6352764 w 12191999"/>
              <a:gd name="connsiteY134" fmla="*/ 2708501 h 6858000"/>
              <a:gd name="connsiteX135" fmla="*/ 6300232 w 12191999"/>
              <a:gd name="connsiteY135" fmla="*/ 2779356 h 6858000"/>
              <a:gd name="connsiteX136" fmla="*/ 6170739 w 12191999"/>
              <a:gd name="connsiteY136" fmla="*/ 2769584 h 6858000"/>
              <a:gd name="connsiteX137" fmla="*/ 6129202 w 12191999"/>
              <a:gd name="connsiteY137" fmla="*/ 2742708 h 6858000"/>
              <a:gd name="connsiteX138" fmla="*/ 6093775 w 12191999"/>
              <a:gd name="connsiteY138" fmla="*/ 2800124 h 6858000"/>
              <a:gd name="connsiteX139" fmla="*/ 6094997 w 12191999"/>
              <a:gd name="connsiteY139" fmla="*/ 3009027 h 6858000"/>
              <a:gd name="connsiteX140" fmla="*/ 6054683 w 12191999"/>
              <a:gd name="connsiteY140" fmla="*/ 3046899 h 6858000"/>
              <a:gd name="connsiteX141" fmla="*/ 5859220 w 12191999"/>
              <a:gd name="connsiteY141" fmla="*/ 3045676 h 6858000"/>
              <a:gd name="connsiteX142" fmla="*/ 5805467 w 12191999"/>
              <a:gd name="connsiteY142" fmla="*/ 3060336 h 6858000"/>
              <a:gd name="connsiteX143" fmla="*/ 5804246 w 12191999"/>
              <a:gd name="connsiteY143" fmla="*/ 3116533 h 6858000"/>
              <a:gd name="connsiteX144" fmla="*/ 5849445 w 12191999"/>
              <a:gd name="connsiteY144" fmla="*/ 3206935 h 6858000"/>
              <a:gd name="connsiteX145" fmla="*/ 5751713 w 12191999"/>
              <a:gd name="connsiteY145" fmla="*/ 3299780 h 6858000"/>
              <a:gd name="connsiteX146" fmla="*/ 5581905 w 12191999"/>
              <a:gd name="connsiteY146" fmla="*/ 3237475 h 6858000"/>
              <a:gd name="connsiteX147" fmla="*/ 5601451 w 12191999"/>
              <a:gd name="connsiteY147" fmla="*/ 3125084 h 6858000"/>
              <a:gd name="connsiteX148" fmla="*/ 5629551 w 12191999"/>
              <a:gd name="connsiteY148" fmla="*/ 3083549 h 6858000"/>
              <a:gd name="connsiteX149" fmla="*/ 5573353 w 12191999"/>
              <a:gd name="connsiteY149" fmla="*/ 3045676 h 6858000"/>
              <a:gd name="connsiteX150" fmla="*/ 5430421 w 12191999"/>
              <a:gd name="connsiteY150" fmla="*/ 3045676 h 6858000"/>
              <a:gd name="connsiteX151" fmla="*/ 5324139 w 12191999"/>
              <a:gd name="connsiteY151" fmla="*/ 2938172 h 6858000"/>
              <a:gd name="connsiteX152" fmla="*/ 5324139 w 12191999"/>
              <a:gd name="connsiteY152" fmla="*/ 2805010 h 6858000"/>
              <a:gd name="connsiteX153" fmla="*/ 5355900 w 12191999"/>
              <a:gd name="connsiteY153" fmla="*/ 2734156 h 6858000"/>
              <a:gd name="connsiteX154" fmla="*/ 5427977 w 12191999"/>
              <a:gd name="connsiteY154" fmla="*/ 2737821 h 6858000"/>
              <a:gd name="connsiteX155" fmla="*/ 5508607 w 12191999"/>
              <a:gd name="connsiteY155" fmla="*/ 2780578 h 6858000"/>
              <a:gd name="connsiteX156" fmla="*/ 5581905 w 12191999"/>
              <a:gd name="connsiteY156" fmla="*/ 2674294 h 6858000"/>
              <a:gd name="connsiteX157" fmla="*/ 5537926 w 12191999"/>
              <a:gd name="connsiteY157" fmla="*/ 2560681 h 6858000"/>
              <a:gd name="connsiteX158" fmla="*/ 5440195 w 12191999"/>
              <a:gd name="connsiteY158" fmla="*/ 2570454 h 6858000"/>
              <a:gd name="connsiteX159" fmla="*/ 5382779 w 12191999"/>
              <a:gd name="connsiteY159" fmla="*/ 2605882 h 6858000"/>
              <a:gd name="connsiteX160" fmla="*/ 5324139 w 12191999"/>
              <a:gd name="connsiteY160" fmla="*/ 2527695 h 6858000"/>
              <a:gd name="connsiteX161" fmla="*/ 5322917 w 12191999"/>
              <a:gd name="connsiteY161" fmla="*/ 2304134 h 6858000"/>
              <a:gd name="connsiteX162" fmla="*/ 5351016 w 12191999"/>
              <a:gd name="connsiteY162" fmla="*/ 2278479 h 6858000"/>
              <a:gd name="connsiteX163" fmla="*/ 5556254 w 12191999"/>
              <a:gd name="connsiteY163" fmla="*/ 2278479 h 6858000"/>
              <a:gd name="connsiteX164" fmla="*/ 5610003 w 12191999"/>
              <a:gd name="connsiteY164" fmla="*/ 2263820 h 6858000"/>
              <a:gd name="connsiteX165" fmla="*/ 5611225 w 12191999"/>
              <a:gd name="connsiteY165" fmla="*/ 2203958 h 6858000"/>
              <a:gd name="connsiteX166" fmla="*/ 5606337 w 12191999"/>
              <a:gd name="connsiteY166" fmla="*/ 2053696 h 6858000"/>
              <a:gd name="connsiteX167" fmla="*/ 5726517 w 12191999"/>
              <a:gd name="connsiteY167" fmla="*/ 2017504 h 6858000"/>
              <a:gd name="connsiteX168" fmla="*/ 0 w 12191999"/>
              <a:gd name="connsiteY168" fmla="*/ 0 h 6858000"/>
              <a:gd name="connsiteX169" fmla="*/ 5329115 w 12191999"/>
              <a:gd name="connsiteY169" fmla="*/ 0 h 6858000"/>
              <a:gd name="connsiteX170" fmla="*/ 5332434 w 12191999"/>
              <a:gd name="connsiteY170" fmla="*/ 5729 h 6858000"/>
              <a:gd name="connsiteX171" fmla="*/ 5334132 w 12191999"/>
              <a:gd name="connsiteY171" fmla="*/ 27166 h 6858000"/>
              <a:gd name="connsiteX172" fmla="*/ 5332910 w 12191999"/>
              <a:gd name="connsiteY172" fmla="*/ 227517 h 6858000"/>
              <a:gd name="connsiteX173" fmla="*/ 5346347 w 12191999"/>
              <a:gd name="connsiteY173" fmla="*/ 276382 h 6858000"/>
              <a:gd name="connsiteX174" fmla="*/ 5402544 w 12191999"/>
              <a:gd name="connsiteY174" fmla="*/ 277604 h 6858000"/>
              <a:gd name="connsiteX175" fmla="*/ 5582127 w 12191999"/>
              <a:gd name="connsiteY175" fmla="*/ 317919 h 6858000"/>
              <a:gd name="connsiteX176" fmla="*/ 5523486 w 12191999"/>
              <a:gd name="connsiteY176" fmla="*/ 501165 h 6858000"/>
              <a:gd name="connsiteX177" fmla="*/ 5411097 w 12191999"/>
              <a:gd name="connsiteY177" fmla="*/ 481620 h 6858000"/>
              <a:gd name="connsiteX178" fmla="*/ 5369558 w 12191999"/>
              <a:gd name="connsiteY178" fmla="*/ 453522 h 6858000"/>
              <a:gd name="connsiteX179" fmla="*/ 5332910 w 12191999"/>
              <a:gd name="connsiteY179" fmla="*/ 514605 h 6858000"/>
              <a:gd name="connsiteX180" fmla="*/ 5334132 w 12191999"/>
              <a:gd name="connsiteY180" fmla="*/ 719841 h 6858000"/>
              <a:gd name="connsiteX181" fmla="*/ 5295041 w 12191999"/>
              <a:gd name="connsiteY181" fmla="*/ 760156 h 6858000"/>
              <a:gd name="connsiteX182" fmla="*/ 5094692 w 12191999"/>
              <a:gd name="connsiteY182" fmla="*/ 758935 h 6858000"/>
              <a:gd name="connsiteX183" fmla="*/ 5045820 w 12191999"/>
              <a:gd name="connsiteY183" fmla="*/ 772373 h 6858000"/>
              <a:gd name="connsiteX184" fmla="*/ 5043379 w 12191999"/>
              <a:gd name="connsiteY184" fmla="*/ 831012 h 6858000"/>
              <a:gd name="connsiteX185" fmla="*/ 5031161 w 12191999"/>
              <a:gd name="connsiteY185" fmla="*/ 997156 h 6858000"/>
              <a:gd name="connsiteX186" fmla="*/ 4818594 w 12191999"/>
              <a:gd name="connsiteY186" fmla="*/ 949511 h 6858000"/>
              <a:gd name="connsiteX187" fmla="*/ 4840582 w 12191999"/>
              <a:gd name="connsiteY187" fmla="*/ 837120 h 6858000"/>
              <a:gd name="connsiteX188" fmla="*/ 4866234 w 12191999"/>
              <a:gd name="connsiteY188" fmla="*/ 793140 h 6858000"/>
              <a:gd name="connsiteX189" fmla="*/ 4808822 w 12191999"/>
              <a:gd name="connsiteY189" fmla="*/ 758935 h 6858000"/>
              <a:gd name="connsiteX190" fmla="*/ 4595032 w 12191999"/>
              <a:gd name="connsiteY190" fmla="*/ 760156 h 6858000"/>
              <a:gd name="connsiteX191" fmla="*/ 4573923 w 12191999"/>
              <a:gd name="connsiteY191" fmla="*/ 757192 h 6858000"/>
              <a:gd name="connsiteX192" fmla="*/ 4572290 w 12191999"/>
              <a:gd name="connsiteY192" fmla="*/ 755075 h 6858000"/>
              <a:gd name="connsiteX193" fmla="*/ 4542110 w 12191999"/>
              <a:gd name="connsiteY193" fmla="*/ 755075 h 6858000"/>
              <a:gd name="connsiteX194" fmla="*/ 4532620 w 12191999"/>
              <a:gd name="connsiteY194" fmla="*/ 757803 h 6858000"/>
              <a:gd name="connsiteX195" fmla="*/ 4318830 w 12191999"/>
              <a:gd name="connsiteY195" fmla="*/ 757803 h 6858000"/>
              <a:gd name="connsiteX196" fmla="*/ 4252861 w 12191999"/>
              <a:gd name="connsiteY196" fmla="*/ 727261 h 6858000"/>
              <a:gd name="connsiteX197" fmla="*/ 4257749 w 12191999"/>
              <a:gd name="connsiteY197" fmla="*/ 652741 h 6858000"/>
              <a:gd name="connsiteX198" fmla="*/ 4298063 w 12191999"/>
              <a:gd name="connsiteY198" fmla="*/ 570889 h 6858000"/>
              <a:gd name="connsiteX199" fmla="*/ 4205214 w 12191999"/>
              <a:gd name="connsiteY199" fmla="*/ 501255 h 6858000"/>
              <a:gd name="connsiteX200" fmla="*/ 4087942 w 12191999"/>
              <a:gd name="connsiteY200" fmla="*/ 535462 h 6858000"/>
              <a:gd name="connsiteX201" fmla="*/ 4094050 w 12191999"/>
              <a:gd name="connsiteY201" fmla="*/ 644189 h 6858000"/>
              <a:gd name="connsiteX202" fmla="*/ 4127035 w 12191999"/>
              <a:gd name="connsiteY202" fmla="*/ 700384 h 6858000"/>
              <a:gd name="connsiteX203" fmla="*/ 4057400 w 12191999"/>
              <a:gd name="connsiteY203" fmla="*/ 757803 h 6858000"/>
              <a:gd name="connsiteX204" fmla="*/ 3819179 w 12191999"/>
              <a:gd name="connsiteY204" fmla="*/ 759023 h 6858000"/>
              <a:gd name="connsiteX205" fmla="*/ 3813849 w 12191999"/>
              <a:gd name="connsiteY205" fmla="*/ 756900 h 6858000"/>
              <a:gd name="connsiteX206" fmla="*/ 3810549 w 12191999"/>
              <a:gd name="connsiteY206" fmla="*/ 758781 h 6858000"/>
              <a:gd name="connsiteX207" fmla="*/ 3815750 w 12191999"/>
              <a:gd name="connsiteY207" fmla="*/ 768157 h 6858000"/>
              <a:gd name="connsiteX208" fmla="*/ 3817238 w 12191999"/>
              <a:gd name="connsiteY208" fmla="*/ 788353 h 6858000"/>
              <a:gd name="connsiteX209" fmla="*/ 3816018 w 12191999"/>
              <a:gd name="connsiteY209" fmla="*/ 983816 h 6858000"/>
              <a:gd name="connsiteX210" fmla="*/ 3789144 w 12191999"/>
              <a:gd name="connsiteY210" fmla="*/ 1057116 h 6858000"/>
              <a:gd name="connsiteX211" fmla="*/ 3708516 w 12191999"/>
              <a:gd name="connsiteY211" fmla="*/ 1053451 h 6858000"/>
              <a:gd name="connsiteX212" fmla="*/ 3635219 w 12191999"/>
              <a:gd name="connsiteY212" fmla="*/ 1014358 h 6858000"/>
              <a:gd name="connsiteX213" fmla="*/ 3560696 w 12191999"/>
              <a:gd name="connsiteY213" fmla="*/ 1098651 h 6858000"/>
              <a:gd name="connsiteX214" fmla="*/ 3603457 w 12191999"/>
              <a:gd name="connsiteY214" fmla="*/ 1235477 h 6858000"/>
              <a:gd name="connsiteX215" fmla="*/ 3697521 w 12191999"/>
              <a:gd name="connsiteY215" fmla="*/ 1226924 h 6858000"/>
              <a:gd name="connsiteX216" fmla="*/ 3759825 w 12191999"/>
              <a:gd name="connsiteY216" fmla="*/ 1190276 h 6858000"/>
              <a:gd name="connsiteX217" fmla="*/ 3816018 w 12191999"/>
              <a:gd name="connsiteY217" fmla="*/ 1270905 h 6858000"/>
              <a:gd name="connsiteX218" fmla="*/ 3817238 w 12191999"/>
              <a:gd name="connsiteY218" fmla="*/ 1489580 h 6858000"/>
              <a:gd name="connsiteX219" fmla="*/ 3811589 w 12191999"/>
              <a:gd name="connsiteY219" fmla="*/ 1511264 h 6858000"/>
              <a:gd name="connsiteX220" fmla="*/ 3801031 w 12191999"/>
              <a:gd name="connsiteY220" fmla="*/ 1513846 h 6858000"/>
              <a:gd name="connsiteX221" fmla="*/ 3806488 w 12191999"/>
              <a:gd name="connsiteY221" fmla="*/ 1516917 h 6858000"/>
              <a:gd name="connsiteX222" fmla="*/ 3807926 w 12191999"/>
              <a:gd name="connsiteY222" fmla="*/ 1520360 h 6858000"/>
              <a:gd name="connsiteX223" fmla="*/ 3814241 w 12191999"/>
              <a:gd name="connsiteY223" fmla="*/ 1520360 h 6858000"/>
              <a:gd name="connsiteX224" fmla="*/ 3829058 w 12191999"/>
              <a:gd name="connsiteY224" fmla="*/ 1502514 h 6858000"/>
              <a:gd name="connsiteX225" fmla="*/ 3863824 w 12191999"/>
              <a:gd name="connsiteY225" fmla="*/ 1499658 h 6858000"/>
              <a:gd name="connsiteX226" fmla="*/ 4049516 w 12191999"/>
              <a:gd name="connsiteY226" fmla="*/ 1500879 h 6858000"/>
              <a:gd name="connsiteX227" fmla="*/ 4117929 w 12191999"/>
              <a:gd name="connsiteY227" fmla="*/ 1460565 h 6858000"/>
              <a:gd name="connsiteX228" fmla="*/ 4084945 w 12191999"/>
              <a:gd name="connsiteY228" fmla="*/ 1416587 h 6858000"/>
              <a:gd name="connsiteX229" fmla="*/ 4070285 w 12191999"/>
              <a:gd name="connsiteY229" fmla="*/ 1306638 h 6858000"/>
              <a:gd name="connsiteX230" fmla="*/ 4178554 w 12191999"/>
              <a:gd name="connsiteY230" fmla="*/ 1241127 h 6858000"/>
              <a:gd name="connsiteX231" fmla="*/ 4298729 w 12191999"/>
              <a:gd name="connsiteY231" fmla="*/ 1277318 h 6858000"/>
              <a:gd name="connsiteX232" fmla="*/ 4293841 w 12191999"/>
              <a:gd name="connsiteY232" fmla="*/ 1427580 h 6858000"/>
              <a:gd name="connsiteX233" fmla="*/ 4295062 w 12191999"/>
              <a:gd name="connsiteY233" fmla="*/ 1487441 h 6858000"/>
              <a:gd name="connsiteX234" fmla="*/ 4348815 w 12191999"/>
              <a:gd name="connsiteY234" fmla="*/ 1502101 h 6858000"/>
              <a:gd name="connsiteX235" fmla="*/ 4554055 w 12191999"/>
              <a:gd name="connsiteY235" fmla="*/ 1502101 h 6858000"/>
              <a:gd name="connsiteX236" fmla="*/ 4580339 w 12191999"/>
              <a:gd name="connsiteY236" fmla="*/ 1513955 h 6858000"/>
              <a:gd name="connsiteX237" fmla="*/ 4580382 w 12191999"/>
              <a:gd name="connsiteY237" fmla="*/ 1514287 h 6858000"/>
              <a:gd name="connsiteX238" fmla="*/ 4581432 w 12191999"/>
              <a:gd name="connsiteY238" fmla="*/ 1513558 h 6858000"/>
              <a:gd name="connsiteX239" fmla="*/ 4598057 w 12191999"/>
              <a:gd name="connsiteY239" fmla="*/ 1511994 h 6858000"/>
              <a:gd name="connsiteX240" fmla="*/ 4811845 w 12191999"/>
              <a:gd name="connsiteY240" fmla="*/ 1513216 h 6858000"/>
              <a:gd name="connsiteX241" fmla="*/ 4894918 w 12191999"/>
              <a:gd name="connsiteY241" fmla="*/ 1571855 h 6858000"/>
              <a:gd name="connsiteX242" fmla="*/ 4859491 w 12191999"/>
              <a:gd name="connsiteY242" fmla="*/ 1630493 h 6858000"/>
              <a:gd name="connsiteX243" fmla="*/ 4853383 w 12191999"/>
              <a:gd name="connsiteY243" fmla="*/ 1731891 h 6858000"/>
              <a:gd name="connsiteX244" fmla="*/ 4969438 w 12191999"/>
              <a:gd name="connsiteY244" fmla="*/ 1770984 h 6858000"/>
              <a:gd name="connsiteX245" fmla="*/ 5069614 w 12191999"/>
              <a:gd name="connsiteY245" fmla="*/ 1696462 h 6858000"/>
              <a:gd name="connsiteX246" fmla="*/ 5025634 w 12191999"/>
              <a:gd name="connsiteY246" fmla="*/ 1617055 h 6858000"/>
              <a:gd name="connsiteX247" fmla="*/ 5020749 w 12191999"/>
              <a:gd name="connsiteY247" fmla="*/ 1548643 h 6858000"/>
              <a:gd name="connsiteX248" fmla="*/ 5094050 w 12191999"/>
              <a:gd name="connsiteY248" fmla="*/ 1513216 h 6858000"/>
              <a:gd name="connsiteX249" fmla="*/ 5302949 w 12191999"/>
              <a:gd name="connsiteY249" fmla="*/ 1513216 h 6858000"/>
              <a:gd name="connsiteX250" fmla="*/ 5335935 w 12191999"/>
              <a:gd name="connsiteY250" fmla="*/ 1548643 h 6858000"/>
              <a:gd name="connsiteX251" fmla="*/ 5335935 w 12191999"/>
              <a:gd name="connsiteY251" fmla="*/ 1648817 h 6858000"/>
              <a:gd name="connsiteX252" fmla="*/ 5335935 w 12191999"/>
              <a:gd name="connsiteY252" fmla="*/ 1706237 h 6858000"/>
              <a:gd name="connsiteX253" fmla="*/ 5335935 w 12191999"/>
              <a:gd name="connsiteY253" fmla="*/ 1768539 h 6858000"/>
              <a:gd name="connsiteX254" fmla="*/ 5279741 w 12191999"/>
              <a:gd name="connsiteY254" fmla="*/ 1844283 h 6858000"/>
              <a:gd name="connsiteX255" fmla="*/ 5219879 w 12191999"/>
              <a:gd name="connsiteY255" fmla="*/ 1808854 h 6858000"/>
              <a:gd name="connsiteX256" fmla="*/ 5122147 w 12191999"/>
              <a:gd name="connsiteY256" fmla="*/ 1799081 h 6858000"/>
              <a:gd name="connsiteX257" fmla="*/ 5080610 w 12191999"/>
              <a:gd name="connsiteY257" fmla="*/ 1935906 h 6858000"/>
              <a:gd name="connsiteX258" fmla="*/ 5156351 w 12191999"/>
              <a:gd name="connsiteY258" fmla="*/ 2018979 h 6858000"/>
              <a:gd name="connsiteX259" fmla="*/ 5229651 w 12191999"/>
              <a:gd name="connsiteY259" fmla="*/ 1978665 h 6858000"/>
              <a:gd name="connsiteX260" fmla="*/ 5311502 w 12191999"/>
              <a:gd name="connsiteY260" fmla="*/ 1977443 h 6858000"/>
              <a:gd name="connsiteX261" fmla="*/ 5335935 w 12191999"/>
              <a:gd name="connsiteY261" fmla="*/ 2047077 h 6858000"/>
              <a:gd name="connsiteX262" fmla="*/ 5335935 w 12191999"/>
              <a:gd name="connsiteY262" fmla="*/ 2247429 h 6858000"/>
              <a:gd name="connsiteX263" fmla="*/ 5300506 w 12191999"/>
              <a:gd name="connsiteY263" fmla="*/ 2284079 h 6858000"/>
              <a:gd name="connsiteX264" fmla="*/ 5091606 w 12191999"/>
              <a:gd name="connsiteY264" fmla="*/ 2282856 h 6858000"/>
              <a:gd name="connsiteX265" fmla="*/ 5030522 w 12191999"/>
              <a:gd name="connsiteY265" fmla="*/ 2320726 h 6858000"/>
              <a:gd name="connsiteX266" fmla="*/ 5058619 w 12191999"/>
              <a:gd name="connsiteY266" fmla="*/ 2362263 h 6858000"/>
              <a:gd name="connsiteX267" fmla="*/ 5070837 w 12191999"/>
              <a:gd name="connsiteY267" fmla="*/ 2486872 h 6858000"/>
              <a:gd name="connsiteX268" fmla="*/ 4926682 w 12191999"/>
              <a:gd name="connsiteY268" fmla="*/ 2539402 h 6858000"/>
              <a:gd name="connsiteX269" fmla="*/ 4813067 w 12191999"/>
              <a:gd name="connsiteY269" fmla="*/ 2452666 h 6858000"/>
              <a:gd name="connsiteX270" fmla="*/ 4855825 w 12191999"/>
              <a:gd name="connsiteY270" fmla="*/ 2352491 h 6858000"/>
              <a:gd name="connsiteX271" fmla="*/ 4853383 w 12191999"/>
              <a:gd name="connsiteY271" fmla="*/ 2296294 h 6858000"/>
              <a:gd name="connsiteX272" fmla="*/ 4799629 w 12191999"/>
              <a:gd name="connsiteY272" fmla="*/ 2281634 h 6858000"/>
              <a:gd name="connsiteX273" fmla="*/ 4633486 w 12191999"/>
              <a:gd name="connsiteY273" fmla="*/ 2281634 h 6858000"/>
              <a:gd name="connsiteX274" fmla="*/ 4568545 w 12191999"/>
              <a:gd name="connsiteY274" fmla="*/ 2254834 h 6858000"/>
              <a:gd name="connsiteX275" fmla="*/ 4568533 w 12191999"/>
              <a:gd name="connsiteY275" fmla="*/ 2254378 h 6858000"/>
              <a:gd name="connsiteX276" fmla="*/ 4567644 w 12191999"/>
              <a:gd name="connsiteY276" fmla="*/ 2255861 h 6858000"/>
              <a:gd name="connsiteX277" fmla="*/ 4544720 w 12191999"/>
              <a:gd name="connsiteY277" fmla="*/ 2264404 h 6858000"/>
              <a:gd name="connsiteX278" fmla="*/ 4554906 w 12191999"/>
              <a:gd name="connsiteY278" fmla="*/ 2264379 h 6858000"/>
              <a:gd name="connsiteX279" fmla="*/ 4573231 w 12191999"/>
              <a:gd name="connsiteY279" fmla="*/ 2293699 h 6858000"/>
              <a:gd name="connsiteX280" fmla="*/ 4573231 w 12191999"/>
              <a:gd name="connsiteY280" fmla="*/ 2494050 h 6858000"/>
              <a:gd name="connsiteX281" fmla="*/ 4590334 w 12191999"/>
              <a:gd name="connsiteY281" fmla="*/ 2551467 h 6858000"/>
              <a:gd name="connsiteX282" fmla="*/ 4646530 w 12191999"/>
              <a:gd name="connsiteY282" fmla="*/ 2551467 h 6858000"/>
              <a:gd name="connsiteX283" fmla="*/ 4815115 w 12191999"/>
              <a:gd name="connsiteY283" fmla="*/ 2567347 h 6858000"/>
              <a:gd name="connsiteX284" fmla="*/ 4778466 w 12191999"/>
              <a:gd name="connsiteY284" fmla="*/ 2768920 h 6858000"/>
              <a:gd name="connsiteX285" fmla="*/ 4657524 w 12191999"/>
              <a:gd name="connsiteY285" fmla="*/ 2757926 h 6858000"/>
              <a:gd name="connsiteX286" fmla="*/ 4612323 w 12191999"/>
              <a:gd name="connsiteY286" fmla="*/ 2728606 h 6858000"/>
              <a:gd name="connsiteX287" fmla="*/ 4575675 w 12191999"/>
              <a:gd name="connsiteY287" fmla="*/ 2790910 h 6858000"/>
              <a:gd name="connsiteX288" fmla="*/ 4576894 w 12191999"/>
              <a:gd name="connsiteY288" fmla="*/ 2991261 h 6858000"/>
              <a:gd name="connsiteX289" fmla="*/ 4570481 w 12191999"/>
              <a:gd name="connsiteY289" fmla="*/ 3024856 h 6858000"/>
              <a:gd name="connsiteX290" fmla="*/ 4561944 w 12191999"/>
              <a:gd name="connsiteY290" fmla="*/ 3029609 h 6858000"/>
              <a:gd name="connsiteX291" fmla="*/ 4568608 w 12191999"/>
              <a:gd name="connsiteY291" fmla="*/ 3030206 h 6858000"/>
              <a:gd name="connsiteX292" fmla="*/ 4578857 w 12191999"/>
              <a:gd name="connsiteY292" fmla="*/ 3036715 h 6858000"/>
              <a:gd name="connsiteX293" fmla="*/ 4581540 w 12191999"/>
              <a:gd name="connsiteY293" fmla="*/ 3051267 h 6858000"/>
              <a:gd name="connsiteX294" fmla="*/ 4595169 w 12191999"/>
              <a:gd name="connsiteY294" fmla="*/ 3045892 h 6858000"/>
              <a:gd name="connsiteX295" fmla="*/ 4620385 w 12191999"/>
              <a:gd name="connsiteY295" fmla="*/ 3045454 h 6858000"/>
              <a:gd name="connsiteX296" fmla="*/ 4806076 w 12191999"/>
              <a:gd name="connsiteY296" fmla="*/ 3046674 h 6858000"/>
              <a:gd name="connsiteX297" fmla="*/ 4874487 w 12191999"/>
              <a:gd name="connsiteY297" fmla="*/ 3006359 h 6858000"/>
              <a:gd name="connsiteX298" fmla="*/ 4841504 w 12191999"/>
              <a:gd name="connsiteY298" fmla="*/ 2962382 h 6858000"/>
              <a:gd name="connsiteX299" fmla="*/ 4826843 w 12191999"/>
              <a:gd name="connsiteY299" fmla="*/ 2852433 h 6858000"/>
              <a:gd name="connsiteX300" fmla="*/ 5055294 w 12191999"/>
              <a:gd name="connsiteY300" fmla="*/ 2823113 h 6858000"/>
              <a:gd name="connsiteX301" fmla="*/ 5050406 w 12191999"/>
              <a:gd name="connsiteY301" fmla="*/ 2973375 h 6858000"/>
              <a:gd name="connsiteX302" fmla="*/ 5051628 w 12191999"/>
              <a:gd name="connsiteY302" fmla="*/ 3033236 h 6858000"/>
              <a:gd name="connsiteX303" fmla="*/ 5105382 w 12191999"/>
              <a:gd name="connsiteY303" fmla="*/ 3047896 h 6858000"/>
              <a:gd name="connsiteX304" fmla="*/ 5310620 w 12191999"/>
              <a:gd name="connsiteY304" fmla="*/ 3047896 h 6858000"/>
              <a:gd name="connsiteX305" fmla="*/ 5338715 w 12191999"/>
              <a:gd name="connsiteY305" fmla="*/ 3073551 h 6858000"/>
              <a:gd name="connsiteX306" fmla="*/ 5337493 w 12191999"/>
              <a:gd name="connsiteY306" fmla="*/ 3297112 h 6858000"/>
              <a:gd name="connsiteX307" fmla="*/ 5278853 w 12191999"/>
              <a:gd name="connsiteY307" fmla="*/ 3375299 h 6858000"/>
              <a:gd name="connsiteX308" fmla="*/ 5221435 w 12191999"/>
              <a:gd name="connsiteY308" fmla="*/ 3339871 h 6858000"/>
              <a:gd name="connsiteX309" fmla="*/ 5123706 w 12191999"/>
              <a:gd name="connsiteY309" fmla="*/ 3330097 h 6858000"/>
              <a:gd name="connsiteX310" fmla="*/ 5079725 w 12191999"/>
              <a:gd name="connsiteY310" fmla="*/ 3443711 h 6858000"/>
              <a:gd name="connsiteX311" fmla="*/ 5153026 w 12191999"/>
              <a:gd name="connsiteY311" fmla="*/ 3549995 h 6858000"/>
              <a:gd name="connsiteX312" fmla="*/ 5233655 w 12191999"/>
              <a:gd name="connsiteY312" fmla="*/ 3507238 h 6858000"/>
              <a:gd name="connsiteX313" fmla="*/ 5305732 w 12191999"/>
              <a:gd name="connsiteY313" fmla="*/ 3503573 h 6858000"/>
              <a:gd name="connsiteX314" fmla="*/ 5337493 w 12191999"/>
              <a:gd name="connsiteY314" fmla="*/ 3574428 h 6858000"/>
              <a:gd name="connsiteX315" fmla="*/ 5337493 w 12191999"/>
              <a:gd name="connsiteY315" fmla="*/ 3707588 h 6858000"/>
              <a:gd name="connsiteX316" fmla="*/ 5231209 w 12191999"/>
              <a:gd name="connsiteY316" fmla="*/ 3815093 h 6858000"/>
              <a:gd name="connsiteX317" fmla="*/ 5088277 w 12191999"/>
              <a:gd name="connsiteY317" fmla="*/ 3815093 h 6858000"/>
              <a:gd name="connsiteX318" fmla="*/ 5032081 w 12191999"/>
              <a:gd name="connsiteY318" fmla="*/ 3852965 h 6858000"/>
              <a:gd name="connsiteX319" fmla="*/ 5060180 w 12191999"/>
              <a:gd name="connsiteY319" fmla="*/ 3894500 h 6858000"/>
              <a:gd name="connsiteX320" fmla="*/ 5079725 w 12191999"/>
              <a:gd name="connsiteY320" fmla="*/ 4006891 h 6858000"/>
              <a:gd name="connsiteX321" fmla="*/ 4909915 w 12191999"/>
              <a:gd name="connsiteY321" fmla="*/ 4069196 h 6858000"/>
              <a:gd name="connsiteX322" fmla="*/ 4812184 w 12191999"/>
              <a:gd name="connsiteY322" fmla="*/ 3976351 h 6858000"/>
              <a:gd name="connsiteX323" fmla="*/ 4857383 w 12191999"/>
              <a:gd name="connsiteY323" fmla="*/ 3885949 h 6858000"/>
              <a:gd name="connsiteX324" fmla="*/ 4856163 w 12191999"/>
              <a:gd name="connsiteY324" fmla="*/ 3829753 h 6858000"/>
              <a:gd name="connsiteX325" fmla="*/ 4802409 w 12191999"/>
              <a:gd name="connsiteY325" fmla="*/ 3815093 h 6858000"/>
              <a:gd name="connsiteX326" fmla="*/ 4606946 w 12191999"/>
              <a:gd name="connsiteY326" fmla="*/ 3816315 h 6858000"/>
              <a:gd name="connsiteX327" fmla="*/ 4581843 w 12191999"/>
              <a:gd name="connsiteY327" fmla="*/ 3811533 h 6858000"/>
              <a:gd name="connsiteX328" fmla="*/ 4581798 w 12191999"/>
              <a:gd name="connsiteY328" fmla="*/ 3821095 h 6858000"/>
              <a:gd name="connsiteX329" fmla="*/ 4581798 w 12191999"/>
              <a:gd name="connsiteY329" fmla="*/ 4049544 h 6858000"/>
              <a:gd name="connsiteX330" fmla="*/ 4528044 w 12191999"/>
              <a:gd name="connsiteY330" fmla="*/ 4121621 h 6858000"/>
              <a:gd name="connsiteX331" fmla="*/ 4468182 w 12191999"/>
              <a:gd name="connsiteY331" fmla="*/ 4089859 h 6858000"/>
              <a:gd name="connsiteX332" fmla="*/ 4364344 w 12191999"/>
              <a:gd name="connsiteY332" fmla="*/ 4081306 h 6858000"/>
              <a:gd name="connsiteX333" fmla="*/ 4360678 w 12191999"/>
              <a:gd name="connsiteY333" fmla="*/ 4271879 h 6858000"/>
              <a:gd name="connsiteX334" fmla="*/ 4469406 w 12191999"/>
              <a:gd name="connsiteY334" fmla="*/ 4266992 h 6858000"/>
              <a:gd name="connsiteX335" fmla="*/ 4529266 w 12191999"/>
              <a:gd name="connsiteY335" fmla="*/ 4235230 h 6858000"/>
              <a:gd name="connsiteX336" fmla="*/ 4583017 w 12191999"/>
              <a:gd name="connsiteY336" fmla="*/ 4312195 h 6858000"/>
              <a:gd name="connsiteX337" fmla="*/ 4585462 w 12191999"/>
              <a:gd name="connsiteY337" fmla="*/ 4420922 h 6858000"/>
              <a:gd name="connsiteX338" fmla="*/ 4585462 w 12191999"/>
              <a:gd name="connsiteY338" fmla="*/ 4535755 h 6858000"/>
              <a:gd name="connsiteX339" fmla="*/ 4580270 w 12191999"/>
              <a:gd name="connsiteY339" fmla="*/ 4556981 h 6858000"/>
              <a:gd name="connsiteX340" fmla="*/ 4558623 w 12191999"/>
              <a:gd name="connsiteY340" fmla="*/ 4562623 h 6858000"/>
              <a:gd name="connsiteX341" fmla="*/ 4558623 w 12191999"/>
              <a:gd name="connsiteY341" fmla="*/ 4566440 h 6858000"/>
              <a:gd name="connsiteX342" fmla="*/ 4573343 w 12191999"/>
              <a:gd name="connsiteY342" fmla="*/ 4568280 h 6858000"/>
              <a:gd name="connsiteX343" fmla="*/ 4583997 w 12191999"/>
              <a:gd name="connsiteY343" fmla="*/ 4582238 h 6858000"/>
              <a:gd name="connsiteX344" fmla="*/ 4584236 w 12191999"/>
              <a:gd name="connsiteY344" fmla="*/ 4584622 h 6858000"/>
              <a:gd name="connsiteX345" fmla="*/ 4590467 w 12191999"/>
              <a:gd name="connsiteY345" fmla="*/ 4573843 h 6858000"/>
              <a:gd name="connsiteX346" fmla="*/ 4626810 w 12191999"/>
              <a:gd name="connsiteY346" fmla="*/ 4567125 h 6858000"/>
              <a:gd name="connsiteX347" fmla="*/ 4827160 w 12191999"/>
              <a:gd name="connsiteY347" fmla="*/ 4567125 h 6858000"/>
              <a:gd name="connsiteX348" fmla="*/ 4890685 w 12191999"/>
              <a:gd name="connsiteY348" fmla="*/ 4591556 h 6858000"/>
              <a:gd name="connsiteX349" fmla="*/ 4887021 w 12191999"/>
              <a:gd name="connsiteY349" fmla="*/ 4672186 h 6858000"/>
              <a:gd name="connsiteX350" fmla="*/ 4847929 w 12191999"/>
              <a:gd name="connsiteY350" fmla="*/ 4741820 h 6858000"/>
              <a:gd name="connsiteX351" fmla="*/ 4920006 w 12191999"/>
              <a:gd name="connsiteY351" fmla="*/ 4817562 h 6858000"/>
              <a:gd name="connsiteX352" fmla="*/ 5064161 w 12191999"/>
              <a:gd name="connsiteY352" fmla="*/ 4784578 h 6858000"/>
              <a:gd name="connsiteX353" fmla="*/ 5056831 w 12191999"/>
              <a:gd name="connsiteY353" fmla="*/ 4679516 h 6858000"/>
              <a:gd name="connsiteX354" fmla="*/ 5022625 w 12191999"/>
              <a:gd name="connsiteY354" fmla="*/ 4624541 h 6858000"/>
              <a:gd name="connsiteX355" fmla="*/ 5092258 w 12191999"/>
              <a:gd name="connsiteY355" fmla="*/ 4568344 h 6858000"/>
              <a:gd name="connsiteX356" fmla="*/ 5330479 w 12191999"/>
              <a:gd name="connsiteY356" fmla="*/ 4567125 h 6858000"/>
              <a:gd name="connsiteX357" fmla="*/ 5353691 w 12191999"/>
              <a:gd name="connsiteY357" fmla="*/ 4597667 h 6858000"/>
              <a:gd name="connsiteX358" fmla="*/ 5353691 w 12191999"/>
              <a:gd name="connsiteY358" fmla="*/ 4802902 h 6858000"/>
              <a:gd name="connsiteX359" fmla="*/ 5372016 w 12191999"/>
              <a:gd name="connsiteY359" fmla="*/ 4859100 h 6858000"/>
              <a:gd name="connsiteX360" fmla="*/ 5422104 w 12191999"/>
              <a:gd name="connsiteY360" fmla="*/ 4856655 h 6858000"/>
              <a:gd name="connsiteX361" fmla="*/ 5512505 w 12191999"/>
              <a:gd name="connsiteY361" fmla="*/ 4809011 h 6858000"/>
              <a:gd name="connsiteX362" fmla="*/ 5607793 w 12191999"/>
              <a:gd name="connsiteY362" fmla="*/ 4905522 h 6858000"/>
              <a:gd name="connsiteX363" fmla="*/ 5562593 w 12191999"/>
              <a:gd name="connsiteY363" fmla="*/ 5065559 h 6858000"/>
              <a:gd name="connsiteX364" fmla="*/ 5430656 w 12191999"/>
              <a:gd name="connsiteY364" fmla="*/ 5057007 h 6858000"/>
              <a:gd name="connsiteX365" fmla="*/ 5392783 w 12191999"/>
              <a:gd name="connsiteY365" fmla="*/ 5030132 h 6858000"/>
              <a:gd name="connsiteX366" fmla="*/ 5354913 w 12191999"/>
              <a:gd name="connsiteY366" fmla="*/ 5085106 h 6858000"/>
              <a:gd name="connsiteX367" fmla="*/ 5356135 w 12191999"/>
              <a:gd name="connsiteY367" fmla="*/ 5294008 h 6858000"/>
              <a:gd name="connsiteX368" fmla="*/ 5350738 w 12191999"/>
              <a:gd name="connsiteY368" fmla="*/ 5321930 h 6858000"/>
              <a:gd name="connsiteX369" fmla="*/ 5371287 w 12191999"/>
              <a:gd name="connsiteY369" fmla="*/ 5318874 h 6858000"/>
              <a:gd name="connsiteX370" fmla="*/ 5585072 w 12191999"/>
              <a:gd name="connsiteY370" fmla="*/ 5318874 h 6858000"/>
              <a:gd name="connsiteX371" fmla="*/ 5651043 w 12191999"/>
              <a:gd name="connsiteY371" fmla="*/ 5349416 h 6858000"/>
              <a:gd name="connsiteX372" fmla="*/ 5646155 w 12191999"/>
              <a:gd name="connsiteY372" fmla="*/ 5421493 h 6858000"/>
              <a:gd name="connsiteX373" fmla="*/ 5603399 w 12191999"/>
              <a:gd name="connsiteY373" fmla="*/ 5498458 h 6858000"/>
              <a:gd name="connsiteX374" fmla="*/ 5692578 w 12191999"/>
              <a:gd name="connsiteY374" fmla="*/ 5574200 h 6858000"/>
              <a:gd name="connsiteX375" fmla="*/ 5812299 w 12191999"/>
              <a:gd name="connsiteY375" fmla="*/ 5544881 h 6858000"/>
              <a:gd name="connsiteX376" fmla="*/ 5808637 w 12191999"/>
              <a:gd name="connsiteY376" fmla="*/ 5430047 h 6858000"/>
              <a:gd name="connsiteX377" fmla="*/ 5778092 w 12191999"/>
              <a:gd name="connsiteY377" fmla="*/ 5378737 h 6858000"/>
              <a:gd name="connsiteX378" fmla="*/ 5837954 w 12191999"/>
              <a:gd name="connsiteY378" fmla="*/ 5323761 h 6858000"/>
              <a:gd name="connsiteX379" fmla="*/ 6089611 w 12191999"/>
              <a:gd name="connsiteY379" fmla="*/ 5320096 h 6858000"/>
              <a:gd name="connsiteX380" fmla="*/ 6106714 w 12191999"/>
              <a:gd name="connsiteY380" fmla="*/ 5345752 h 6858000"/>
              <a:gd name="connsiteX381" fmla="*/ 6106714 w 12191999"/>
              <a:gd name="connsiteY381" fmla="*/ 5574200 h 6858000"/>
              <a:gd name="connsiteX382" fmla="*/ 6052963 w 12191999"/>
              <a:gd name="connsiteY382" fmla="*/ 5646278 h 6858000"/>
              <a:gd name="connsiteX383" fmla="*/ 5993101 w 12191999"/>
              <a:gd name="connsiteY383" fmla="*/ 5614516 h 6858000"/>
              <a:gd name="connsiteX384" fmla="*/ 5889264 w 12191999"/>
              <a:gd name="connsiteY384" fmla="*/ 5605962 h 6858000"/>
              <a:gd name="connsiteX385" fmla="*/ 5885598 w 12191999"/>
              <a:gd name="connsiteY385" fmla="*/ 5796541 h 6858000"/>
              <a:gd name="connsiteX386" fmla="*/ 5994323 w 12191999"/>
              <a:gd name="connsiteY386" fmla="*/ 5791654 h 6858000"/>
              <a:gd name="connsiteX387" fmla="*/ 6054184 w 12191999"/>
              <a:gd name="connsiteY387" fmla="*/ 5759891 h 6858000"/>
              <a:gd name="connsiteX388" fmla="*/ 6107935 w 12191999"/>
              <a:gd name="connsiteY388" fmla="*/ 5836855 h 6858000"/>
              <a:gd name="connsiteX389" fmla="*/ 6110381 w 12191999"/>
              <a:gd name="connsiteY389" fmla="*/ 5945582 h 6858000"/>
              <a:gd name="connsiteX390" fmla="*/ 6110381 w 12191999"/>
              <a:gd name="connsiteY390" fmla="*/ 6060417 h 6858000"/>
              <a:gd name="connsiteX391" fmla="*/ 6106055 w 12191999"/>
              <a:gd name="connsiteY391" fmla="*/ 6078094 h 6858000"/>
              <a:gd name="connsiteX392" fmla="*/ 6108059 w 12191999"/>
              <a:gd name="connsiteY392" fmla="*/ 6078201 h 6858000"/>
              <a:gd name="connsiteX393" fmla="*/ 6121268 w 12191999"/>
              <a:gd name="connsiteY393" fmla="*/ 6085837 h 6858000"/>
              <a:gd name="connsiteX394" fmla="*/ 6125405 w 12191999"/>
              <a:gd name="connsiteY394" fmla="*/ 6096044 h 6858000"/>
              <a:gd name="connsiteX395" fmla="*/ 6126156 w 12191999"/>
              <a:gd name="connsiteY395" fmla="*/ 6094323 h 6858000"/>
              <a:gd name="connsiteX396" fmla="*/ 6161736 w 12191999"/>
              <a:gd name="connsiteY396" fmla="*/ 6086077 h 6858000"/>
              <a:gd name="connsiteX397" fmla="*/ 6366973 w 12191999"/>
              <a:gd name="connsiteY397" fmla="*/ 6086077 h 6858000"/>
              <a:gd name="connsiteX398" fmla="*/ 6439050 w 12191999"/>
              <a:gd name="connsiteY398" fmla="*/ 6125170 h 6858000"/>
              <a:gd name="connsiteX399" fmla="*/ 6431720 w 12191999"/>
              <a:gd name="connsiteY399" fmla="*/ 6186252 h 6858000"/>
              <a:gd name="connsiteX400" fmla="*/ 6388963 w 12191999"/>
              <a:gd name="connsiteY400" fmla="*/ 6279097 h 6858000"/>
              <a:gd name="connsiteX401" fmla="*/ 6524567 w 12191999"/>
              <a:gd name="connsiteY401" fmla="*/ 6343846 h 6858000"/>
              <a:gd name="connsiteX402" fmla="*/ 6624741 w 12191999"/>
              <a:gd name="connsiteY402" fmla="*/ 6260772 h 6858000"/>
              <a:gd name="connsiteX403" fmla="*/ 6589314 w 12191999"/>
              <a:gd name="connsiteY403" fmla="*/ 6197247 h 6858000"/>
              <a:gd name="connsiteX404" fmla="*/ 6559994 w 12191999"/>
              <a:gd name="connsiteY404" fmla="*/ 6139830 h 6858000"/>
              <a:gd name="connsiteX405" fmla="*/ 6622298 w 12191999"/>
              <a:gd name="connsiteY405" fmla="*/ 6087298 h 6858000"/>
              <a:gd name="connsiteX406" fmla="*/ 6870294 w 12191999"/>
              <a:gd name="connsiteY406" fmla="*/ 6086077 h 6858000"/>
              <a:gd name="connsiteX407" fmla="*/ 6878000 w 12191999"/>
              <a:gd name="connsiteY407" fmla="*/ 6089431 h 6858000"/>
              <a:gd name="connsiteX408" fmla="*/ 6879007 w 12191999"/>
              <a:gd name="connsiteY408" fmla="*/ 6086924 h 6858000"/>
              <a:gd name="connsiteX409" fmla="*/ 6877557 w 12191999"/>
              <a:gd name="connsiteY409" fmla="*/ 6084401 h 6858000"/>
              <a:gd name="connsiteX410" fmla="*/ 6876069 w 12191999"/>
              <a:gd name="connsiteY410" fmla="*/ 6064396 h 6858000"/>
              <a:gd name="connsiteX411" fmla="*/ 6877291 w 12191999"/>
              <a:gd name="connsiteY411" fmla="*/ 5860381 h 6858000"/>
              <a:gd name="connsiteX412" fmla="*/ 6835754 w 12191999"/>
              <a:gd name="connsiteY412" fmla="*/ 5796854 h 6858000"/>
              <a:gd name="connsiteX413" fmla="*/ 6794219 w 12191999"/>
              <a:gd name="connsiteY413" fmla="*/ 5827396 h 6858000"/>
              <a:gd name="connsiteX414" fmla="*/ 6672053 w 12191999"/>
              <a:gd name="connsiteY414" fmla="*/ 5838391 h 6858000"/>
              <a:gd name="connsiteX415" fmla="*/ 6618301 w 12191999"/>
              <a:gd name="connsiteY415" fmla="*/ 5690570 h 6858000"/>
              <a:gd name="connsiteX416" fmla="*/ 6707480 w 12191999"/>
              <a:gd name="connsiteY416" fmla="*/ 5578181 h 6858000"/>
              <a:gd name="connsiteX417" fmla="*/ 6806435 w 12191999"/>
              <a:gd name="connsiteY417" fmla="*/ 5623380 h 6858000"/>
              <a:gd name="connsiteX418" fmla="*/ 6856522 w 12191999"/>
              <a:gd name="connsiteY418" fmla="*/ 5623380 h 6858000"/>
              <a:gd name="connsiteX419" fmla="*/ 6876069 w 12191999"/>
              <a:gd name="connsiteY419" fmla="*/ 5567184 h 6858000"/>
              <a:gd name="connsiteX420" fmla="*/ 6874847 w 12191999"/>
              <a:gd name="connsiteY420" fmla="*/ 5371720 h 6858000"/>
              <a:gd name="connsiteX421" fmla="*/ 6912719 w 12191999"/>
              <a:gd name="connsiteY421" fmla="*/ 5332627 h 6858000"/>
              <a:gd name="connsiteX422" fmla="*/ 7113069 w 12191999"/>
              <a:gd name="connsiteY422" fmla="*/ 5333849 h 6858000"/>
              <a:gd name="connsiteX423" fmla="*/ 7179039 w 12191999"/>
              <a:gd name="connsiteY423" fmla="*/ 5295978 h 6858000"/>
              <a:gd name="connsiteX424" fmla="*/ 7147275 w 12191999"/>
              <a:gd name="connsiteY424" fmla="*/ 5250776 h 6858000"/>
              <a:gd name="connsiteX425" fmla="*/ 7136280 w 12191999"/>
              <a:gd name="connsiteY425" fmla="*/ 5133498 h 6858000"/>
              <a:gd name="connsiteX426" fmla="*/ 7292651 w 12191999"/>
              <a:gd name="connsiteY426" fmla="*/ 5078525 h 6858000"/>
              <a:gd name="connsiteX427" fmla="*/ 7400157 w 12191999"/>
              <a:gd name="connsiteY427" fmla="*/ 5167705 h 6858000"/>
              <a:gd name="connsiteX428" fmla="*/ 7354955 w 12191999"/>
              <a:gd name="connsiteY428" fmla="*/ 5264216 h 6858000"/>
              <a:gd name="connsiteX429" fmla="*/ 7357398 w 12191999"/>
              <a:gd name="connsiteY429" fmla="*/ 5319191 h 6858000"/>
              <a:gd name="connsiteX430" fmla="*/ 7409930 w 12191999"/>
              <a:gd name="connsiteY430" fmla="*/ 5335071 h 6858000"/>
              <a:gd name="connsiteX431" fmla="*/ 7615166 w 12191999"/>
              <a:gd name="connsiteY431" fmla="*/ 5333849 h 6858000"/>
              <a:gd name="connsiteX432" fmla="*/ 7644486 w 12191999"/>
              <a:gd name="connsiteY432" fmla="*/ 5363168 h 6858000"/>
              <a:gd name="connsiteX433" fmla="*/ 7644486 w 12191999"/>
              <a:gd name="connsiteY433" fmla="*/ 5581843 h 6858000"/>
              <a:gd name="connsiteX434" fmla="*/ 7588291 w 12191999"/>
              <a:gd name="connsiteY434" fmla="*/ 5661252 h 6858000"/>
              <a:gd name="connsiteX435" fmla="*/ 7529651 w 12191999"/>
              <a:gd name="connsiteY435" fmla="*/ 5627045 h 6858000"/>
              <a:gd name="connsiteX436" fmla="*/ 7428255 w 12191999"/>
              <a:gd name="connsiteY436" fmla="*/ 5619716 h 6858000"/>
              <a:gd name="connsiteX437" fmla="*/ 7390383 w 12191999"/>
              <a:gd name="connsiteY437" fmla="*/ 5754097 h 6858000"/>
              <a:gd name="connsiteX438" fmla="*/ 7466127 w 12191999"/>
              <a:gd name="connsiteY438" fmla="*/ 5837169 h 6858000"/>
              <a:gd name="connsiteX439" fmla="*/ 7538204 w 12191999"/>
              <a:gd name="connsiteY439" fmla="*/ 5795633 h 6858000"/>
              <a:gd name="connsiteX440" fmla="*/ 7617611 w 12191999"/>
              <a:gd name="connsiteY440" fmla="*/ 5791968 h 6858000"/>
              <a:gd name="connsiteX441" fmla="*/ 7644486 w 12191999"/>
              <a:gd name="connsiteY441" fmla="*/ 5855493 h 6858000"/>
              <a:gd name="connsiteX442" fmla="*/ 7644486 w 12191999"/>
              <a:gd name="connsiteY442" fmla="*/ 5960555 h 6858000"/>
              <a:gd name="connsiteX443" fmla="*/ 7645708 w 12191999"/>
              <a:gd name="connsiteY443" fmla="*/ 6072947 h 6858000"/>
              <a:gd name="connsiteX444" fmla="*/ 7643676 w 12191999"/>
              <a:gd name="connsiteY444" fmla="*/ 6091527 h 6858000"/>
              <a:gd name="connsiteX445" fmla="*/ 7645318 w 12191999"/>
              <a:gd name="connsiteY445" fmla="*/ 6082343 h 6858000"/>
              <a:gd name="connsiteX446" fmla="*/ 7677538 w 12191999"/>
              <a:gd name="connsiteY446" fmla="*/ 6073639 h 6858000"/>
              <a:gd name="connsiteX447" fmla="*/ 7886441 w 12191999"/>
              <a:gd name="connsiteY447" fmla="*/ 6074861 h 6858000"/>
              <a:gd name="connsiteX448" fmla="*/ 7956073 w 12191999"/>
              <a:gd name="connsiteY448" fmla="*/ 6107844 h 6858000"/>
              <a:gd name="connsiteX449" fmla="*/ 7949965 w 12191999"/>
              <a:gd name="connsiteY449" fmla="*/ 6176258 h 6858000"/>
              <a:gd name="connsiteX450" fmla="*/ 7905986 w 12191999"/>
              <a:gd name="connsiteY450" fmla="*/ 6256885 h 6858000"/>
              <a:gd name="connsiteX451" fmla="*/ 8002497 w 12191999"/>
              <a:gd name="connsiteY451" fmla="*/ 6331407 h 6858000"/>
              <a:gd name="connsiteX452" fmla="*/ 8110001 w 12191999"/>
              <a:gd name="connsiteY452" fmla="*/ 6304530 h 6858000"/>
              <a:gd name="connsiteX453" fmla="*/ 8110001 w 12191999"/>
              <a:gd name="connsiteY453" fmla="*/ 6183586 h 6858000"/>
              <a:gd name="connsiteX454" fmla="*/ 8079461 w 12191999"/>
              <a:gd name="connsiteY454" fmla="*/ 6135943 h 6858000"/>
              <a:gd name="connsiteX455" fmla="*/ 8141764 w 12191999"/>
              <a:gd name="connsiteY455" fmla="*/ 6077304 h 6858000"/>
              <a:gd name="connsiteX456" fmla="*/ 8393425 w 12191999"/>
              <a:gd name="connsiteY456" fmla="*/ 6074861 h 6858000"/>
              <a:gd name="connsiteX457" fmla="*/ 8406729 w 12191999"/>
              <a:gd name="connsiteY457" fmla="*/ 6078106 h 6858000"/>
              <a:gd name="connsiteX458" fmla="*/ 8410249 w 12191999"/>
              <a:gd name="connsiteY458" fmla="*/ 6084768 h 6858000"/>
              <a:gd name="connsiteX459" fmla="*/ 8414744 w 12191999"/>
              <a:gd name="connsiteY459" fmla="*/ 6080797 h 6858000"/>
              <a:gd name="connsiteX460" fmla="*/ 8436581 w 12191999"/>
              <a:gd name="connsiteY460" fmla="*/ 6079422 h 6858000"/>
              <a:gd name="connsiteX461" fmla="*/ 8641819 w 12191999"/>
              <a:gd name="connsiteY461" fmla="*/ 6079422 h 6858000"/>
              <a:gd name="connsiteX462" fmla="*/ 8690684 w 12191999"/>
              <a:gd name="connsiteY462" fmla="*/ 6065984 h 6858000"/>
              <a:gd name="connsiteX463" fmla="*/ 8693127 w 12191999"/>
              <a:gd name="connsiteY463" fmla="*/ 6003680 h 6858000"/>
              <a:gd name="connsiteX464" fmla="*/ 8688242 w 12191999"/>
              <a:gd name="connsiteY464" fmla="*/ 5855861 h 6858000"/>
              <a:gd name="connsiteX465" fmla="*/ 8909360 w 12191999"/>
              <a:gd name="connsiteY465" fmla="*/ 5870521 h 6858000"/>
              <a:gd name="connsiteX466" fmla="*/ 8900808 w 12191999"/>
              <a:gd name="connsiteY466" fmla="*/ 5998795 h 6858000"/>
              <a:gd name="connsiteX467" fmla="*/ 8873933 w 12191999"/>
              <a:gd name="connsiteY467" fmla="*/ 6041552 h 6858000"/>
              <a:gd name="connsiteX468" fmla="*/ 8931350 w 12191999"/>
              <a:gd name="connsiteY468" fmla="*/ 6078202 h 6858000"/>
              <a:gd name="connsiteX469" fmla="*/ 9136587 w 12191999"/>
              <a:gd name="connsiteY469" fmla="*/ 6076979 h 6858000"/>
              <a:gd name="connsiteX470" fmla="*/ 9159416 w 12191999"/>
              <a:gd name="connsiteY470" fmla="*/ 6078201 h 6858000"/>
              <a:gd name="connsiteX471" fmla="*/ 9160395 w 12191999"/>
              <a:gd name="connsiteY471" fmla="*/ 6078767 h 6858000"/>
              <a:gd name="connsiteX472" fmla="*/ 9159383 w 12191999"/>
              <a:gd name="connsiteY472" fmla="*/ 6065178 h 6858000"/>
              <a:gd name="connsiteX473" fmla="*/ 9160606 w 12191999"/>
              <a:gd name="connsiteY473" fmla="*/ 5856275 h 6858000"/>
              <a:gd name="connsiteX474" fmla="*/ 9125178 w 12191999"/>
              <a:gd name="connsiteY474" fmla="*/ 5798859 h 6858000"/>
              <a:gd name="connsiteX475" fmla="*/ 9083641 w 12191999"/>
              <a:gd name="connsiteY475" fmla="*/ 5825735 h 6858000"/>
              <a:gd name="connsiteX476" fmla="*/ 8954147 w 12191999"/>
              <a:gd name="connsiteY476" fmla="*/ 5835507 h 6858000"/>
              <a:gd name="connsiteX477" fmla="*/ 8901615 w 12191999"/>
              <a:gd name="connsiteY477" fmla="*/ 5764652 h 6858000"/>
              <a:gd name="connsiteX478" fmla="*/ 8902838 w 12191999"/>
              <a:gd name="connsiteY478" fmla="*/ 5668142 h 6858000"/>
              <a:gd name="connsiteX479" fmla="*/ 9099523 w 12191999"/>
              <a:gd name="connsiteY479" fmla="*/ 5630271 h 6858000"/>
              <a:gd name="connsiteX480" fmla="*/ 9132508 w 12191999"/>
              <a:gd name="connsiteY480" fmla="*/ 5633936 h 6858000"/>
              <a:gd name="connsiteX481" fmla="*/ 9161828 w 12191999"/>
              <a:gd name="connsiteY481" fmla="*/ 5572855 h 6858000"/>
              <a:gd name="connsiteX482" fmla="*/ 9160606 w 12191999"/>
              <a:gd name="connsiteY482" fmla="*/ 5382276 h 6858000"/>
              <a:gd name="connsiteX483" fmla="*/ 9213137 w 12191999"/>
              <a:gd name="connsiteY483" fmla="*/ 5332188 h 6858000"/>
              <a:gd name="connsiteX484" fmla="*/ 9398827 w 12191999"/>
              <a:gd name="connsiteY484" fmla="*/ 5333410 h 6858000"/>
              <a:gd name="connsiteX485" fmla="*/ 9467240 w 12191999"/>
              <a:gd name="connsiteY485" fmla="*/ 5293094 h 6858000"/>
              <a:gd name="connsiteX486" fmla="*/ 9434256 w 12191999"/>
              <a:gd name="connsiteY486" fmla="*/ 5249118 h 6858000"/>
              <a:gd name="connsiteX487" fmla="*/ 9419596 w 12191999"/>
              <a:gd name="connsiteY487" fmla="*/ 5139169 h 6858000"/>
              <a:gd name="connsiteX488" fmla="*/ 9648044 w 12191999"/>
              <a:gd name="connsiteY488" fmla="*/ 5109848 h 6858000"/>
              <a:gd name="connsiteX489" fmla="*/ 9643157 w 12191999"/>
              <a:gd name="connsiteY489" fmla="*/ 5260110 h 6858000"/>
              <a:gd name="connsiteX490" fmla="*/ 9644379 w 12191999"/>
              <a:gd name="connsiteY490" fmla="*/ 5319971 h 6858000"/>
              <a:gd name="connsiteX491" fmla="*/ 9698131 w 12191999"/>
              <a:gd name="connsiteY491" fmla="*/ 5334631 h 6858000"/>
              <a:gd name="connsiteX492" fmla="*/ 9903370 w 12191999"/>
              <a:gd name="connsiteY492" fmla="*/ 5334631 h 6858000"/>
              <a:gd name="connsiteX493" fmla="*/ 9929654 w 12191999"/>
              <a:gd name="connsiteY493" fmla="*/ 5346485 h 6858000"/>
              <a:gd name="connsiteX494" fmla="*/ 9930724 w 12191999"/>
              <a:gd name="connsiteY494" fmla="*/ 5354628 h 6858000"/>
              <a:gd name="connsiteX495" fmla="*/ 9932264 w 12191999"/>
              <a:gd name="connsiteY495" fmla="*/ 5354628 h 6858000"/>
              <a:gd name="connsiteX496" fmla="*/ 9932800 w 12191999"/>
              <a:gd name="connsiteY496" fmla="*/ 5349644 h 6858000"/>
              <a:gd name="connsiteX497" fmla="*/ 9947918 w 12191999"/>
              <a:gd name="connsiteY497" fmla="*/ 5337597 h 6858000"/>
              <a:gd name="connsiteX498" fmla="*/ 9951318 w 12191999"/>
              <a:gd name="connsiteY498" fmla="*/ 5337347 h 6858000"/>
              <a:gd name="connsiteX499" fmla="*/ 9952291 w 12191999"/>
              <a:gd name="connsiteY499" fmla="*/ 5335521 h 6858000"/>
              <a:gd name="connsiteX500" fmla="*/ 9934946 w 12191999"/>
              <a:gd name="connsiteY500" fmla="*/ 5330599 h 6858000"/>
              <a:gd name="connsiteX501" fmla="*/ 9930821 w 12191999"/>
              <a:gd name="connsiteY501" fmla="*/ 5309831 h 6858000"/>
              <a:gd name="connsiteX502" fmla="*/ 9930821 w 12191999"/>
              <a:gd name="connsiteY502" fmla="*/ 5086269 h 6858000"/>
              <a:gd name="connsiteX503" fmla="*/ 9976023 w 12191999"/>
              <a:gd name="connsiteY503" fmla="*/ 5012969 h 6858000"/>
              <a:gd name="connsiteX504" fmla="*/ 10026111 w 12191999"/>
              <a:gd name="connsiteY504" fmla="*/ 5020300 h 6858000"/>
              <a:gd name="connsiteX505" fmla="*/ 10151942 w 12191999"/>
              <a:gd name="connsiteY505" fmla="*/ 5045954 h 6858000"/>
              <a:gd name="connsiteX506" fmla="*/ 10160492 w 12191999"/>
              <a:gd name="connsiteY506" fmla="*/ 4868816 h 6858000"/>
              <a:gd name="connsiteX507" fmla="*/ 10039550 w 12191999"/>
              <a:gd name="connsiteY507" fmla="*/ 4867593 h 6858000"/>
              <a:gd name="connsiteX508" fmla="*/ 9987018 w 12191999"/>
              <a:gd name="connsiteY508" fmla="*/ 4895690 h 6858000"/>
              <a:gd name="connsiteX509" fmla="*/ 9932044 w 12191999"/>
              <a:gd name="connsiteY509" fmla="*/ 4830943 h 6858000"/>
              <a:gd name="connsiteX510" fmla="*/ 9929601 w 12191999"/>
              <a:gd name="connsiteY510" fmla="*/ 4587835 h 6858000"/>
              <a:gd name="connsiteX511" fmla="*/ 9957699 w 12191999"/>
              <a:gd name="connsiteY511" fmla="*/ 4568288 h 6858000"/>
              <a:gd name="connsiteX512" fmla="*/ 10158050 w 12191999"/>
              <a:gd name="connsiteY512" fmla="*/ 4568288 h 6858000"/>
              <a:gd name="connsiteX513" fmla="*/ 10204472 w 12191999"/>
              <a:gd name="connsiteY513" fmla="*/ 4560959 h 6858000"/>
              <a:gd name="connsiteX514" fmla="*/ 10213024 w 12191999"/>
              <a:gd name="connsiteY514" fmla="*/ 4493768 h 6858000"/>
              <a:gd name="connsiteX515" fmla="*/ 10209359 w 12191999"/>
              <a:gd name="connsiteY515" fmla="*/ 4345948 h 6858000"/>
              <a:gd name="connsiteX516" fmla="*/ 10325263 w 12191999"/>
              <a:gd name="connsiteY516" fmla="*/ 4307925 h 6858000"/>
              <a:gd name="connsiteX517" fmla="*/ 10432920 w 12191999"/>
              <a:gd name="connsiteY517" fmla="*/ 4364272 h 6858000"/>
              <a:gd name="connsiteX518" fmla="*/ 10423148 w 12191999"/>
              <a:gd name="connsiteY518" fmla="*/ 4486437 h 6858000"/>
              <a:gd name="connsiteX519" fmla="*/ 10393828 w 12191999"/>
              <a:gd name="connsiteY519" fmla="*/ 4531639 h 6858000"/>
              <a:gd name="connsiteX520" fmla="*/ 10459798 w 12191999"/>
              <a:gd name="connsiteY520" fmla="*/ 4569509 h 6858000"/>
              <a:gd name="connsiteX521" fmla="*/ 10660149 w 12191999"/>
              <a:gd name="connsiteY521" fmla="*/ 4568288 h 6858000"/>
              <a:gd name="connsiteX522" fmla="*/ 10700463 w 12191999"/>
              <a:gd name="connsiteY522" fmla="*/ 4607381 h 6858000"/>
              <a:gd name="connsiteX523" fmla="*/ 10699241 w 12191999"/>
              <a:gd name="connsiteY523" fmla="*/ 4802845 h 6858000"/>
              <a:gd name="connsiteX524" fmla="*/ 10672366 w 12191999"/>
              <a:gd name="connsiteY524" fmla="*/ 4876145 h 6858000"/>
              <a:gd name="connsiteX525" fmla="*/ 10591736 w 12191999"/>
              <a:gd name="connsiteY525" fmla="*/ 4872480 h 6858000"/>
              <a:gd name="connsiteX526" fmla="*/ 10518437 w 12191999"/>
              <a:gd name="connsiteY526" fmla="*/ 4833387 h 6858000"/>
              <a:gd name="connsiteX527" fmla="*/ 10443915 w 12191999"/>
              <a:gd name="connsiteY527" fmla="*/ 4917681 h 6858000"/>
              <a:gd name="connsiteX528" fmla="*/ 10486675 w 12191999"/>
              <a:gd name="connsiteY528" fmla="*/ 5054507 h 6858000"/>
              <a:gd name="connsiteX529" fmla="*/ 10580742 w 12191999"/>
              <a:gd name="connsiteY529" fmla="*/ 5045954 h 6858000"/>
              <a:gd name="connsiteX530" fmla="*/ 10643046 w 12191999"/>
              <a:gd name="connsiteY530" fmla="*/ 5009304 h 6858000"/>
              <a:gd name="connsiteX531" fmla="*/ 10699241 w 12191999"/>
              <a:gd name="connsiteY531" fmla="*/ 5089935 h 6858000"/>
              <a:gd name="connsiteX532" fmla="*/ 10700463 w 12191999"/>
              <a:gd name="connsiteY532" fmla="*/ 5308610 h 6858000"/>
              <a:gd name="connsiteX533" fmla="*/ 10695953 w 12191999"/>
              <a:gd name="connsiteY533" fmla="*/ 5325919 h 6858000"/>
              <a:gd name="connsiteX534" fmla="*/ 10695953 w 12191999"/>
              <a:gd name="connsiteY534" fmla="*/ 5342506 h 6858000"/>
              <a:gd name="connsiteX535" fmla="*/ 10697005 w 12191999"/>
              <a:gd name="connsiteY535" fmla="*/ 5340688 h 6858000"/>
              <a:gd name="connsiteX536" fmla="*/ 10739305 w 12191999"/>
              <a:gd name="connsiteY536" fmla="*/ 5333510 h 6858000"/>
              <a:gd name="connsiteX537" fmla="*/ 10924995 w 12191999"/>
              <a:gd name="connsiteY537" fmla="*/ 5334732 h 6858000"/>
              <a:gd name="connsiteX538" fmla="*/ 10993408 w 12191999"/>
              <a:gd name="connsiteY538" fmla="*/ 5294417 h 6858000"/>
              <a:gd name="connsiteX539" fmla="*/ 10960424 w 12191999"/>
              <a:gd name="connsiteY539" fmla="*/ 5250439 h 6858000"/>
              <a:gd name="connsiteX540" fmla="*/ 10945764 w 12191999"/>
              <a:gd name="connsiteY540" fmla="*/ 5140490 h 6858000"/>
              <a:gd name="connsiteX541" fmla="*/ 11174212 w 12191999"/>
              <a:gd name="connsiteY541" fmla="*/ 5111172 h 6858000"/>
              <a:gd name="connsiteX542" fmla="*/ 11169325 w 12191999"/>
              <a:gd name="connsiteY542" fmla="*/ 5261432 h 6858000"/>
              <a:gd name="connsiteX543" fmla="*/ 11170547 w 12191999"/>
              <a:gd name="connsiteY543" fmla="*/ 5321293 h 6858000"/>
              <a:gd name="connsiteX544" fmla="*/ 11224299 w 12191999"/>
              <a:gd name="connsiteY544" fmla="*/ 5335954 h 6858000"/>
              <a:gd name="connsiteX545" fmla="*/ 11429538 w 12191999"/>
              <a:gd name="connsiteY545" fmla="*/ 5335954 h 6858000"/>
              <a:gd name="connsiteX546" fmla="*/ 11457635 w 12191999"/>
              <a:gd name="connsiteY546" fmla="*/ 5361608 h 6858000"/>
              <a:gd name="connsiteX547" fmla="*/ 11456413 w 12191999"/>
              <a:gd name="connsiteY547" fmla="*/ 5585169 h 6858000"/>
              <a:gd name="connsiteX548" fmla="*/ 11397773 w 12191999"/>
              <a:gd name="connsiteY548" fmla="*/ 5663355 h 6858000"/>
              <a:gd name="connsiteX549" fmla="*/ 11340356 w 12191999"/>
              <a:gd name="connsiteY549" fmla="*/ 5627928 h 6858000"/>
              <a:gd name="connsiteX550" fmla="*/ 11242624 w 12191999"/>
              <a:gd name="connsiteY550" fmla="*/ 5618154 h 6858000"/>
              <a:gd name="connsiteX551" fmla="*/ 11198645 w 12191999"/>
              <a:gd name="connsiteY551" fmla="*/ 5731767 h 6858000"/>
              <a:gd name="connsiteX552" fmla="*/ 11271944 w 12191999"/>
              <a:gd name="connsiteY552" fmla="*/ 5838051 h 6858000"/>
              <a:gd name="connsiteX553" fmla="*/ 11352573 w 12191999"/>
              <a:gd name="connsiteY553" fmla="*/ 5795294 h 6858000"/>
              <a:gd name="connsiteX554" fmla="*/ 11424650 w 12191999"/>
              <a:gd name="connsiteY554" fmla="*/ 5791629 h 6858000"/>
              <a:gd name="connsiteX555" fmla="*/ 11456413 w 12191999"/>
              <a:gd name="connsiteY555" fmla="*/ 5862484 h 6858000"/>
              <a:gd name="connsiteX556" fmla="*/ 11456413 w 12191999"/>
              <a:gd name="connsiteY556" fmla="*/ 5995645 h 6858000"/>
              <a:gd name="connsiteX557" fmla="*/ 11450808 w 12191999"/>
              <a:gd name="connsiteY557" fmla="*/ 6076903 h 6858000"/>
              <a:gd name="connsiteX558" fmla="*/ 11443434 w 12191999"/>
              <a:gd name="connsiteY558" fmla="*/ 6089200 h 6858000"/>
              <a:gd name="connsiteX559" fmla="*/ 11447629 w 12191999"/>
              <a:gd name="connsiteY559" fmla="*/ 6089179 h 6858000"/>
              <a:gd name="connsiteX560" fmla="*/ 11460380 w 12191999"/>
              <a:gd name="connsiteY560" fmla="*/ 6094729 h 6858000"/>
              <a:gd name="connsiteX561" fmla="*/ 11461414 w 12191999"/>
              <a:gd name="connsiteY561" fmla="*/ 6089396 h 6858000"/>
              <a:gd name="connsiteX562" fmla="*/ 11491039 w 12191999"/>
              <a:gd name="connsiteY562" fmla="*/ 6081456 h 6858000"/>
              <a:gd name="connsiteX563" fmla="*/ 11686503 w 12191999"/>
              <a:gd name="connsiteY563" fmla="*/ 6082676 h 6858000"/>
              <a:gd name="connsiteX564" fmla="*/ 11732927 w 12191999"/>
              <a:gd name="connsiteY564" fmla="*/ 6074124 h 6858000"/>
              <a:gd name="connsiteX565" fmla="*/ 11741477 w 12191999"/>
              <a:gd name="connsiteY565" fmla="*/ 6008156 h 6858000"/>
              <a:gd name="connsiteX566" fmla="*/ 11698720 w 12191999"/>
              <a:gd name="connsiteY566" fmla="*/ 5923862 h 6858000"/>
              <a:gd name="connsiteX567" fmla="*/ 11785457 w 12191999"/>
              <a:gd name="connsiteY567" fmla="*/ 5829795 h 6858000"/>
              <a:gd name="connsiteX568" fmla="*/ 11834763 w 12191999"/>
              <a:gd name="connsiteY568" fmla="*/ 5820594 h 6858000"/>
              <a:gd name="connsiteX569" fmla="*/ 11961375 w 12191999"/>
              <a:gd name="connsiteY569" fmla="*/ 5878660 h 6858000"/>
              <a:gd name="connsiteX570" fmla="*/ 11949158 w 12191999"/>
              <a:gd name="connsiteY570" fmla="*/ 6003269 h 6858000"/>
              <a:gd name="connsiteX571" fmla="*/ 11922283 w 12191999"/>
              <a:gd name="connsiteY571" fmla="*/ 6046026 h 6858000"/>
              <a:gd name="connsiteX572" fmla="*/ 11983365 w 12191999"/>
              <a:gd name="connsiteY572" fmla="*/ 6082676 h 6858000"/>
              <a:gd name="connsiteX573" fmla="*/ 12183716 w 12191999"/>
              <a:gd name="connsiteY573" fmla="*/ 6081456 h 6858000"/>
              <a:gd name="connsiteX574" fmla="*/ 12191999 w 12191999"/>
              <a:gd name="connsiteY574" fmla="*/ 6083007 h 6858000"/>
              <a:gd name="connsiteX575" fmla="*/ 12191999 w 12191999"/>
              <a:gd name="connsiteY575" fmla="*/ 6858000 h 6858000"/>
              <a:gd name="connsiteX576" fmla="*/ 0 w 12191999"/>
              <a:gd name="connsiteY57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Lst>
            <a:rect l="l" t="t" r="r" b="b"/>
            <a:pathLst>
              <a:path w="12191999" h="6858000">
                <a:moveTo>
                  <a:pt x="10699779" y="6099402"/>
                </a:moveTo>
                <a:lnTo>
                  <a:pt x="10700365" y="6104567"/>
                </a:lnTo>
                <a:lnTo>
                  <a:pt x="10702406" y="6099903"/>
                </a:lnTo>
                <a:close/>
                <a:moveTo>
                  <a:pt x="9177921" y="6098901"/>
                </a:moveTo>
                <a:lnTo>
                  <a:pt x="9178505" y="6100344"/>
                </a:lnTo>
                <a:lnTo>
                  <a:pt x="9178605" y="6102927"/>
                </a:lnTo>
                <a:lnTo>
                  <a:pt x="9183635" y="6102927"/>
                </a:lnTo>
                <a:lnTo>
                  <a:pt x="9185303" y="6100308"/>
                </a:lnTo>
                <a:close/>
                <a:moveTo>
                  <a:pt x="5342410" y="5330181"/>
                </a:moveTo>
                <a:lnTo>
                  <a:pt x="5338269" y="5332661"/>
                </a:lnTo>
                <a:lnTo>
                  <a:pt x="5322064" y="5334006"/>
                </a:lnTo>
                <a:lnTo>
                  <a:pt x="5335111" y="5336578"/>
                </a:lnTo>
                <a:lnTo>
                  <a:pt x="5337848" y="5340523"/>
                </a:lnTo>
                <a:lnTo>
                  <a:pt x="5338130" y="5335883"/>
                </a:lnTo>
                <a:close/>
                <a:moveTo>
                  <a:pt x="11820900" y="4311166"/>
                </a:moveTo>
                <a:cubicBezTo>
                  <a:pt x="11873927" y="4308131"/>
                  <a:pt x="11925923" y="4331037"/>
                  <a:pt x="11955244" y="4373182"/>
                </a:cubicBezTo>
                <a:cubicBezTo>
                  <a:pt x="11985785" y="4418384"/>
                  <a:pt x="11980898" y="4451368"/>
                  <a:pt x="11941805" y="4490463"/>
                </a:cubicBezTo>
                <a:cubicBezTo>
                  <a:pt x="11929590" y="4502678"/>
                  <a:pt x="11901490" y="4507563"/>
                  <a:pt x="11911265" y="4531997"/>
                </a:cubicBezTo>
                <a:cubicBezTo>
                  <a:pt x="11922260" y="4557650"/>
                  <a:pt x="11944250" y="4573534"/>
                  <a:pt x="11974790" y="4572310"/>
                </a:cubicBezTo>
                <a:cubicBezTo>
                  <a:pt x="12041982" y="4571090"/>
                  <a:pt x="12107951" y="4573534"/>
                  <a:pt x="12175141" y="4571090"/>
                </a:cubicBezTo>
                <a:lnTo>
                  <a:pt x="12191999" y="4574294"/>
                </a:lnTo>
                <a:lnTo>
                  <a:pt x="12191999" y="5337457"/>
                </a:lnTo>
                <a:lnTo>
                  <a:pt x="12177584" y="5340730"/>
                </a:lnTo>
                <a:cubicBezTo>
                  <a:pt x="12112836" y="5338287"/>
                  <a:pt x="12048089" y="5339507"/>
                  <a:pt x="11982120" y="5339507"/>
                </a:cubicBezTo>
                <a:cubicBezTo>
                  <a:pt x="11962574" y="5339507"/>
                  <a:pt x="11944250" y="5340730"/>
                  <a:pt x="11928367" y="5354166"/>
                </a:cubicBezTo>
                <a:cubicBezTo>
                  <a:pt x="11908820" y="5372491"/>
                  <a:pt x="11896605" y="5388373"/>
                  <a:pt x="11927145" y="5409142"/>
                </a:cubicBezTo>
                <a:cubicBezTo>
                  <a:pt x="11960130" y="5432354"/>
                  <a:pt x="11987007" y="5462893"/>
                  <a:pt x="11971125" y="5504430"/>
                </a:cubicBezTo>
                <a:cubicBezTo>
                  <a:pt x="11955244" y="5548410"/>
                  <a:pt x="11924702" y="5582614"/>
                  <a:pt x="11873393" y="5592389"/>
                </a:cubicBezTo>
                <a:cubicBezTo>
                  <a:pt x="11795208" y="5608269"/>
                  <a:pt x="11739011" y="5587502"/>
                  <a:pt x="11703584" y="5530084"/>
                </a:cubicBezTo>
                <a:cubicBezTo>
                  <a:pt x="11676707" y="5486105"/>
                  <a:pt x="11682816" y="5456786"/>
                  <a:pt x="11723129" y="5417694"/>
                </a:cubicBezTo>
                <a:cubicBezTo>
                  <a:pt x="11735346" y="5406699"/>
                  <a:pt x="11763444" y="5401812"/>
                  <a:pt x="11751228" y="5374936"/>
                </a:cubicBezTo>
                <a:cubicBezTo>
                  <a:pt x="11739011" y="5350502"/>
                  <a:pt x="11718244" y="5338287"/>
                  <a:pt x="11690146" y="5338287"/>
                </a:cubicBezTo>
                <a:cubicBezTo>
                  <a:pt x="11622955" y="5338287"/>
                  <a:pt x="11556985" y="5335842"/>
                  <a:pt x="11489795" y="5339507"/>
                </a:cubicBezTo>
                <a:cubicBezTo>
                  <a:pt x="11453145" y="5341952"/>
                  <a:pt x="11443371" y="5329735"/>
                  <a:pt x="11447036" y="5295528"/>
                </a:cubicBezTo>
                <a:cubicBezTo>
                  <a:pt x="11451923" y="5266207"/>
                  <a:pt x="11449481" y="5234446"/>
                  <a:pt x="11449481" y="5202683"/>
                </a:cubicBezTo>
                <a:cubicBezTo>
                  <a:pt x="11449481" y="5166034"/>
                  <a:pt x="11450701" y="5129384"/>
                  <a:pt x="11449481" y="5092735"/>
                </a:cubicBezTo>
                <a:cubicBezTo>
                  <a:pt x="11448258" y="5058528"/>
                  <a:pt x="11466583" y="5036539"/>
                  <a:pt x="11492238" y="5018215"/>
                </a:cubicBezTo>
                <a:cubicBezTo>
                  <a:pt x="11511785" y="5004774"/>
                  <a:pt x="11528888" y="5007220"/>
                  <a:pt x="11545990" y="5025544"/>
                </a:cubicBezTo>
                <a:cubicBezTo>
                  <a:pt x="11608295" y="5089069"/>
                  <a:pt x="11622955" y="5091513"/>
                  <a:pt x="11668156" y="5051198"/>
                </a:cubicBezTo>
                <a:cubicBezTo>
                  <a:pt x="11713357" y="5010884"/>
                  <a:pt x="11720686" y="4925368"/>
                  <a:pt x="11682816" y="4877723"/>
                </a:cubicBezTo>
                <a:cubicBezTo>
                  <a:pt x="11638837" y="4822748"/>
                  <a:pt x="11602187" y="4821529"/>
                  <a:pt x="11555765" y="4874058"/>
                </a:cubicBezTo>
                <a:cubicBezTo>
                  <a:pt x="11543547" y="4887496"/>
                  <a:pt x="11536218" y="4913152"/>
                  <a:pt x="11508120" y="4902158"/>
                </a:cubicBezTo>
                <a:cubicBezTo>
                  <a:pt x="11477578" y="4891162"/>
                  <a:pt x="11451923" y="4871616"/>
                  <a:pt x="11450701" y="4839852"/>
                </a:cubicBezTo>
                <a:cubicBezTo>
                  <a:pt x="11447036" y="4758002"/>
                  <a:pt x="11449481" y="4674930"/>
                  <a:pt x="11448258" y="4591857"/>
                </a:cubicBezTo>
                <a:cubicBezTo>
                  <a:pt x="11448258" y="4567425"/>
                  <a:pt x="11465361" y="4573534"/>
                  <a:pt x="11477578" y="4573534"/>
                </a:cubicBezTo>
                <a:cubicBezTo>
                  <a:pt x="11544768" y="4573534"/>
                  <a:pt x="11610737" y="4573534"/>
                  <a:pt x="11677929" y="4573534"/>
                </a:cubicBezTo>
                <a:cubicBezTo>
                  <a:pt x="11695032" y="4573534"/>
                  <a:pt x="11713357" y="4574756"/>
                  <a:pt x="11728016" y="4562539"/>
                </a:cubicBezTo>
                <a:cubicBezTo>
                  <a:pt x="11751228" y="4544213"/>
                  <a:pt x="11769553" y="4529553"/>
                  <a:pt x="11735346" y="4500233"/>
                </a:cubicBezTo>
                <a:cubicBezTo>
                  <a:pt x="11666934" y="4441595"/>
                  <a:pt x="11682816" y="4358522"/>
                  <a:pt x="11768331" y="4323095"/>
                </a:cubicBezTo>
                <a:cubicBezTo>
                  <a:pt x="11785434" y="4316070"/>
                  <a:pt x="11803224" y="4312177"/>
                  <a:pt x="11820900" y="4311166"/>
                </a:cubicBezTo>
                <a:close/>
                <a:moveTo>
                  <a:pt x="5742911" y="3557222"/>
                </a:moveTo>
                <a:cubicBezTo>
                  <a:pt x="5785237" y="3561738"/>
                  <a:pt x="5826597" y="3581666"/>
                  <a:pt x="5851336" y="3613963"/>
                </a:cubicBezTo>
                <a:cubicBezTo>
                  <a:pt x="5884320" y="3659163"/>
                  <a:pt x="5880655" y="3697035"/>
                  <a:pt x="5840341" y="3736128"/>
                </a:cubicBezTo>
                <a:cubicBezTo>
                  <a:pt x="5828123" y="3748345"/>
                  <a:pt x="5795140" y="3750787"/>
                  <a:pt x="5811021" y="3780107"/>
                </a:cubicBezTo>
                <a:cubicBezTo>
                  <a:pt x="5823239" y="3804540"/>
                  <a:pt x="5844004" y="3815534"/>
                  <a:pt x="5873327" y="3815534"/>
                </a:cubicBezTo>
                <a:cubicBezTo>
                  <a:pt x="5942958" y="3814314"/>
                  <a:pt x="6012594" y="3816757"/>
                  <a:pt x="6082230" y="3814314"/>
                </a:cubicBezTo>
                <a:cubicBezTo>
                  <a:pt x="6102386" y="3813398"/>
                  <a:pt x="6112234" y="3817291"/>
                  <a:pt x="6115900" y="3831149"/>
                </a:cubicBezTo>
                <a:lnTo>
                  <a:pt x="6116334" y="3835442"/>
                </a:lnTo>
                <a:lnTo>
                  <a:pt x="6135367" y="3820781"/>
                </a:lnTo>
                <a:cubicBezTo>
                  <a:pt x="6143326" y="3819255"/>
                  <a:pt x="6153251" y="3819407"/>
                  <a:pt x="6165468" y="3821240"/>
                </a:cubicBezTo>
                <a:cubicBezTo>
                  <a:pt x="6193565" y="3826127"/>
                  <a:pt x="6221664" y="3822462"/>
                  <a:pt x="6250984" y="3822462"/>
                </a:cubicBezTo>
                <a:cubicBezTo>
                  <a:pt x="6286411" y="3822462"/>
                  <a:pt x="6320618" y="3823685"/>
                  <a:pt x="6356045" y="3822462"/>
                </a:cubicBezTo>
                <a:cubicBezTo>
                  <a:pt x="6393917" y="3821240"/>
                  <a:pt x="6419570" y="3842009"/>
                  <a:pt x="6434230" y="3873772"/>
                </a:cubicBezTo>
                <a:cubicBezTo>
                  <a:pt x="6451333" y="3907977"/>
                  <a:pt x="6419570" y="3920194"/>
                  <a:pt x="6401245" y="3938519"/>
                </a:cubicBezTo>
                <a:cubicBezTo>
                  <a:pt x="6362153" y="3975168"/>
                  <a:pt x="6359710" y="3998381"/>
                  <a:pt x="6395138" y="4039916"/>
                </a:cubicBezTo>
                <a:cubicBezTo>
                  <a:pt x="6437895" y="4090005"/>
                  <a:pt x="6527076" y="4097333"/>
                  <a:pt x="6574721" y="4054576"/>
                </a:cubicBezTo>
                <a:cubicBezTo>
                  <a:pt x="6628473" y="4008153"/>
                  <a:pt x="6628473" y="3977611"/>
                  <a:pt x="6575941" y="3931189"/>
                </a:cubicBezTo>
                <a:cubicBezTo>
                  <a:pt x="6562504" y="3918974"/>
                  <a:pt x="6538071" y="3910422"/>
                  <a:pt x="6547844" y="3883545"/>
                </a:cubicBezTo>
                <a:cubicBezTo>
                  <a:pt x="6558839" y="3853004"/>
                  <a:pt x="6578386" y="3827349"/>
                  <a:pt x="6610148" y="3826127"/>
                </a:cubicBezTo>
                <a:cubicBezTo>
                  <a:pt x="6691998" y="3822462"/>
                  <a:pt x="6775070" y="3824905"/>
                  <a:pt x="6856921" y="3823685"/>
                </a:cubicBezTo>
                <a:cubicBezTo>
                  <a:pt x="6881354" y="3823685"/>
                  <a:pt x="6875246" y="3840787"/>
                  <a:pt x="6875246" y="3853004"/>
                </a:cubicBezTo>
                <a:cubicBezTo>
                  <a:pt x="6875246" y="3920194"/>
                  <a:pt x="6875246" y="3986164"/>
                  <a:pt x="6875246" y="4053355"/>
                </a:cubicBezTo>
                <a:cubicBezTo>
                  <a:pt x="6875246" y="4074123"/>
                  <a:pt x="6877689" y="4093668"/>
                  <a:pt x="6892348" y="4110773"/>
                </a:cubicBezTo>
                <a:cubicBezTo>
                  <a:pt x="6911895" y="4132762"/>
                  <a:pt x="6926555" y="4137648"/>
                  <a:pt x="6948545" y="4110773"/>
                </a:cubicBezTo>
                <a:cubicBezTo>
                  <a:pt x="7005962" y="4043581"/>
                  <a:pt x="7068267" y="4049690"/>
                  <a:pt x="7117131" y="4126653"/>
                </a:cubicBezTo>
                <a:cubicBezTo>
                  <a:pt x="7155003" y="4186514"/>
                  <a:pt x="7136679" y="4286688"/>
                  <a:pt x="7080482" y="4328224"/>
                </a:cubicBezTo>
                <a:cubicBezTo>
                  <a:pt x="7034060" y="4362430"/>
                  <a:pt x="6999854" y="4357545"/>
                  <a:pt x="6959540" y="4317229"/>
                </a:cubicBezTo>
                <a:cubicBezTo>
                  <a:pt x="6947323" y="4305014"/>
                  <a:pt x="6942436" y="4273250"/>
                  <a:pt x="6914338" y="4287910"/>
                </a:cubicBezTo>
                <a:cubicBezTo>
                  <a:pt x="6891126" y="4300127"/>
                  <a:pt x="6877689" y="4320896"/>
                  <a:pt x="6877689" y="4350213"/>
                </a:cubicBezTo>
                <a:cubicBezTo>
                  <a:pt x="6878911" y="4417403"/>
                  <a:pt x="6876468" y="4483374"/>
                  <a:pt x="6878911" y="4550565"/>
                </a:cubicBezTo>
                <a:cubicBezTo>
                  <a:pt x="6880133" y="4582327"/>
                  <a:pt x="6874024" y="4594544"/>
                  <a:pt x="6838596" y="4592100"/>
                </a:cubicBezTo>
                <a:cubicBezTo>
                  <a:pt x="6775070" y="4588436"/>
                  <a:pt x="6711545" y="4590880"/>
                  <a:pt x="6648020" y="4590880"/>
                </a:cubicBezTo>
                <a:cubicBezTo>
                  <a:pt x="6628473" y="4590880"/>
                  <a:pt x="6610148" y="4592100"/>
                  <a:pt x="6594266" y="4604318"/>
                </a:cubicBezTo>
                <a:cubicBezTo>
                  <a:pt x="6571056" y="4623864"/>
                  <a:pt x="6562504" y="4638522"/>
                  <a:pt x="6591823" y="4662956"/>
                </a:cubicBezTo>
                <a:cubicBezTo>
                  <a:pt x="6655348" y="4715488"/>
                  <a:pt x="6652905" y="4766796"/>
                  <a:pt x="6589381" y="4819328"/>
                </a:cubicBezTo>
                <a:cubicBezTo>
                  <a:pt x="6530741" y="4866973"/>
                  <a:pt x="6422015" y="4855979"/>
                  <a:pt x="6375592" y="4796116"/>
                </a:cubicBezTo>
                <a:cubicBezTo>
                  <a:pt x="6338943" y="4749693"/>
                  <a:pt x="6342608" y="4711821"/>
                  <a:pt x="6385365" y="4670287"/>
                </a:cubicBezTo>
                <a:cubicBezTo>
                  <a:pt x="6397580" y="4658070"/>
                  <a:pt x="6425680" y="4653182"/>
                  <a:pt x="6415905" y="4628749"/>
                </a:cubicBezTo>
                <a:cubicBezTo>
                  <a:pt x="6404910" y="4603096"/>
                  <a:pt x="6381700" y="4588436"/>
                  <a:pt x="6351158" y="4589658"/>
                </a:cubicBezTo>
                <a:cubicBezTo>
                  <a:pt x="6283968" y="4590880"/>
                  <a:pt x="6217999" y="4587214"/>
                  <a:pt x="6150809" y="4590880"/>
                </a:cubicBezTo>
                <a:cubicBezTo>
                  <a:pt x="6133707" y="4591491"/>
                  <a:pt x="6123322" y="4589047"/>
                  <a:pt x="6117367" y="4582327"/>
                </a:cubicBezTo>
                <a:lnTo>
                  <a:pt x="6114197" y="4575109"/>
                </a:lnTo>
                <a:lnTo>
                  <a:pt x="6109104" y="4582272"/>
                </a:lnTo>
                <a:cubicBezTo>
                  <a:pt x="6104218" y="4585785"/>
                  <a:pt x="6096888" y="4586396"/>
                  <a:pt x="6087114" y="4586396"/>
                </a:cubicBezTo>
                <a:cubicBezTo>
                  <a:pt x="6012594" y="4585175"/>
                  <a:pt x="5938072" y="4586396"/>
                  <a:pt x="5863552" y="4586396"/>
                </a:cubicBezTo>
                <a:cubicBezTo>
                  <a:pt x="5837898" y="4586396"/>
                  <a:pt x="5818351" y="4572957"/>
                  <a:pt x="5802472" y="4555854"/>
                </a:cubicBezTo>
                <a:cubicBezTo>
                  <a:pt x="5778036" y="4528977"/>
                  <a:pt x="5774373" y="4504545"/>
                  <a:pt x="5807356" y="4480114"/>
                </a:cubicBezTo>
                <a:cubicBezTo>
                  <a:pt x="5833011" y="4461788"/>
                  <a:pt x="5863552" y="4441018"/>
                  <a:pt x="5847670" y="4403148"/>
                </a:cubicBezTo>
                <a:cubicBezTo>
                  <a:pt x="5830567" y="4361611"/>
                  <a:pt x="5801250" y="4332291"/>
                  <a:pt x="5752384" y="4329849"/>
                </a:cubicBezTo>
                <a:cubicBezTo>
                  <a:pt x="5704740" y="4327406"/>
                  <a:pt x="5660758" y="4329849"/>
                  <a:pt x="5628995" y="4372606"/>
                </a:cubicBezTo>
                <a:cubicBezTo>
                  <a:pt x="5599676" y="4412923"/>
                  <a:pt x="5600896" y="4436133"/>
                  <a:pt x="5638769" y="4470339"/>
                </a:cubicBezTo>
                <a:cubicBezTo>
                  <a:pt x="5655874" y="4486221"/>
                  <a:pt x="5688856" y="4493550"/>
                  <a:pt x="5674197" y="4527758"/>
                </a:cubicBezTo>
                <a:cubicBezTo>
                  <a:pt x="5659538" y="4564408"/>
                  <a:pt x="5632660" y="4586396"/>
                  <a:pt x="5591125" y="4586396"/>
                </a:cubicBezTo>
                <a:cubicBezTo>
                  <a:pt x="5520269" y="4586396"/>
                  <a:pt x="5448192" y="4585175"/>
                  <a:pt x="5377337" y="4586396"/>
                </a:cubicBezTo>
                <a:cubicBezTo>
                  <a:pt x="5350458" y="4587617"/>
                  <a:pt x="5346796" y="4576623"/>
                  <a:pt x="5346796" y="4553411"/>
                </a:cubicBezTo>
                <a:cubicBezTo>
                  <a:pt x="5348016" y="4486221"/>
                  <a:pt x="5346796" y="4420251"/>
                  <a:pt x="5348016" y="4353059"/>
                </a:cubicBezTo>
                <a:cubicBezTo>
                  <a:pt x="5348016" y="4329849"/>
                  <a:pt x="5344352" y="4309081"/>
                  <a:pt x="5327249" y="4291978"/>
                </a:cubicBezTo>
                <a:cubicBezTo>
                  <a:pt x="5310145" y="4274875"/>
                  <a:pt x="5295486" y="4267544"/>
                  <a:pt x="5278383" y="4293199"/>
                </a:cubicBezTo>
                <a:cubicBezTo>
                  <a:pt x="5253948" y="4328628"/>
                  <a:pt x="5222185" y="4357946"/>
                  <a:pt x="5174543" y="4337181"/>
                </a:cubicBezTo>
                <a:cubicBezTo>
                  <a:pt x="5125677" y="4315189"/>
                  <a:pt x="5092692" y="4279761"/>
                  <a:pt x="5089026" y="4221122"/>
                </a:cubicBezTo>
                <a:cubicBezTo>
                  <a:pt x="5085363" y="4164927"/>
                  <a:pt x="5093914" y="4113618"/>
                  <a:pt x="5144002" y="4078190"/>
                </a:cubicBezTo>
                <a:cubicBezTo>
                  <a:pt x="5191646" y="4043983"/>
                  <a:pt x="5224631" y="4046428"/>
                  <a:pt x="5264946" y="4087965"/>
                </a:cubicBezTo>
                <a:cubicBezTo>
                  <a:pt x="5277159" y="4101402"/>
                  <a:pt x="5283271" y="4130722"/>
                  <a:pt x="5311367" y="4117283"/>
                </a:cubicBezTo>
                <a:cubicBezTo>
                  <a:pt x="5335801" y="4105067"/>
                  <a:pt x="5346796" y="4083077"/>
                  <a:pt x="5346796" y="4054980"/>
                </a:cubicBezTo>
                <a:cubicBezTo>
                  <a:pt x="5346796" y="3986566"/>
                  <a:pt x="5348016" y="3918154"/>
                  <a:pt x="5345574" y="3849742"/>
                </a:cubicBezTo>
                <a:cubicBezTo>
                  <a:pt x="5344352" y="3821644"/>
                  <a:pt x="5349236" y="3809427"/>
                  <a:pt x="5381003" y="3811870"/>
                </a:cubicBezTo>
                <a:cubicBezTo>
                  <a:pt x="5416429" y="3817979"/>
                  <a:pt x="5451858" y="3815534"/>
                  <a:pt x="5486063" y="3815534"/>
                </a:cubicBezTo>
                <a:cubicBezTo>
                  <a:pt x="5522713" y="3815534"/>
                  <a:pt x="5559361" y="3814314"/>
                  <a:pt x="5596012" y="3815534"/>
                </a:cubicBezTo>
                <a:cubicBezTo>
                  <a:pt x="5624110" y="3816757"/>
                  <a:pt x="5641213" y="3799654"/>
                  <a:pt x="5650984" y="3777664"/>
                </a:cubicBezTo>
                <a:cubicBezTo>
                  <a:pt x="5660758" y="3755674"/>
                  <a:pt x="5636325" y="3748345"/>
                  <a:pt x="5625329" y="3738570"/>
                </a:cubicBezTo>
                <a:cubicBezTo>
                  <a:pt x="5567914" y="3684820"/>
                  <a:pt x="5576466" y="3622514"/>
                  <a:pt x="5649765" y="3576091"/>
                </a:cubicBezTo>
                <a:cubicBezTo>
                  <a:pt x="5665035" y="3566624"/>
                  <a:pt x="5682520" y="3560668"/>
                  <a:pt x="5700845" y="3557958"/>
                </a:cubicBezTo>
                <a:cubicBezTo>
                  <a:pt x="5714588" y="3555925"/>
                  <a:pt x="5728804" y="3555718"/>
                  <a:pt x="5742911" y="3557222"/>
                </a:cubicBezTo>
                <a:close/>
                <a:moveTo>
                  <a:pt x="5726517" y="2017504"/>
                </a:moveTo>
                <a:cubicBezTo>
                  <a:pt x="5769733" y="2023154"/>
                  <a:pt x="5810962" y="2045754"/>
                  <a:pt x="5834786" y="2083015"/>
                </a:cubicBezTo>
                <a:cubicBezTo>
                  <a:pt x="5861661" y="2124551"/>
                  <a:pt x="5855555" y="2157535"/>
                  <a:pt x="5820126" y="2192965"/>
                </a:cubicBezTo>
                <a:cubicBezTo>
                  <a:pt x="5806689" y="2206402"/>
                  <a:pt x="5777368" y="2210067"/>
                  <a:pt x="5787140" y="2236943"/>
                </a:cubicBezTo>
                <a:cubicBezTo>
                  <a:pt x="5798136" y="2266262"/>
                  <a:pt x="5823790" y="2277258"/>
                  <a:pt x="5855555" y="2277258"/>
                </a:cubicBezTo>
                <a:cubicBezTo>
                  <a:pt x="5917857" y="2276037"/>
                  <a:pt x="5978941" y="2279702"/>
                  <a:pt x="6041243" y="2276037"/>
                </a:cubicBezTo>
                <a:cubicBezTo>
                  <a:pt x="6080338" y="2273592"/>
                  <a:pt x="6097440" y="2280923"/>
                  <a:pt x="6093775" y="2326124"/>
                </a:cubicBezTo>
                <a:cubicBezTo>
                  <a:pt x="6088888" y="2389649"/>
                  <a:pt x="6093775" y="2453175"/>
                  <a:pt x="6092553" y="2516703"/>
                </a:cubicBezTo>
                <a:cubicBezTo>
                  <a:pt x="6092553" y="2543577"/>
                  <a:pt x="6101105" y="2561902"/>
                  <a:pt x="6121873" y="2577785"/>
                </a:cubicBezTo>
                <a:cubicBezTo>
                  <a:pt x="6134090" y="2586335"/>
                  <a:pt x="6142641" y="2585115"/>
                  <a:pt x="6154856" y="2574120"/>
                </a:cubicBezTo>
                <a:cubicBezTo>
                  <a:pt x="6241593" y="2494711"/>
                  <a:pt x="6290460" y="2503263"/>
                  <a:pt x="6351542" y="2611990"/>
                </a:cubicBezTo>
                <a:cubicBezTo>
                  <a:pt x="6352764" y="2644975"/>
                  <a:pt x="6352764" y="2676738"/>
                  <a:pt x="6352764" y="2708501"/>
                </a:cubicBezTo>
                <a:cubicBezTo>
                  <a:pt x="6338104" y="2734156"/>
                  <a:pt x="6325887" y="2761033"/>
                  <a:pt x="6300232" y="2779356"/>
                </a:cubicBezTo>
                <a:cubicBezTo>
                  <a:pt x="6251367" y="2817228"/>
                  <a:pt x="6212273" y="2813563"/>
                  <a:pt x="6170739" y="2769584"/>
                </a:cubicBezTo>
                <a:cubicBezTo>
                  <a:pt x="6159745" y="2757366"/>
                  <a:pt x="6154856" y="2729269"/>
                  <a:pt x="6129202" y="2742708"/>
                </a:cubicBezTo>
                <a:cubicBezTo>
                  <a:pt x="6107212" y="2753701"/>
                  <a:pt x="6093775" y="2772026"/>
                  <a:pt x="6093775" y="2800124"/>
                </a:cubicBezTo>
                <a:cubicBezTo>
                  <a:pt x="6094997" y="2869758"/>
                  <a:pt x="6092553" y="2939392"/>
                  <a:pt x="6094997" y="3009027"/>
                </a:cubicBezTo>
                <a:cubicBezTo>
                  <a:pt x="6096218" y="3042011"/>
                  <a:pt x="6085222" y="3048121"/>
                  <a:pt x="6054683" y="3046899"/>
                </a:cubicBezTo>
                <a:cubicBezTo>
                  <a:pt x="5989937" y="3044455"/>
                  <a:pt x="5923966" y="3045676"/>
                  <a:pt x="5859220" y="3045676"/>
                </a:cubicBezTo>
                <a:cubicBezTo>
                  <a:pt x="5839672" y="3045676"/>
                  <a:pt x="5821349" y="3046899"/>
                  <a:pt x="5805467" y="3060336"/>
                </a:cubicBezTo>
                <a:cubicBezTo>
                  <a:pt x="5785921" y="3078662"/>
                  <a:pt x="5774925" y="3095764"/>
                  <a:pt x="5804246" y="3116533"/>
                </a:cubicBezTo>
                <a:cubicBezTo>
                  <a:pt x="5834786" y="3138522"/>
                  <a:pt x="5861661" y="3165399"/>
                  <a:pt x="5849445" y="3206935"/>
                </a:cubicBezTo>
                <a:cubicBezTo>
                  <a:pt x="5834786" y="3254578"/>
                  <a:pt x="5803023" y="3288785"/>
                  <a:pt x="5751713" y="3299780"/>
                </a:cubicBezTo>
                <a:cubicBezTo>
                  <a:pt x="5674750" y="3315662"/>
                  <a:pt x="5616113" y="3293673"/>
                  <a:pt x="5581905" y="3237475"/>
                </a:cubicBezTo>
                <a:cubicBezTo>
                  <a:pt x="5555029" y="3193496"/>
                  <a:pt x="5561135" y="3162956"/>
                  <a:pt x="5601451" y="3125084"/>
                </a:cubicBezTo>
                <a:cubicBezTo>
                  <a:pt x="5613669" y="3114088"/>
                  <a:pt x="5640546" y="3109203"/>
                  <a:pt x="5629551" y="3083549"/>
                </a:cubicBezTo>
                <a:cubicBezTo>
                  <a:pt x="5619775" y="3059114"/>
                  <a:pt x="5599008" y="3046899"/>
                  <a:pt x="5573353" y="3045676"/>
                </a:cubicBezTo>
                <a:cubicBezTo>
                  <a:pt x="5525708" y="3044455"/>
                  <a:pt x="5478065" y="3045676"/>
                  <a:pt x="5430421" y="3045676"/>
                </a:cubicBezTo>
                <a:cubicBezTo>
                  <a:pt x="5324139" y="3045676"/>
                  <a:pt x="5324139" y="3045676"/>
                  <a:pt x="5324139" y="2938172"/>
                </a:cubicBezTo>
                <a:cubicBezTo>
                  <a:pt x="5324139" y="2894192"/>
                  <a:pt x="5325358" y="2848990"/>
                  <a:pt x="5324139" y="2805010"/>
                </a:cubicBezTo>
                <a:cubicBezTo>
                  <a:pt x="5322917" y="2775691"/>
                  <a:pt x="5335133" y="2752481"/>
                  <a:pt x="5355900" y="2734156"/>
                </a:cubicBezTo>
                <a:cubicBezTo>
                  <a:pt x="5380332" y="2712165"/>
                  <a:pt x="5403544" y="2707279"/>
                  <a:pt x="5427977" y="2737821"/>
                </a:cubicBezTo>
                <a:cubicBezTo>
                  <a:pt x="5447526" y="2763474"/>
                  <a:pt x="5467069" y="2795238"/>
                  <a:pt x="5508607" y="2780578"/>
                </a:cubicBezTo>
                <a:cubicBezTo>
                  <a:pt x="5552586" y="2765919"/>
                  <a:pt x="5579462" y="2724383"/>
                  <a:pt x="5581905" y="2674294"/>
                </a:cubicBezTo>
                <a:cubicBezTo>
                  <a:pt x="5584348" y="2629092"/>
                  <a:pt x="5577018" y="2590001"/>
                  <a:pt x="5537926" y="2560681"/>
                </a:cubicBezTo>
                <a:cubicBezTo>
                  <a:pt x="5497612" y="2530140"/>
                  <a:pt x="5475621" y="2532583"/>
                  <a:pt x="5440195" y="2570454"/>
                </a:cubicBezTo>
                <a:cubicBezTo>
                  <a:pt x="5424312" y="2587558"/>
                  <a:pt x="5418205" y="2619320"/>
                  <a:pt x="5382779" y="2605882"/>
                </a:cubicBezTo>
                <a:cubicBezTo>
                  <a:pt x="5347348" y="2591221"/>
                  <a:pt x="5325358" y="2565567"/>
                  <a:pt x="5324139" y="2527695"/>
                </a:cubicBezTo>
                <a:cubicBezTo>
                  <a:pt x="5322917" y="2453175"/>
                  <a:pt x="5324139" y="2378654"/>
                  <a:pt x="5322917" y="2304134"/>
                </a:cubicBezTo>
                <a:cubicBezTo>
                  <a:pt x="5322917" y="2280923"/>
                  <a:pt x="5332689" y="2278479"/>
                  <a:pt x="5351016" y="2278479"/>
                </a:cubicBezTo>
                <a:cubicBezTo>
                  <a:pt x="5419427" y="2279702"/>
                  <a:pt x="5487839" y="2278479"/>
                  <a:pt x="5556254" y="2278479"/>
                </a:cubicBezTo>
                <a:cubicBezTo>
                  <a:pt x="5575797" y="2278479"/>
                  <a:pt x="5594120" y="2277258"/>
                  <a:pt x="5610003" y="2263820"/>
                </a:cubicBezTo>
                <a:cubicBezTo>
                  <a:pt x="5631992" y="2244274"/>
                  <a:pt x="5641767" y="2228392"/>
                  <a:pt x="5611225" y="2203958"/>
                </a:cubicBezTo>
                <a:cubicBezTo>
                  <a:pt x="5547698" y="2152649"/>
                  <a:pt x="5548920" y="2108671"/>
                  <a:pt x="5606337" y="2053696"/>
                </a:cubicBezTo>
                <a:cubicBezTo>
                  <a:pt x="5638102" y="2023155"/>
                  <a:pt x="5683302" y="2011854"/>
                  <a:pt x="5726517" y="2017504"/>
                </a:cubicBezTo>
                <a:close/>
                <a:moveTo>
                  <a:pt x="0" y="0"/>
                </a:moveTo>
                <a:lnTo>
                  <a:pt x="5329115" y="0"/>
                </a:lnTo>
                <a:lnTo>
                  <a:pt x="5332434" y="5729"/>
                </a:lnTo>
                <a:cubicBezTo>
                  <a:pt x="5333904" y="11284"/>
                  <a:pt x="5334438" y="18309"/>
                  <a:pt x="5334132" y="27166"/>
                </a:cubicBezTo>
                <a:cubicBezTo>
                  <a:pt x="5331688" y="93135"/>
                  <a:pt x="5332910" y="160325"/>
                  <a:pt x="5332910" y="227517"/>
                </a:cubicBezTo>
                <a:cubicBezTo>
                  <a:pt x="5332910" y="245842"/>
                  <a:pt x="5334132" y="262944"/>
                  <a:pt x="5346347" y="276382"/>
                </a:cubicBezTo>
                <a:cubicBezTo>
                  <a:pt x="5364674" y="295929"/>
                  <a:pt x="5378111" y="304481"/>
                  <a:pt x="5402544" y="277604"/>
                </a:cubicBezTo>
                <a:cubicBezTo>
                  <a:pt x="5463627" y="204305"/>
                  <a:pt x="5551584" y="225072"/>
                  <a:pt x="5582127" y="317919"/>
                </a:cubicBezTo>
                <a:cubicBezTo>
                  <a:pt x="5606557" y="392438"/>
                  <a:pt x="5583346" y="463295"/>
                  <a:pt x="5523486" y="501165"/>
                </a:cubicBezTo>
                <a:cubicBezTo>
                  <a:pt x="5479508" y="529263"/>
                  <a:pt x="5450188" y="523155"/>
                  <a:pt x="5411097" y="481620"/>
                </a:cubicBezTo>
                <a:cubicBezTo>
                  <a:pt x="5398879" y="469403"/>
                  <a:pt x="5393991" y="441305"/>
                  <a:pt x="5369558" y="453522"/>
                </a:cubicBezTo>
                <a:cubicBezTo>
                  <a:pt x="5345127" y="464516"/>
                  <a:pt x="5332910" y="485285"/>
                  <a:pt x="5332910" y="514605"/>
                </a:cubicBezTo>
                <a:cubicBezTo>
                  <a:pt x="5334132" y="583017"/>
                  <a:pt x="5331688" y="651429"/>
                  <a:pt x="5334132" y="719841"/>
                </a:cubicBezTo>
                <a:cubicBezTo>
                  <a:pt x="5335356" y="750383"/>
                  <a:pt x="5328023" y="761378"/>
                  <a:pt x="5295041" y="760156"/>
                </a:cubicBezTo>
                <a:cubicBezTo>
                  <a:pt x="5229072" y="757713"/>
                  <a:pt x="5161881" y="758935"/>
                  <a:pt x="5094692" y="758935"/>
                </a:cubicBezTo>
                <a:cubicBezTo>
                  <a:pt x="5077586" y="758935"/>
                  <a:pt x="5060482" y="758935"/>
                  <a:pt x="5045820" y="772373"/>
                </a:cubicBezTo>
                <a:cubicBezTo>
                  <a:pt x="5025053" y="791918"/>
                  <a:pt x="5011616" y="805357"/>
                  <a:pt x="5043379" y="831012"/>
                </a:cubicBezTo>
                <a:cubicBezTo>
                  <a:pt x="5109351" y="883542"/>
                  <a:pt x="5102018" y="948291"/>
                  <a:pt x="5031161" y="997156"/>
                </a:cubicBezTo>
                <a:cubicBezTo>
                  <a:pt x="4963969" y="1042356"/>
                  <a:pt x="4861351" y="1019146"/>
                  <a:pt x="4818594" y="949511"/>
                </a:cubicBezTo>
                <a:cubicBezTo>
                  <a:pt x="4791718" y="905532"/>
                  <a:pt x="4797826" y="878656"/>
                  <a:pt x="4840582" y="837120"/>
                </a:cubicBezTo>
                <a:cubicBezTo>
                  <a:pt x="4852797" y="824903"/>
                  <a:pt x="4879674" y="818795"/>
                  <a:pt x="4866234" y="793140"/>
                </a:cubicBezTo>
                <a:cubicBezTo>
                  <a:pt x="4854020" y="772373"/>
                  <a:pt x="4836918" y="757713"/>
                  <a:pt x="4808822" y="758935"/>
                </a:cubicBezTo>
                <a:cubicBezTo>
                  <a:pt x="4737964" y="760156"/>
                  <a:pt x="4665887" y="758935"/>
                  <a:pt x="4595032" y="760156"/>
                </a:cubicBezTo>
                <a:cubicBezTo>
                  <a:pt x="4585870" y="760156"/>
                  <a:pt x="4578942" y="759469"/>
                  <a:pt x="4573923" y="757192"/>
                </a:cubicBezTo>
                <a:lnTo>
                  <a:pt x="4572290" y="755075"/>
                </a:lnTo>
                <a:lnTo>
                  <a:pt x="4542110" y="755075"/>
                </a:lnTo>
                <a:lnTo>
                  <a:pt x="4532620" y="757803"/>
                </a:lnTo>
                <a:cubicBezTo>
                  <a:pt x="4461765" y="756580"/>
                  <a:pt x="4389688" y="756580"/>
                  <a:pt x="4318830" y="757803"/>
                </a:cubicBezTo>
                <a:cubicBezTo>
                  <a:pt x="4291954" y="757803"/>
                  <a:pt x="4269964" y="746808"/>
                  <a:pt x="4252861" y="727261"/>
                </a:cubicBezTo>
                <a:cubicBezTo>
                  <a:pt x="4230872" y="701606"/>
                  <a:pt x="4222318" y="677173"/>
                  <a:pt x="4257749" y="652741"/>
                </a:cubicBezTo>
                <a:cubicBezTo>
                  <a:pt x="4284626" y="633194"/>
                  <a:pt x="4315164" y="611204"/>
                  <a:pt x="4298063" y="570889"/>
                </a:cubicBezTo>
                <a:cubicBezTo>
                  <a:pt x="4280960" y="531797"/>
                  <a:pt x="4251638" y="503698"/>
                  <a:pt x="4205214" y="501255"/>
                </a:cubicBezTo>
                <a:cubicBezTo>
                  <a:pt x="4161241" y="498812"/>
                  <a:pt x="4119705" y="498812"/>
                  <a:pt x="4087942" y="535462"/>
                </a:cubicBezTo>
                <a:cubicBezTo>
                  <a:pt x="4050070" y="578219"/>
                  <a:pt x="4051293" y="606317"/>
                  <a:pt x="4094050" y="644189"/>
                </a:cubicBezTo>
                <a:cubicBezTo>
                  <a:pt x="4111153" y="658848"/>
                  <a:pt x="4138030" y="669843"/>
                  <a:pt x="4127035" y="700384"/>
                </a:cubicBezTo>
                <a:cubicBezTo>
                  <a:pt x="4114818" y="732148"/>
                  <a:pt x="4090385" y="756580"/>
                  <a:pt x="4057400" y="757803"/>
                </a:cubicBezTo>
                <a:cubicBezTo>
                  <a:pt x="3977993" y="761467"/>
                  <a:pt x="3898585" y="759023"/>
                  <a:pt x="3819179" y="759023"/>
                </a:cubicBezTo>
                <a:lnTo>
                  <a:pt x="3813849" y="756900"/>
                </a:lnTo>
                <a:lnTo>
                  <a:pt x="3810549" y="758781"/>
                </a:lnTo>
                <a:lnTo>
                  <a:pt x="3815750" y="768157"/>
                </a:lnTo>
                <a:cubicBezTo>
                  <a:pt x="3817087" y="773464"/>
                  <a:pt x="3817545" y="780106"/>
                  <a:pt x="3817238" y="788353"/>
                </a:cubicBezTo>
                <a:cubicBezTo>
                  <a:pt x="3814797" y="853100"/>
                  <a:pt x="3816018" y="919069"/>
                  <a:pt x="3816018" y="983816"/>
                </a:cubicBezTo>
                <a:cubicBezTo>
                  <a:pt x="3816018" y="1011914"/>
                  <a:pt x="3809910" y="1036348"/>
                  <a:pt x="3789144" y="1057116"/>
                </a:cubicBezTo>
                <a:cubicBezTo>
                  <a:pt x="3757381" y="1088878"/>
                  <a:pt x="3737836" y="1087658"/>
                  <a:pt x="3708516" y="1053451"/>
                </a:cubicBezTo>
                <a:cubicBezTo>
                  <a:pt x="3688971" y="1031461"/>
                  <a:pt x="3670645" y="1000919"/>
                  <a:pt x="3635219" y="1014358"/>
                </a:cubicBezTo>
                <a:cubicBezTo>
                  <a:pt x="3596125" y="1029018"/>
                  <a:pt x="3566806" y="1054673"/>
                  <a:pt x="3560696" y="1098651"/>
                </a:cubicBezTo>
                <a:cubicBezTo>
                  <a:pt x="3553368" y="1151183"/>
                  <a:pt x="3555811" y="1200050"/>
                  <a:pt x="3603457" y="1235477"/>
                </a:cubicBezTo>
                <a:cubicBezTo>
                  <a:pt x="3642548" y="1264796"/>
                  <a:pt x="3664539" y="1262352"/>
                  <a:pt x="3697521" y="1226924"/>
                </a:cubicBezTo>
                <a:cubicBezTo>
                  <a:pt x="3714624" y="1208600"/>
                  <a:pt x="3724397" y="1174394"/>
                  <a:pt x="3759825" y="1190276"/>
                </a:cubicBezTo>
                <a:cubicBezTo>
                  <a:pt x="3794029" y="1204935"/>
                  <a:pt x="3814797" y="1233032"/>
                  <a:pt x="3816018" y="1270905"/>
                </a:cubicBezTo>
                <a:cubicBezTo>
                  <a:pt x="3817238" y="1344204"/>
                  <a:pt x="3816018" y="1417503"/>
                  <a:pt x="3817238" y="1489580"/>
                </a:cubicBezTo>
                <a:cubicBezTo>
                  <a:pt x="3817238" y="1499964"/>
                  <a:pt x="3815711" y="1506988"/>
                  <a:pt x="3811589" y="1511264"/>
                </a:cubicBezTo>
                <a:lnTo>
                  <a:pt x="3801031" y="1513846"/>
                </a:lnTo>
                <a:lnTo>
                  <a:pt x="3806488" y="1516917"/>
                </a:lnTo>
                <a:lnTo>
                  <a:pt x="3807926" y="1520360"/>
                </a:lnTo>
                <a:lnTo>
                  <a:pt x="3814241" y="1520360"/>
                </a:lnTo>
                <a:lnTo>
                  <a:pt x="3829058" y="1502514"/>
                </a:lnTo>
                <a:cubicBezTo>
                  <a:pt x="3837597" y="1499199"/>
                  <a:pt x="3849165" y="1498742"/>
                  <a:pt x="3863824" y="1499658"/>
                </a:cubicBezTo>
                <a:cubicBezTo>
                  <a:pt x="3926128" y="1503323"/>
                  <a:pt x="3987214" y="1499658"/>
                  <a:pt x="4049516" y="1500879"/>
                </a:cubicBezTo>
                <a:cubicBezTo>
                  <a:pt x="4081280" y="1500879"/>
                  <a:pt x="4106935" y="1489884"/>
                  <a:pt x="4117929" y="1460565"/>
                </a:cubicBezTo>
                <a:cubicBezTo>
                  <a:pt x="4127702" y="1433689"/>
                  <a:pt x="4098382" y="1430024"/>
                  <a:pt x="4084945" y="1416587"/>
                </a:cubicBezTo>
                <a:cubicBezTo>
                  <a:pt x="4049516" y="1381158"/>
                  <a:pt x="4043408" y="1348173"/>
                  <a:pt x="4070285" y="1306638"/>
                </a:cubicBezTo>
                <a:cubicBezTo>
                  <a:pt x="4094107" y="1269377"/>
                  <a:pt x="4135338" y="1246777"/>
                  <a:pt x="4178554" y="1241127"/>
                </a:cubicBezTo>
                <a:cubicBezTo>
                  <a:pt x="4221764" y="1235476"/>
                  <a:pt x="4266966" y="1246777"/>
                  <a:pt x="4298729" y="1277318"/>
                </a:cubicBezTo>
                <a:cubicBezTo>
                  <a:pt x="4356145" y="1332293"/>
                  <a:pt x="4357369" y="1376272"/>
                  <a:pt x="4293841" y="1427580"/>
                </a:cubicBezTo>
                <a:cubicBezTo>
                  <a:pt x="4263300" y="1452014"/>
                  <a:pt x="4273074" y="1467896"/>
                  <a:pt x="4295062" y="1487441"/>
                </a:cubicBezTo>
                <a:cubicBezTo>
                  <a:pt x="4310947" y="1500879"/>
                  <a:pt x="4329269" y="1502101"/>
                  <a:pt x="4348815" y="1502101"/>
                </a:cubicBezTo>
                <a:cubicBezTo>
                  <a:pt x="4417231" y="1502101"/>
                  <a:pt x="4485641" y="1503323"/>
                  <a:pt x="4554055" y="1502101"/>
                </a:cubicBezTo>
                <a:cubicBezTo>
                  <a:pt x="4567798" y="1502101"/>
                  <a:pt x="4576731" y="1503475"/>
                  <a:pt x="4580339" y="1513955"/>
                </a:cubicBezTo>
                <a:lnTo>
                  <a:pt x="4580382" y="1514287"/>
                </a:lnTo>
                <a:lnTo>
                  <a:pt x="4581432" y="1513558"/>
                </a:lnTo>
                <a:cubicBezTo>
                  <a:pt x="4585612" y="1512222"/>
                  <a:pt x="4591033" y="1511688"/>
                  <a:pt x="4598057" y="1511994"/>
                </a:cubicBezTo>
                <a:cubicBezTo>
                  <a:pt x="4668913" y="1514436"/>
                  <a:pt x="4740990" y="1513216"/>
                  <a:pt x="4811845" y="1513216"/>
                </a:cubicBezTo>
                <a:cubicBezTo>
                  <a:pt x="4853383" y="1513216"/>
                  <a:pt x="4880258" y="1535205"/>
                  <a:pt x="4894918" y="1571855"/>
                </a:cubicBezTo>
                <a:cubicBezTo>
                  <a:pt x="4908357" y="1606060"/>
                  <a:pt x="4876594" y="1614613"/>
                  <a:pt x="4859491" y="1630493"/>
                </a:cubicBezTo>
                <a:cubicBezTo>
                  <a:pt x="4821621" y="1665922"/>
                  <a:pt x="4820399" y="1690354"/>
                  <a:pt x="4853383" y="1731891"/>
                </a:cubicBezTo>
                <a:cubicBezTo>
                  <a:pt x="4883921" y="1769762"/>
                  <a:pt x="4925460" y="1772204"/>
                  <a:pt x="4969438" y="1770984"/>
                </a:cubicBezTo>
                <a:cubicBezTo>
                  <a:pt x="5020749" y="1768539"/>
                  <a:pt x="5052511" y="1740442"/>
                  <a:pt x="5069614" y="1696462"/>
                </a:cubicBezTo>
                <a:cubicBezTo>
                  <a:pt x="5085496" y="1656148"/>
                  <a:pt x="5051292" y="1636602"/>
                  <a:pt x="5025634" y="1617055"/>
                </a:cubicBezTo>
                <a:cubicBezTo>
                  <a:pt x="4997537" y="1595065"/>
                  <a:pt x="5001201" y="1573075"/>
                  <a:pt x="5020749" y="1548643"/>
                </a:cubicBezTo>
                <a:cubicBezTo>
                  <a:pt x="5039074" y="1525431"/>
                  <a:pt x="5062283" y="1513216"/>
                  <a:pt x="5094050" y="1513216"/>
                </a:cubicBezTo>
                <a:cubicBezTo>
                  <a:pt x="5163683" y="1514436"/>
                  <a:pt x="5233316" y="1515658"/>
                  <a:pt x="5302949" y="1513216"/>
                </a:cubicBezTo>
                <a:cubicBezTo>
                  <a:pt x="5332270" y="1511994"/>
                  <a:pt x="5337157" y="1524210"/>
                  <a:pt x="5335935" y="1548643"/>
                </a:cubicBezTo>
                <a:cubicBezTo>
                  <a:pt x="5334713" y="1581628"/>
                  <a:pt x="5335935" y="1615833"/>
                  <a:pt x="5335935" y="1648817"/>
                </a:cubicBezTo>
                <a:cubicBezTo>
                  <a:pt x="5337157" y="1668364"/>
                  <a:pt x="5337157" y="1686689"/>
                  <a:pt x="5335935" y="1706237"/>
                </a:cubicBezTo>
                <a:cubicBezTo>
                  <a:pt x="5335935" y="1727004"/>
                  <a:pt x="5337157" y="1747772"/>
                  <a:pt x="5335935" y="1768539"/>
                </a:cubicBezTo>
                <a:cubicBezTo>
                  <a:pt x="5333492" y="1805189"/>
                  <a:pt x="5312721" y="1830844"/>
                  <a:pt x="5279741" y="1844283"/>
                </a:cubicBezTo>
                <a:cubicBezTo>
                  <a:pt x="5246756" y="1857721"/>
                  <a:pt x="5235760" y="1827179"/>
                  <a:pt x="5219879" y="1808854"/>
                </a:cubicBezTo>
                <a:cubicBezTo>
                  <a:pt x="5185675" y="1770984"/>
                  <a:pt x="5161239" y="1768539"/>
                  <a:pt x="5122147" y="1799081"/>
                </a:cubicBezTo>
                <a:cubicBezTo>
                  <a:pt x="5074501" y="1834509"/>
                  <a:pt x="5070837" y="1883375"/>
                  <a:pt x="5080610" y="1935906"/>
                </a:cubicBezTo>
                <a:cubicBezTo>
                  <a:pt x="5087938" y="1979885"/>
                  <a:pt x="5117259" y="2005540"/>
                  <a:pt x="5156351" y="2018979"/>
                </a:cubicBezTo>
                <a:cubicBezTo>
                  <a:pt x="5193002" y="2029974"/>
                  <a:pt x="5210105" y="2000654"/>
                  <a:pt x="5229651" y="1978665"/>
                </a:cubicBezTo>
                <a:cubicBezTo>
                  <a:pt x="5260193" y="1945680"/>
                  <a:pt x="5278517" y="1945680"/>
                  <a:pt x="5311502" y="1977443"/>
                </a:cubicBezTo>
                <a:cubicBezTo>
                  <a:pt x="5331048" y="1996989"/>
                  <a:pt x="5335935" y="2020200"/>
                  <a:pt x="5335935" y="2047077"/>
                </a:cubicBezTo>
                <a:cubicBezTo>
                  <a:pt x="5334713" y="2114267"/>
                  <a:pt x="5333492" y="2181459"/>
                  <a:pt x="5335935" y="2247429"/>
                </a:cubicBezTo>
                <a:cubicBezTo>
                  <a:pt x="5337157" y="2275526"/>
                  <a:pt x="5331048" y="2285299"/>
                  <a:pt x="5300506" y="2284079"/>
                </a:cubicBezTo>
                <a:cubicBezTo>
                  <a:pt x="5230872" y="2281634"/>
                  <a:pt x="5161239" y="2282856"/>
                  <a:pt x="5091606" y="2282856"/>
                </a:cubicBezTo>
                <a:cubicBezTo>
                  <a:pt x="5062283" y="2282856"/>
                  <a:pt x="5041516" y="2297516"/>
                  <a:pt x="5030522" y="2320726"/>
                </a:cubicBezTo>
                <a:cubicBezTo>
                  <a:pt x="5018307" y="2346381"/>
                  <a:pt x="5046403" y="2351268"/>
                  <a:pt x="5058619" y="2362263"/>
                </a:cubicBezTo>
                <a:cubicBezTo>
                  <a:pt x="5102599" y="2402578"/>
                  <a:pt x="5106265" y="2439228"/>
                  <a:pt x="5070837" y="2486872"/>
                </a:cubicBezTo>
                <a:cubicBezTo>
                  <a:pt x="5034186" y="2535737"/>
                  <a:pt x="4982875" y="2543067"/>
                  <a:pt x="4926682" y="2539402"/>
                </a:cubicBezTo>
                <a:cubicBezTo>
                  <a:pt x="4869262" y="2535737"/>
                  <a:pt x="4833836" y="2501532"/>
                  <a:pt x="4813067" y="2452666"/>
                </a:cubicBezTo>
                <a:cubicBezTo>
                  <a:pt x="4793521" y="2406242"/>
                  <a:pt x="4822840" y="2376923"/>
                  <a:pt x="4855825" y="2352491"/>
                </a:cubicBezTo>
                <a:cubicBezTo>
                  <a:pt x="4886368" y="2329278"/>
                  <a:pt x="4872928" y="2313396"/>
                  <a:pt x="4853383" y="2296294"/>
                </a:cubicBezTo>
                <a:cubicBezTo>
                  <a:pt x="4837499" y="2282856"/>
                  <a:pt x="4819176" y="2281634"/>
                  <a:pt x="4799629" y="2281634"/>
                </a:cubicBezTo>
                <a:cubicBezTo>
                  <a:pt x="4744656" y="2281634"/>
                  <a:pt x="4688460" y="2281634"/>
                  <a:pt x="4633486" y="2281634"/>
                </a:cubicBezTo>
                <a:cubicBezTo>
                  <a:pt x="4584009" y="2281634"/>
                  <a:pt x="4571638" y="2281634"/>
                  <a:pt x="4568545" y="2254834"/>
                </a:cubicBezTo>
                <a:lnTo>
                  <a:pt x="4568533" y="2254378"/>
                </a:lnTo>
                <a:lnTo>
                  <a:pt x="4567644" y="2255861"/>
                </a:lnTo>
                <a:lnTo>
                  <a:pt x="4544720" y="2264404"/>
                </a:lnTo>
                <a:lnTo>
                  <a:pt x="4554906" y="2264379"/>
                </a:lnTo>
                <a:cubicBezTo>
                  <a:pt x="4579338" y="2264379"/>
                  <a:pt x="4573231" y="2281482"/>
                  <a:pt x="4573231" y="2293699"/>
                </a:cubicBezTo>
                <a:cubicBezTo>
                  <a:pt x="4573231" y="2360888"/>
                  <a:pt x="4573231" y="2426858"/>
                  <a:pt x="4573231" y="2494050"/>
                </a:cubicBezTo>
                <a:cubicBezTo>
                  <a:pt x="4573231" y="2514817"/>
                  <a:pt x="4575675" y="2534362"/>
                  <a:pt x="4590334" y="2551467"/>
                </a:cubicBezTo>
                <a:cubicBezTo>
                  <a:pt x="4609880" y="2573457"/>
                  <a:pt x="4624541" y="2578342"/>
                  <a:pt x="4646530" y="2551467"/>
                </a:cubicBezTo>
                <a:cubicBezTo>
                  <a:pt x="4703946" y="2484275"/>
                  <a:pt x="4766251" y="2490385"/>
                  <a:pt x="4815115" y="2567347"/>
                </a:cubicBezTo>
                <a:cubicBezTo>
                  <a:pt x="4852987" y="2627209"/>
                  <a:pt x="4834663" y="2727384"/>
                  <a:pt x="4778466" y="2768920"/>
                </a:cubicBezTo>
                <a:cubicBezTo>
                  <a:pt x="4732044" y="2803126"/>
                  <a:pt x="4697840" y="2798240"/>
                  <a:pt x="4657524" y="2757926"/>
                </a:cubicBezTo>
                <a:cubicBezTo>
                  <a:pt x="4645308" y="2745708"/>
                  <a:pt x="4640420" y="2713946"/>
                  <a:pt x="4612323" y="2728606"/>
                </a:cubicBezTo>
                <a:cubicBezTo>
                  <a:pt x="4589112" y="2740822"/>
                  <a:pt x="4575675" y="2761591"/>
                  <a:pt x="4575675" y="2790910"/>
                </a:cubicBezTo>
                <a:cubicBezTo>
                  <a:pt x="4576894" y="2858100"/>
                  <a:pt x="4574453" y="2924070"/>
                  <a:pt x="4576894" y="2991261"/>
                </a:cubicBezTo>
                <a:cubicBezTo>
                  <a:pt x="4577506" y="3007143"/>
                  <a:pt x="4576286" y="3018138"/>
                  <a:pt x="4570481" y="3024856"/>
                </a:cubicBezTo>
                <a:lnTo>
                  <a:pt x="4561944" y="3029609"/>
                </a:lnTo>
                <a:lnTo>
                  <a:pt x="4568608" y="3030206"/>
                </a:lnTo>
                <a:cubicBezTo>
                  <a:pt x="4573170" y="3031561"/>
                  <a:pt x="4576490" y="3033737"/>
                  <a:pt x="4578857" y="3036715"/>
                </a:cubicBezTo>
                <a:lnTo>
                  <a:pt x="4581540" y="3051267"/>
                </a:lnTo>
                <a:lnTo>
                  <a:pt x="4595169" y="3045892"/>
                </a:lnTo>
                <a:cubicBezTo>
                  <a:pt x="4602213" y="3044843"/>
                  <a:pt x="4610614" y="3044843"/>
                  <a:pt x="4620385" y="3045454"/>
                </a:cubicBezTo>
                <a:cubicBezTo>
                  <a:pt x="4682688" y="3049119"/>
                  <a:pt x="4743775" y="3045454"/>
                  <a:pt x="4806076" y="3046674"/>
                </a:cubicBezTo>
                <a:cubicBezTo>
                  <a:pt x="4837839" y="3046674"/>
                  <a:pt x="4863493" y="3035679"/>
                  <a:pt x="4874487" y="3006359"/>
                </a:cubicBezTo>
                <a:cubicBezTo>
                  <a:pt x="4884260" y="2979484"/>
                  <a:pt x="4854941" y="2975819"/>
                  <a:pt x="4841504" y="2962382"/>
                </a:cubicBezTo>
                <a:cubicBezTo>
                  <a:pt x="4806076" y="2926952"/>
                  <a:pt x="4799966" y="2893968"/>
                  <a:pt x="4826843" y="2852433"/>
                </a:cubicBezTo>
                <a:cubicBezTo>
                  <a:pt x="4874487" y="2777911"/>
                  <a:pt x="4991766" y="2762031"/>
                  <a:pt x="5055294" y="2823113"/>
                </a:cubicBezTo>
                <a:cubicBezTo>
                  <a:pt x="5112710" y="2878088"/>
                  <a:pt x="5113934" y="2922067"/>
                  <a:pt x="5050406" y="2973375"/>
                </a:cubicBezTo>
                <a:cubicBezTo>
                  <a:pt x="5019863" y="2997809"/>
                  <a:pt x="5029637" y="3013691"/>
                  <a:pt x="5051628" y="3033236"/>
                </a:cubicBezTo>
                <a:cubicBezTo>
                  <a:pt x="5067509" y="3046674"/>
                  <a:pt x="5085834" y="3047896"/>
                  <a:pt x="5105382" y="3047896"/>
                </a:cubicBezTo>
                <a:cubicBezTo>
                  <a:pt x="5173793" y="3047896"/>
                  <a:pt x="5242205" y="3049119"/>
                  <a:pt x="5310620" y="3047896"/>
                </a:cubicBezTo>
                <a:cubicBezTo>
                  <a:pt x="5328943" y="3047896"/>
                  <a:pt x="5338715" y="3050340"/>
                  <a:pt x="5338715" y="3073551"/>
                </a:cubicBezTo>
                <a:cubicBezTo>
                  <a:pt x="5337493" y="3148071"/>
                  <a:pt x="5338715" y="3222592"/>
                  <a:pt x="5337493" y="3297112"/>
                </a:cubicBezTo>
                <a:cubicBezTo>
                  <a:pt x="5336275" y="3334984"/>
                  <a:pt x="5314284" y="3360640"/>
                  <a:pt x="5278853" y="3375299"/>
                </a:cubicBezTo>
                <a:cubicBezTo>
                  <a:pt x="5243424" y="3388737"/>
                  <a:pt x="5237318" y="3356974"/>
                  <a:pt x="5221435" y="3339871"/>
                </a:cubicBezTo>
                <a:cubicBezTo>
                  <a:pt x="5186011" y="3302000"/>
                  <a:pt x="5164019" y="3299557"/>
                  <a:pt x="5123706" y="3330097"/>
                </a:cubicBezTo>
                <a:cubicBezTo>
                  <a:pt x="5084613" y="3359419"/>
                  <a:pt x="5077283" y="3398509"/>
                  <a:pt x="5079725" y="3443711"/>
                </a:cubicBezTo>
                <a:cubicBezTo>
                  <a:pt x="5082171" y="3493800"/>
                  <a:pt x="5109045" y="3535335"/>
                  <a:pt x="5153026" y="3549995"/>
                </a:cubicBezTo>
                <a:cubicBezTo>
                  <a:pt x="5194561" y="3564655"/>
                  <a:pt x="5214107" y="3532891"/>
                  <a:pt x="5233655" y="3507238"/>
                </a:cubicBezTo>
                <a:cubicBezTo>
                  <a:pt x="5258085" y="3476696"/>
                  <a:pt x="5281299" y="3481583"/>
                  <a:pt x="5305732" y="3503573"/>
                </a:cubicBezTo>
                <a:cubicBezTo>
                  <a:pt x="5326497" y="3521897"/>
                  <a:pt x="5338715" y="3545108"/>
                  <a:pt x="5337493" y="3574428"/>
                </a:cubicBezTo>
                <a:cubicBezTo>
                  <a:pt x="5336275" y="3618407"/>
                  <a:pt x="5337493" y="3663609"/>
                  <a:pt x="5337493" y="3707588"/>
                </a:cubicBezTo>
                <a:cubicBezTo>
                  <a:pt x="5337493" y="3815093"/>
                  <a:pt x="5337493" y="3815093"/>
                  <a:pt x="5231209" y="3815093"/>
                </a:cubicBezTo>
                <a:cubicBezTo>
                  <a:pt x="5183567" y="3815093"/>
                  <a:pt x="5135923" y="3813871"/>
                  <a:pt x="5088277" y="3815093"/>
                </a:cubicBezTo>
                <a:cubicBezTo>
                  <a:pt x="5062622" y="3816315"/>
                  <a:pt x="5041855" y="3828531"/>
                  <a:pt x="5032081" y="3852965"/>
                </a:cubicBezTo>
                <a:cubicBezTo>
                  <a:pt x="5021087" y="3878619"/>
                  <a:pt x="5047962" y="3883505"/>
                  <a:pt x="5060180" y="3894500"/>
                </a:cubicBezTo>
                <a:cubicBezTo>
                  <a:pt x="5100495" y="3932372"/>
                  <a:pt x="5106604" y="3962912"/>
                  <a:pt x="5079725" y="4006891"/>
                </a:cubicBezTo>
                <a:cubicBezTo>
                  <a:pt x="5045520" y="4063088"/>
                  <a:pt x="4986880" y="4085078"/>
                  <a:pt x="4909915" y="4069196"/>
                </a:cubicBezTo>
                <a:cubicBezTo>
                  <a:pt x="4858608" y="4058201"/>
                  <a:pt x="4826843" y="4023994"/>
                  <a:pt x="4812184" y="3976351"/>
                </a:cubicBezTo>
                <a:cubicBezTo>
                  <a:pt x="4799966" y="3934814"/>
                  <a:pt x="4826843" y="3907938"/>
                  <a:pt x="4857383" y="3885949"/>
                </a:cubicBezTo>
                <a:cubicBezTo>
                  <a:pt x="4886704" y="3865180"/>
                  <a:pt x="4875708" y="3848078"/>
                  <a:pt x="4856163" y="3829753"/>
                </a:cubicBezTo>
                <a:cubicBezTo>
                  <a:pt x="4840282" y="3816315"/>
                  <a:pt x="4821956" y="3815093"/>
                  <a:pt x="4802409" y="3815093"/>
                </a:cubicBezTo>
                <a:cubicBezTo>
                  <a:pt x="4737662" y="3815093"/>
                  <a:pt x="4671692" y="3813871"/>
                  <a:pt x="4606946" y="3816315"/>
                </a:cubicBezTo>
                <a:lnTo>
                  <a:pt x="4581843" y="3811533"/>
                </a:lnTo>
                <a:lnTo>
                  <a:pt x="4581798" y="3821095"/>
                </a:lnTo>
                <a:cubicBezTo>
                  <a:pt x="4581798" y="3896838"/>
                  <a:pt x="4583017" y="3973802"/>
                  <a:pt x="4581798" y="4049544"/>
                </a:cubicBezTo>
                <a:cubicBezTo>
                  <a:pt x="4581798" y="4084971"/>
                  <a:pt x="4558584" y="4106962"/>
                  <a:pt x="4528044" y="4121621"/>
                </a:cubicBezTo>
                <a:cubicBezTo>
                  <a:pt x="4495059" y="4137504"/>
                  <a:pt x="4484065" y="4106962"/>
                  <a:pt x="4468182" y="4089859"/>
                </a:cubicBezTo>
                <a:cubicBezTo>
                  <a:pt x="4430311" y="4047102"/>
                  <a:pt x="4407103" y="4045879"/>
                  <a:pt x="4364344" y="4081306"/>
                </a:cubicBezTo>
                <a:cubicBezTo>
                  <a:pt x="4309368" y="4127729"/>
                  <a:pt x="4306924" y="4223012"/>
                  <a:pt x="4360678" y="4271879"/>
                </a:cubicBezTo>
                <a:cubicBezTo>
                  <a:pt x="4403437" y="4310973"/>
                  <a:pt x="4430311" y="4309750"/>
                  <a:pt x="4469406" y="4266992"/>
                </a:cubicBezTo>
                <a:cubicBezTo>
                  <a:pt x="4485284" y="4249889"/>
                  <a:pt x="4496280" y="4219348"/>
                  <a:pt x="4529266" y="4235230"/>
                </a:cubicBezTo>
                <a:cubicBezTo>
                  <a:pt x="4561028" y="4249889"/>
                  <a:pt x="4583017" y="4273100"/>
                  <a:pt x="4583017" y="4312195"/>
                </a:cubicBezTo>
                <a:cubicBezTo>
                  <a:pt x="4585462" y="4347622"/>
                  <a:pt x="4585462" y="4384273"/>
                  <a:pt x="4585462" y="4420922"/>
                </a:cubicBezTo>
                <a:cubicBezTo>
                  <a:pt x="4585462" y="4458793"/>
                  <a:pt x="4584239" y="4496664"/>
                  <a:pt x="4585462" y="4535755"/>
                </a:cubicBezTo>
                <a:cubicBezTo>
                  <a:pt x="4586072" y="4546140"/>
                  <a:pt x="4584544" y="4552858"/>
                  <a:pt x="4580270" y="4556981"/>
                </a:cubicBezTo>
                <a:lnTo>
                  <a:pt x="4558623" y="4562623"/>
                </a:lnTo>
                <a:lnTo>
                  <a:pt x="4558623" y="4566440"/>
                </a:lnTo>
                <a:lnTo>
                  <a:pt x="4573343" y="4568280"/>
                </a:lnTo>
                <a:cubicBezTo>
                  <a:pt x="4578783" y="4570870"/>
                  <a:pt x="4582162" y="4575308"/>
                  <a:pt x="4583997" y="4582238"/>
                </a:cubicBezTo>
                <a:lnTo>
                  <a:pt x="4584236" y="4584622"/>
                </a:lnTo>
                <a:lnTo>
                  <a:pt x="4590467" y="4573843"/>
                </a:lnTo>
                <a:cubicBezTo>
                  <a:pt x="4597795" y="4567736"/>
                  <a:pt x="4609706" y="4566514"/>
                  <a:pt x="4626810" y="4567125"/>
                </a:cubicBezTo>
                <a:cubicBezTo>
                  <a:pt x="4692779" y="4569566"/>
                  <a:pt x="4759971" y="4568344"/>
                  <a:pt x="4827160" y="4567125"/>
                </a:cubicBezTo>
                <a:cubicBezTo>
                  <a:pt x="4852815" y="4567125"/>
                  <a:pt x="4873581" y="4573232"/>
                  <a:pt x="4890685" y="4591556"/>
                </a:cubicBezTo>
                <a:cubicBezTo>
                  <a:pt x="4922450" y="4624541"/>
                  <a:pt x="4922450" y="4641643"/>
                  <a:pt x="4887021" y="4672186"/>
                </a:cubicBezTo>
                <a:cubicBezTo>
                  <a:pt x="4865031" y="4690510"/>
                  <a:pt x="4839376" y="4707614"/>
                  <a:pt x="4847929" y="4741820"/>
                </a:cubicBezTo>
                <a:cubicBezTo>
                  <a:pt x="4857700" y="4779693"/>
                  <a:pt x="4882136" y="4806567"/>
                  <a:pt x="4920006" y="4817562"/>
                </a:cubicBezTo>
                <a:cubicBezTo>
                  <a:pt x="4973756" y="4832222"/>
                  <a:pt x="5023846" y="4829780"/>
                  <a:pt x="5064161" y="4784578"/>
                </a:cubicBezTo>
                <a:cubicBezTo>
                  <a:pt x="5100811" y="4744263"/>
                  <a:pt x="5098367" y="4714943"/>
                  <a:pt x="5056831" y="4679516"/>
                </a:cubicBezTo>
                <a:cubicBezTo>
                  <a:pt x="5039730" y="4664857"/>
                  <a:pt x="5011629" y="4653861"/>
                  <a:pt x="5022625" y="4624541"/>
                </a:cubicBezTo>
                <a:cubicBezTo>
                  <a:pt x="5034842" y="4592778"/>
                  <a:pt x="5056831" y="4568344"/>
                  <a:pt x="5092258" y="4568344"/>
                </a:cubicBezTo>
                <a:cubicBezTo>
                  <a:pt x="5171666" y="4567125"/>
                  <a:pt x="5251073" y="4568344"/>
                  <a:pt x="5330479" y="4567125"/>
                </a:cubicBezTo>
                <a:cubicBezTo>
                  <a:pt x="5354913" y="4567125"/>
                  <a:pt x="5353691" y="4581784"/>
                  <a:pt x="5353691" y="4597667"/>
                </a:cubicBezTo>
                <a:cubicBezTo>
                  <a:pt x="5353691" y="4666079"/>
                  <a:pt x="5353691" y="4734491"/>
                  <a:pt x="5353691" y="4802902"/>
                </a:cubicBezTo>
                <a:cubicBezTo>
                  <a:pt x="5353691" y="4823671"/>
                  <a:pt x="5354913" y="4843218"/>
                  <a:pt x="5372016" y="4859100"/>
                </a:cubicBezTo>
                <a:cubicBezTo>
                  <a:pt x="5390340" y="4876203"/>
                  <a:pt x="5404999" y="4881089"/>
                  <a:pt x="5422104" y="4856655"/>
                </a:cubicBezTo>
                <a:cubicBezTo>
                  <a:pt x="5444093" y="4826114"/>
                  <a:pt x="5470970" y="4796794"/>
                  <a:pt x="5512505" y="4809011"/>
                </a:cubicBezTo>
                <a:cubicBezTo>
                  <a:pt x="5560149" y="4822449"/>
                  <a:pt x="5596799" y="4854213"/>
                  <a:pt x="5607793" y="4905522"/>
                </a:cubicBezTo>
                <a:cubicBezTo>
                  <a:pt x="5620010" y="4965383"/>
                  <a:pt x="5615124" y="5021578"/>
                  <a:pt x="5562593" y="5065559"/>
                </a:cubicBezTo>
                <a:cubicBezTo>
                  <a:pt x="5512505" y="5105874"/>
                  <a:pt x="5473414" y="5103431"/>
                  <a:pt x="5430656" y="5057007"/>
                </a:cubicBezTo>
                <a:cubicBezTo>
                  <a:pt x="5419660" y="5046011"/>
                  <a:pt x="5414773" y="5020357"/>
                  <a:pt x="5392783" y="5030132"/>
                </a:cubicBezTo>
                <a:cubicBezTo>
                  <a:pt x="5370794" y="5039903"/>
                  <a:pt x="5354913" y="5058228"/>
                  <a:pt x="5354913" y="5085106"/>
                </a:cubicBezTo>
                <a:cubicBezTo>
                  <a:pt x="5354913" y="5154739"/>
                  <a:pt x="5353691" y="5224372"/>
                  <a:pt x="5356135" y="5294008"/>
                </a:cubicBezTo>
                <a:lnTo>
                  <a:pt x="5350738" y="5321930"/>
                </a:lnTo>
                <a:lnTo>
                  <a:pt x="5371287" y="5318874"/>
                </a:lnTo>
                <a:cubicBezTo>
                  <a:pt x="5442143" y="5320096"/>
                  <a:pt x="5514220" y="5320096"/>
                  <a:pt x="5585072" y="5318874"/>
                </a:cubicBezTo>
                <a:cubicBezTo>
                  <a:pt x="5613173" y="5318874"/>
                  <a:pt x="5633940" y="5328648"/>
                  <a:pt x="5651043" y="5349416"/>
                </a:cubicBezTo>
                <a:cubicBezTo>
                  <a:pt x="5673032" y="5375071"/>
                  <a:pt x="5677919" y="5398281"/>
                  <a:pt x="5646155" y="5421493"/>
                </a:cubicBezTo>
                <a:cubicBezTo>
                  <a:pt x="5620503" y="5439818"/>
                  <a:pt x="5591181" y="5460587"/>
                  <a:pt x="5603399" y="5498458"/>
                </a:cubicBezTo>
                <a:cubicBezTo>
                  <a:pt x="5616836" y="5539994"/>
                  <a:pt x="5647378" y="5568092"/>
                  <a:pt x="5692578" y="5574200"/>
                </a:cubicBezTo>
                <a:cubicBezTo>
                  <a:pt x="5736560" y="5580308"/>
                  <a:pt x="5778092" y="5577865"/>
                  <a:pt x="5812299" y="5544881"/>
                </a:cubicBezTo>
                <a:cubicBezTo>
                  <a:pt x="5855056" y="5502123"/>
                  <a:pt x="5853835" y="5469139"/>
                  <a:pt x="5808637" y="5430047"/>
                </a:cubicBezTo>
                <a:cubicBezTo>
                  <a:pt x="5792754" y="5416606"/>
                  <a:pt x="5765877" y="5408054"/>
                  <a:pt x="5778092" y="5378737"/>
                </a:cubicBezTo>
                <a:cubicBezTo>
                  <a:pt x="5789088" y="5351860"/>
                  <a:pt x="5807412" y="5324983"/>
                  <a:pt x="5837954" y="5323761"/>
                </a:cubicBezTo>
                <a:cubicBezTo>
                  <a:pt x="5922246" y="5320096"/>
                  <a:pt x="6006538" y="5321318"/>
                  <a:pt x="6089611" y="5320096"/>
                </a:cubicBezTo>
                <a:cubicBezTo>
                  <a:pt x="6110381" y="5320096"/>
                  <a:pt x="6106714" y="5333534"/>
                  <a:pt x="6106714" y="5345752"/>
                </a:cubicBezTo>
                <a:cubicBezTo>
                  <a:pt x="6106714" y="5421493"/>
                  <a:pt x="6107935" y="5498458"/>
                  <a:pt x="6106714" y="5574200"/>
                </a:cubicBezTo>
                <a:cubicBezTo>
                  <a:pt x="6106714" y="5609627"/>
                  <a:pt x="6083502" y="5631617"/>
                  <a:pt x="6052963" y="5646278"/>
                </a:cubicBezTo>
                <a:cubicBezTo>
                  <a:pt x="6019978" y="5662160"/>
                  <a:pt x="6008982" y="5631617"/>
                  <a:pt x="5993101" y="5614516"/>
                </a:cubicBezTo>
                <a:cubicBezTo>
                  <a:pt x="5955231" y="5571758"/>
                  <a:pt x="5932020" y="5570536"/>
                  <a:pt x="5889264" y="5605962"/>
                </a:cubicBezTo>
                <a:cubicBezTo>
                  <a:pt x="5834290" y="5652387"/>
                  <a:pt x="5831845" y="5747674"/>
                  <a:pt x="5885598" y="5796541"/>
                </a:cubicBezTo>
                <a:cubicBezTo>
                  <a:pt x="5928355" y="5835633"/>
                  <a:pt x="5955231" y="5834411"/>
                  <a:pt x="5994323" y="5791654"/>
                </a:cubicBezTo>
                <a:cubicBezTo>
                  <a:pt x="6010204" y="5774551"/>
                  <a:pt x="6021199" y="5744009"/>
                  <a:pt x="6054184" y="5759891"/>
                </a:cubicBezTo>
                <a:cubicBezTo>
                  <a:pt x="6085947" y="5774551"/>
                  <a:pt x="6107935" y="5797761"/>
                  <a:pt x="6107935" y="5836855"/>
                </a:cubicBezTo>
                <a:cubicBezTo>
                  <a:pt x="6110381" y="5872283"/>
                  <a:pt x="6110381" y="5908933"/>
                  <a:pt x="6110381" y="5945582"/>
                </a:cubicBezTo>
                <a:cubicBezTo>
                  <a:pt x="6110381" y="5983452"/>
                  <a:pt x="6109158" y="6021324"/>
                  <a:pt x="6110381" y="6060417"/>
                </a:cubicBezTo>
                <a:lnTo>
                  <a:pt x="6106055" y="6078094"/>
                </a:lnTo>
                <a:lnTo>
                  <a:pt x="6108059" y="6078201"/>
                </a:lnTo>
                <a:cubicBezTo>
                  <a:pt x="6113937" y="6079652"/>
                  <a:pt x="6118214" y="6082172"/>
                  <a:pt x="6121268" y="6085837"/>
                </a:cubicBezTo>
                <a:lnTo>
                  <a:pt x="6125405" y="6096044"/>
                </a:lnTo>
                <a:lnTo>
                  <a:pt x="6126156" y="6094323"/>
                </a:lnTo>
                <a:cubicBezTo>
                  <a:pt x="6132418" y="6087298"/>
                  <a:pt x="6143413" y="6084855"/>
                  <a:pt x="6161736" y="6086077"/>
                </a:cubicBezTo>
                <a:cubicBezTo>
                  <a:pt x="6230149" y="6089740"/>
                  <a:pt x="6298561" y="6088520"/>
                  <a:pt x="6366973" y="6086077"/>
                </a:cubicBezTo>
                <a:cubicBezTo>
                  <a:pt x="6399958" y="6084855"/>
                  <a:pt x="6420725" y="6100737"/>
                  <a:pt x="6439050" y="6125170"/>
                </a:cubicBezTo>
                <a:cubicBezTo>
                  <a:pt x="6454932" y="6147159"/>
                  <a:pt x="6456154" y="6166707"/>
                  <a:pt x="6431720" y="6186252"/>
                </a:cubicBezTo>
                <a:cubicBezTo>
                  <a:pt x="6403623" y="6209464"/>
                  <a:pt x="6364530" y="6230232"/>
                  <a:pt x="6388963" y="6279097"/>
                </a:cubicBezTo>
                <a:cubicBezTo>
                  <a:pt x="6413395" y="6327963"/>
                  <a:pt x="6463484" y="6351176"/>
                  <a:pt x="6524567" y="6343846"/>
                </a:cubicBezTo>
                <a:cubicBezTo>
                  <a:pt x="6570989" y="6337738"/>
                  <a:pt x="6618633" y="6299866"/>
                  <a:pt x="6624741" y="6260772"/>
                </a:cubicBezTo>
                <a:cubicBezTo>
                  <a:pt x="6629628" y="6231454"/>
                  <a:pt x="6608861" y="6214349"/>
                  <a:pt x="6589314" y="6197247"/>
                </a:cubicBezTo>
                <a:cubicBezTo>
                  <a:pt x="6572211" y="6182587"/>
                  <a:pt x="6546556" y="6170372"/>
                  <a:pt x="6559994" y="6139830"/>
                </a:cubicBezTo>
                <a:cubicBezTo>
                  <a:pt x="6572211" y="6112953"/>
                  <a:pt x="6590536" y="6088520"/>
                  <a:pt x="6622298" y="6087298"/>
                </a:cubicBezTo>
                <a:cubicBezTo>
                  <a:pt x="6705370" y="6084855"/>
                  <a:pt x="6787220" y="6086077"/>
                  <a:pt x="6870294" y="6086077"/>
                </a:cubicBezTo>
                <a:lnTo>
                  <a:pt x="6878000" y="6089431"/>
                </a:lnTo>
                <a:lnTo>
                  <a:pt x="6879007" y="6086924"/>
                </a:lnTo>
                <a:lnTo>
                  <a:pt x="6877557" y="6084401"/>
                </a:lnTo>
                <a:cubicBezTo>
                  <a:pt x="6876221" y="6079209"/>
                  <a:pt x="6875763" y="6072642"/>
                  <a:pt x="6876069" y="6064396"/>
                </a:cubicBezTo>
                <a:cubicBezTo>
                  <a:pt x="6879734" y="5997205"/>
                  <a:pt x="6877291" y="5928793"/>
                  <a:pt x="6877291" y="5860381"/>
                </a:cubicBezTo>
                <a:cubicBezTo>
                  <a:pt x="6877291" y="5829839"/>
                  <a:pt x="6861409" y="5807849"/>
                  <a:pt x="6835754" y="5796854"/>
                </a:cubicBezTo>
                <a:cubicBezTo>
                  <a:pt x="6812542" y="5787081"/>
                  <a:pt x="6806435" y="5815179"/>
                  <a:pt x="6794219" y="5827396"/>
                </a:cubicBezTo>
                <a:cubicBezTo>
                  <a:pt x="6753903" y="5867710"/>
                  <a:pt x="6717253" y="5871375"/>
                  <a:pt x="6672053" y="5838391"/>
                </a:cubicBezTo>
                <a:cubicBezTo>
                  <a:pt x="6620744" y="5800519"/>
                  <a:pt x="6613414" y="5749211"/>
                  <a:pt x="6618301" y="5690570"/>
                </a:cubicBezTo>
                <a:cubicBezTo>
                  <a:pt x="6623188" y="5633153"/>
                  <a:pt x="6657393" y="5597725"/>
                  <a:pt x="6707480" y="5578181"/>
                </a:cubicBezTo>
                <a:cubicBezTo>
                  <a:pt x="6753903" y="5559855"/>
                  <a:pt x="6782002" y="5590395"/>
                  <a:pt x="6806435" y="5623380"/>
                </a:cubicBezTo>
                <a:cubicBezTo>
                  <a:pt x="6824759" y="5647814"/>
                  <a:pt x="6839419" y="5640484"/>
                  <a:pt x="6856522" y="5623380"/>
                </a:cubicBezTo>
                <a:cubicBezTo>
                  <a:pt x="6871182" y="5607498"/>
                  <a:pt x="6876069" y="5589174"/>
                  <a:pt x="6876069" y="5567184"/>
                </a:cubicBezTo>
                <a:cubicBezTo>
                  <a:pt x="6874847" y="5501214"/>
                  <a:pt x="6877291" y="5436468"/>
                  <a:pt x="6874847" y="5371720"/>
                </a:cubicBezTo>
                <a:cubicBezTo>
                  <a:pt x="6873626" y="5342401"/>
                  <a:pt x="6879734" y="5331406"/>
                  <a:pt x="6912719" y="5332627"/>
                </a:cubicBezTo>
                <a:cubicBezTo>
                  <a:pt x="6979908" y="5335071"/>
                  <a:pt x="7045878" y="5332627"/>
                  <a:pt x="7113069" y="5333849"/>
                </a:cubicBezTo>
                <a:cubicBezTo>
                  <a:pt x="7143610" y="5333849"/>
                  <a:pt x="7166822" y="5321632"/>
                  <a:pt x="7179039" y="5295978"/>
                </a:cubicBezTo>
                <a:cubicBezTo>
                  <a:pt x="7191254" y="5269101"/>
                  <a:pt x="7159492" y="5264216"/>
                  <a:pt x="7147275" y="5250776"/>
                </a:cubicBezTo>
                <a:cubicBezTo>
                  <a:pt x="7109404" y="5212905"/>
                  <a:pt x="7104517" y="5178699"/>
                  <a:pt x="7136280" y="5133498"/>
                </a:cubicBezTo>
                <a:cubicBezTo>
                  <a:pt x="7175372" y="5077303"/>
                  <a:pt x="7231569" y="5072416"/>
                  <a:pt x="7292651" y="5078525"/>
                </a:cubicBezTo>
                <a:cubicBezTo>
                  <a:pt x="7337853" y="5083410"/>
                  <a:pt x="7389162" y="5124946"/>
                  <a:pt x="7400157" y="5167705"/>
                </a:cubicBezTo>
                <a:cubicBezTo>
                  <a:pt x="7412373" y="5211683"/>
                  <a:pt x="7387940" y="5242226"/>
                  <a:pt x="7354955" y="5264216"/>
                </a:cubicBezTo>
                <a:cubicBezTo>
                  <a:pt x="7324413" y="5284983"/>
                  <a:pt x="7336631" y="5300865"/>
                  <a:pt x="7357398" y="5319191"/>
                </a:cubicBezTo>
                <a:cubicBezTo>
                  <a:pt x="7372058" y="5332627"/>
                  <a:pt x="7390383" y="5335071"/>
                  <a:pt x="7409930" y="5335071"/>
                </a:cubicBezTo>
                <a:cubicBezTo>
                  <a:pt x="7478342" y="5333849"/>
                  <a:pt x="7546754" y="5335071"/>
                  <a:pt x="7615166" y="5333849"/>
                </a:cubicBezTo>
                <a:cubicBezTo>
                  <a:pt x="7638378" y="5333849"/>
                  <a:pt x="7644486" y="5339958"/>
                  <a:pt x="7644486" y="5363168"/>
                </a:cubicBezTo>
                <a:cubicBezTo>
                  <a:pt x="7643265" y="5436468"/>
                  <a:pt x="7644486" y="5508546"/>
                  <a:pt x="7644486" y="5581843"/>
                </a:cubicBezTo>
                <a:cubicBezTo>
                  <a:pt x="7644486" y="5622159"/>
                  <a:pt x="7622498" y="5646592"/>
                  <a:pt x="7588291" y="5661252"/>
                </a:cubicBezTo>
                <a:cubicBezTo>
                  <a:pt x="7552863" y="5677133"/>
                  <a:pt x="7545534" y="5642927"/>
                  <a:pt x="7529651" y="5627045"/>
                </a:cubicBezTo>
                <a:cubicBezTo>
                  <a:pt x="7493002" y="5589174"/>
                  <a:pt x="7468569" y="5586731"/>
                  <a:pt x="7428255" y="5619716"/>
                </a:cubicBezTo>
                <a:cubicBezTo>
                  <a:pt x="7384275" y="5656366"/>
                  <a:pt x="7381832" y="5704009"/>
                  <a:pt x="7390383" y="5754097"/>
                </a:cubicBezTo>
                <a:cubicBezTo>
                  <a:pt x="7397713" y="5798076"/>
                  <a:pt x="7428255" y="5823731"/>
                  <a:pt x="7466127" y="5837169"/>
                </a:cubicBezTo>
                <a:cubicBezTo>
                  <a:pt x="7500332" y="5849386"/>
                  <a:pt x="7521101" y="5820066"/>
                  <a:pt x="7538204" y="5795633"/>
                </a:cubicBezTo>
                <a:cubicBezTo>
                  <a:pt x="7563858" y="5760204"/>
                  <a:pt x="7589513" y="5766314"/>
                  <a:pt x="7617611" y="5791968"/>
                </a:cubicBezTo>
                <a:cubicBezTo>
                  <a:pt x="7635935" y="5809071"/>
                  <a:pt x="7645708" y="5829839"/>
                  <a:pt x="7644486" y="5855493"/>
                </a:cubicBezTo>
                <a:cubicBezTo>
                  <a:pt x="7643265" y="5890921"/>
                  <a:pt x="7644486" y="5925128"/>
                  <a:pt x="7644486" y="5960555"/>
                </a:cubicBezTo>
                <a:cubicBezTo>
                  <a:pt x="7643265" y="5998427"/>
                  <a:pt x="7643265" y="6036299"/>
                  <a:pt x="7645708" y="6072947"/>
                </a:cubicBezTo>
                <a:lnTo>
                  <a:pt x="7643676" y="6091527"/>
                </a:lnTo>
                <a:lnTo>
                  <a:pt x="7645318" y="6082343"/>
                </a:lnTo>
                <a:cubicBezTo>
                  <a:pt x="7650662" y="6075776"/>
                  <a:pt x="7660435" y="6073028"/>
                  <a:pt x="7677538" y="6073639"/>
                </a:cubicBezTo>
                <a:cubicBezTo>
                  <a:pt x="7747172" y="6077304"/>
                  <a:pt x="7816806" y="6074861"/>
                  <a:pt x="7886441" y="6074861"/>
                </a:cubicBezTo>
                <a:cubicBezTo>
                  <a:pt x="7915760" y="6074861"/>
                  <a:pt x="7938970" y="6085854"/>
                  <a:pt x="7956073" y="6107844"/>
                </a:cubicBezTo>
                <a:cubicBezTo>
                  <a:pt x="7975620" y="6132276"/>
                  <a:pt x="7979285" y="6154268"/>
                  <a:pt x="7949965" y="6176258"/>
                </a:cubicBezTo>
                <a:cubicBezTo>
                  <a:pt x="7924311" y="6195803"/>
                  <a:pt x="7890105" y="6216571"/>
                  <a:pt x="7905986" y="6256885"/>
                </a:cubicBezTo>
                <a:cubicBezTo>
                  <a:pt x="7923090" y="6298422"/>
                  <a:pt x="7953630" y="6327742"/>
                  <a:pt x="8002497" y="6331407"/>
                </a:cubicBezTo>
                <a:cubicBezTo>
                  <a:pt x="8041589" y="6335072"/>
                  <a:pt x="8078239" y="6332629"/>
                  <a:pt x="8110001" y="6304530"/>
                </a:cubicBezTo>
                <a:cubicBezTo>
                  <a:pt x="8160089" y="6258108"/>
                  <a:pt x="8160089" y="6228788"/>
                  <a:pt x="8110001" y="6183586"/>
                </a:cubicBezTo>
                <a:cubicBezTo>
                  <a:pt x="8095342" y="6171371"/>
                  <a:pt x="8070909" y="6161598"/>
                  <a:pt x="8079461" y="6135943"/>
                </a:cubicBezTo>
                <a:cubicBezTo>
                  <a:pt x="8089234" y="6106623"/>
                  <a:pt x="8108779" y="6078526"/>
                  <a:pt x="8141764" y="6077304"/>
                </a:cubicBezTo>
                <a:cubicBezTo>
                  <a:pt x="8226058" y="6073639"/>
                  <a:pt x="8310352" y="6074861"/>
                  <a:pt x="8393425" y="6074861"/>
                </a:cubicBezTo>
                <a:cubicBezTo>
                  <a:pt x="8399838" y="6074861"/>
                  <a:pt x="8404037" y="6076082"/>
                  <a:pt x="8406729" y="6078106"/>
                </a:cubicBezTo>
                <a:lnTo>
                  <a:pt x="8410249" y="6084768"/>
                </a:lnTo>
                <a:lnTo>
                  <a:pt x="8414744" y="6080797"/>
                </a:lnTo>
                <a:cubicBezTo>
                  <a:pt x="8420699" y="6078506"/>
                  <a:pt x="8428640" y="6079422"/>
                  <a:pt x="8436581" y="6079422"/>
                </a:cubicBezTo>
                <a:cubicBezTo>
                  <a:pt x="8504993" y="6079422"/>
                  <a:pt x="8573405" y="6079422"/>
                  <a:pt x="8641819" y="6079422"/>
                </a:cubicBezTo>
                <a:cubicBezTo>
                  <a:pt x="8660144" y="6079422"/>
                  <a:pt x="8677247" y="6078202"/>
                  <a:pt x="8690684" y="6065984"/>
                </a:cubicBezTo>
                <a:cubicBezTo>
                  <a:pt x="8713896" y="6046439"/>
                  <a:pt x="8726112" y="6030557"/>
                  <a:pt x="8693127" y="6003680"/>
                </a:cubicBezTo>
                <a:cubicBezTo>
                  <a:pt x="8633267" y="5957258"/>
                  <a:pt x="8633267" y="5909613"/>
                  <a:pt x="8688242" y="5855861"/>
                </a:cubicBezTo>
                <a:cubicBezTo>
                  <a:pt x="8746881" y="5798443"/>
                  <a:pt x="8856828" y="5805773"/>
                  <a:pt x="8909360" y="5870521"/>
                </a:cubicBezTo>
                <a:cubicBezTo>
                  <a:pt x="8949675" y="5919386"/>
                  <a:pt x="8946010" y="5954815"/>
                  <a:pt x="8900808" y="5998795"/>
                </a:cubicBezTo>
                <a:cubicBezTo>
                  <a:pt x="8888593" y="6011010"/>
                  <a:pt x="8861716" y="6017119"/>
                  <a:pt x="8873933" y="6041552"/>
                </a:cubicBezTo>
                <a:cubicBezTo>
                  <a:pt x="8884928" y="6063542"/>
                  <a:pt x="8904473" y="6078202"/>
                  <a:pt x="8931350" y="6078202"/>
                </a:cubicBezTo>
                <a:cubicBezTo>
                  <a:pt x="8999762" y="6078202"/>
                  <a:pt x="9068174" y="6080644"/>
                  <a:pt x="9136587" y="6076979"/>
                </a:cubicBezTo>
                <a:cubicBezTo>
                  <a:pt x="9146055" y="6076369"/>
                  <a:pt x="9153537" y="6076751"/>
                  <a:pt x="9159416" y="6078201"/>
                </a:cubicBezTo>
                <a:lnTo>
                  <a:pt x="9160395" y="6078767"/>
                </a:lnTo>
                <a:lnTo>
                  <a:pt x="9159383" y="6065178"/>
                </a:lnTo>
                <a:cubicBezTo>
                  <a:pt x="9161828" y="5995543"/>
                  <a:pt x="9159383" y="5925909"/>
                  <a:pt x="9160606" y="5856275"/>
                </a:cubicBezTo>
                <a:cubicBezTo>
                  <a:pt x="9160606" y="5828177"/>
                  <a:pt x="9147168" y="5809852"/>
                  <a:pt x="9125178" y="5798859"/>
                </a:cubicBezTo>
                <a:cubicBezTo>
                  <a:pt x="9099523" y="5785420"/>
                  <a:pt x="9094636" y="5813517"/>
                  <a:pt x="9083641" y="5825735"/>
                </a:cubicBezTo>
                <a:cubicBezTo>
                  <a:pt x="9042106" y="5869714"/>
                  <a:pt x="9003012" y="5873379"/>
                  <a:pt x="8954147" y="5835507"/>
                </a:cubicBezTo>
                <a:cubicBezTo>
                  <a:pt x="8928492" y="5817184"/>
                  <a:pt x="8916275" y="5790307"/>
                  <a:pt x="8901615" y="5764652"/>
                </a:cubicBezTo>
                <a:cubicBezTo>
                  <a:pt x="8901615" y="5732890"/>
                  <a:pt x="8901615" y="5701127"/>
                  <a:pt x="8902838" y="5668142"/>
                </a:cubicBezTo>
                <a:cubicBezTo>
                  <a:pt x="8963920" y="5559415"/>
                  <a:pt x="9012786" y="5550862"/>
                  <a:pt x="9099523" y="5630271"/>
                </a:cubicBezTo>
                <a:cubicBezTo>
                  <a:pt x="9111739" y="5641266"/>
                  <a:pt x="9120291" y="5642486"/>
                  <a:pt x="9132508" y="5633936"/>
                </a:cubicBezTo>
                <a:cubicBezTo>
                  <a:pt x="9153276" y="5618054"/>
                  <a:pt x="9161828" y="5599729"/>
                  <a:pt x="9161828" y="5572855"/>
                </a:cubicBezTo>
                <a:cubicBezTo>
                  <a:pt x="9160606" y="5509327"/>
                  <a:pt x="9165493" y="5445801"/>
                  <a:pt x="9160606" y="5382276"/>
                </a:cubicBezTo>
                <a:cubicBezTo>
                  <a:pt x="9156941" y="5337075"/>
                  <a:pt x="9174043" y="5329745"/>
                  <a:pt x="9213137" y="5332188"/>
                </a:cubicBezTo>
                <a:cubicBezTo>
                  <a:pt x="9275440" y="5335853"/>
                  <a:pt x="9336524" y="5332188"/>
                  <a:pt x="9398827" y="5333410"/>
                </a:cubicBezTo>
                <a:cubicBezTo>
                  <a:pt x="9430591" y="5333410"/>
                  <a:pt x="9456246" y="5322415"/>
                  <a:pt x="9467240" y="5293094"/>
                </a:cubicBezTo>
                <a:cubicBezTo>
                  <a:pt x="9477013" y="5266220"/>
                  <a:pt x="9447693" y="5262554"/>
                  <a:pt x="9434256" y="5249118"/>
                </a:cubicBezTo>
                <a:cubicBezTo>
                  <a:pt x="9398827" y="5213689"/>
                  <a:pt x="9392719" y="5180704"/>
                  <a:pt x="9419596" y="5139169"/>
                </a:cubicBezTo>
                <a:cubicBezTo>
                  <a:pt x="9467240" y="5064646"/>
                  <a:pt x="9584518" y="5048767"/>
                  <a:pt x="9648044" y="5109848"/>
                </a:cubicBezTo>
                <a:cubicBezTo>
                  <a:pt x="9705461" y="5164823"/>
                  <a:pt x="9706684" y="5208802"/>
                  <a:pt x="9643157" y="5260110"/>
                </a:cubicBezTo>
                <a:cubicBezTo>
                  <a:pt x="9612615" y="5284544"/>
                  <a:pt x="9622389" y="5300426"/>
                  <a:pt x="9644379" y="5319971"/>
                </a:cubicBezTo>
                <a:cubicBezTo>
                  <a:pt x="9660261" y="5333410"/>
                  <a:pt x="9678584" y="5334631"/>
                  <a:pt x="9698131" y="5334631"/>
                </a:cubicBezTo>
                <a:cubicBezTo>
                  <a:pt x="9766544" y="5334631"/>
                  <a:pt x="9834956" y="5335853"/>
                  <a:pt x="9903370" y="5334631"/>
                </a:cubicBezTo>
                <a:cubicBezTo>
                  <a:pt x="9917113" y="5334631"/>
                  <a:pt x="9926046" y="5336007"/>
                  <a:pt x="9929654" y="5346485"/>
                </a:cubicBezTo>
                <a:lnTo>
                  <a:pt x="9930724" y="5354628"/>
                </a:lnTo>
                <a:lnTo>
                  <a:pt x="9932264" y="5354628"/>
                </a:lnTo>
                <a:lnTo>
                  <a:pt x="9932800" y="5349644"/>
                </a:lnTo>
                <a:cubicBezTo>
                  <a:pt x="9935434" y="5343481"/>
                  <a:pt x="9940130" y="5339572"/>
                  <a:pt x="9947918" y="5337597"/>
                </a:cubicBezTo>
                <a:lnTo>
                  <a:pt x="9951318" y="5337347"/>
                </a:lnTo>
                <a:lnTo>
                  <a:pt x="9952291" y="5335521"/>
                </a:lnTo>
                <a:lnTo>
                  <a:pt x="9934946" y="5330599"/>
                </a:lnTo>
                <a:cubicBezTo>
                  <a:pt x="9931128" y="5326323"/>
                  <a:pt x="9930211" y="5319604"/>
                  <a:pt x="9930821" y="5309831"/>
                </a:cubicBezTo>
                <a:cubicBezTo>
                  <a:pt x="9932044" y="5235310"/>
                  <a:pt x="9932044" y="5160790"/>
                  <a:pt x="9930821" y="5086269"/>
                </a:cubicBezTo>
                <a:cubicBezTo>
                  <a:pt x="9930821" y="5052061"/>
                  <a:pt x="9950369" y="5030071"/>
                  <a:pt x="9976023" y="5012969"/>
                </a:cubicBezTo>
                <a:cubicBezTo>
                  <a:pt x="9993126" y="5001974"/>
                  <a:pt x="10009008" y="5003196"/>
                  <a:pt x="10026111" y="5020300"/>
                </a:cubicBezTo>
                <a:cubicBezTo>
                  <a:pt x="10092080" y="5086269"/>
                  <a:pt x="10106740" y="5088711"/>
                  <a:pt x="10151942" y="5045954"/>
                </a:cubicBezTo>
                <a:cubicBezTo>
                  <a:pt x="10198364" y="5001974"/>
                  <a:pt x="10203251" y="4916459"/>
                  <a:pt x="10160492" y="4868816"/>
                </a:cubicBezTo>
                <a:cubicBezTo>
                  <a:pt x="10115292" y="4817505"/>
                  <a:pt x="10084750" y="4817505"/>
                  <a:pt x="10039550" y="4867593"/>
                </a:cubicBezTo>
                <a:cubicBezTo>
                  <a:pt x="10026111" y="4882253"/>
                  <a:pt x="10017560" y="4907907"/>
                  <a:pt x="9987018" y="4895690"/>
                </a:cubicBezTo>
                <a:cubicBezTo>
                  <a:pt x="9956476" y="4883475"/>
                  <a:pt x="9933266" y="4863928"/>
                  <a:pt x="9932044" y="4830943"/>
                </a:cubicBezTo>
                <a:cubicBezTo>
                  <a:pt x="9929601" y="4750316"/>
                  <a:pt x="9930821" y="4669686"/>
                  <a:pt x="9929601" y="4587835"/>
                </a:cubicBezTo>
                <a:cubicBezTo>
                  <a:pt x="9929601" y="4564624"/>
                  <a:pt x="9944261" y="4568288"/>
                  <a:pt x="9957699" y="4568288"/>
                </a:cubicBezTo>
                <a:cubicBezTo>
                  <a:pt x="10024890" y="4568288"/>
                  <a:pt x="10090860" y="4568288"/>
                  <a:pt x="10158050" y="4568288"/>
                </a:cubicBezTo>
                <a:cubicBezTo>
                  <a:pt x="10173932" y="4568288"/>
                  <a:pt x="10189812" y="4569509"/>
                  <a:pt x="10204472" y="4560959"/>
                </a:cubicBezTo>
                <a:cubicBezTo>
                  <a:pt x="10241122" y="4540189"/>
                  <a:pt x="10243566" y="4520644"/>
                  <a:pt x="10213024" y="4493768"/>
                </a:cubicBezTo>
                <a:cubicBezTo>
                  <a:pt x="10155607" y="4442457"/>
                  <a:pt x="10154385" y="4398478"/>
                  <a:pt x="10209359" y="4345948"/>
                </a:cubicBezTo>
                <a:cubicBezTo>
                  <a:pt x="10239900" y="4316628"/>
                  <a:pt x="10283268" y="4304412"/>
                  <a:pt x="10325263" y="4307925"/>
                </a:cubicBezTo>
                <a:cubicBezTo>
                  <a:pt x="10367257" y="4311436"/>
                  <a:pt x="10407876" y="4330677"/>
                  <a:pt x="10432920" y="4364272"/>
                </a:cubicBezTo>
                <a:cubicBezTo>
                  <a:pt x="10467127" y="4409475"/>
                  <a:pt x="10462240" y="4447344"/>
                  <a:pt x="10423148" y="4486437"/>
                </a:cubicBezTo>
                <a:cubicBezTo>
                  <a:pt x="10410932" y="4498655"/>
                  <a:pt x="10377948" y="4502319"/>
                  <a:pt x="10393828" y="4531639"/>
                </a:cubicBezTo>
                <a:cubicBezTo>
                  <a:pt x="10407266" y="4557294"/>
                  <a:pt x="10429257" y="4569509"/>
                  <a:pt x="10459798" y="4569509"/>
                </a:cubicBezTo>
                <a:cubicBezTo>
                  <a:pt x="10526989" y="4568288"/>
                  <a:pt x="10592957" y="4570731"/>
                  <a:pt x="10660149" y="4568288"/>
                </a:cubicBezTo>
                <a:cubicBezTo>
                  <a:pt x="10690691" y="4567067"/>
                  <a:pt x="10701684" y="4574397"/>
                  <a:pt x="10700463" y="4607381"/>
                </a:cubicBezTo>
                <a:cubicBezTo>
                  <a:pt x="10698020" y="4672129"/>
                  <a:pt x="10699241" y="4738097"/>
                  <a:pt x="10699241" y="4802845"/>
                </a:cubicBezTo>
                <a:cubicBezTo>
                  <a:pt x="10699241" y="4830943"/>
                  <a:pt x="10693133" y="4855378"/>
                  <a:pt x="10672366" y="4876145"/>
                </a:cubicBezTo>
                <a:cubicBezTo>
                  <a:pt x="10640602" y="4907907"/>
                  <a:pt x="10621056" y="4906687"/>
                  <a:pt x="10591736" y="4872480"/>
                </a:cubicBezTo>
                <a:cubicBezTo>
                  <a:pt x="10572189" y="4850489"/>
                  <a:pt x="10553864" y="4819948"/>
                  <a:pt x="10518437" y="4833387"/>
                </a:cubicBezTo>
                <a:cubicBezTo>
                  <a:pt x="10479345" y="4848047"/>
                  <a:pt x="10450025" y="4873702"/>
                  <a:pt x="10443915" y="4917681"/>
                </a:cubicBezTo>
                <a:cubicBezTo>
                  <a:pt x="10436587" y="4970212"/>
                  <a:pt x="10439030" y="5019078"/>
                  <a:pt x="10486675" y="5054507"/>
                </a:cubicBezTo>
                <a:cubicBezTo>
                  <a:pt x="10525767" y="5083825"/>
                  <a:pt x="10547757" y="5081381"/>
                  <a:pt x="10580742" y="5045954"/>
                </a:cubicBezTo>
                <a:cubicBezTo>
                  <a:pt x="10597844" y="5027629"/>
                  <a:pt x="10607617" y="4993424"/>
                  <a:pt x="10643046" y="5009304"/>
                </a:cubicBezTo>
                <a:cubicBezTo>
                  <a:pt x="10677251" y="5023964"/>
                  <a:pt x="10698020" y="5052061"/>
                  <a:pt x="10699241" y="5089935"/>
                </a:cubicBezTo>
                <a:cubicBezTo>
                  <a:pt x="10700463" y="5163234"/>
                  <a:pt x="10699241" y="5236532"/>
                  <a:pt x="10700463" y="5308610"/>
                </a:cubicBezTo>
                <a:lnTo>
                  <a:pt x="10695953" y="5325919"/>
                </a:lnTo>
                <a:lnTo>
                  <a:pt x="10695953" y="5342506"/>
                </a:lnTo>
                <a:lnTo>
                  <a:pt x="10697005" y="5340688"/>
                </a:lnTo>
                <a:cubicBezTo>
                  <a:pt x="10705709" y="5333510"/>
                  <a:pt x="10719758" y="5332289"/>
                  <a:pt x="10739305" y="5333510"/>
                </a:cubicBezTo>
                <a:cubicBezTo>
                  <a:pt x="10801608" y="5337175"/>
                  <a:pt x="10862692" y="5333510"/>
                  <a:pt x="10924995" y="5334732"/>
                </a:cubicBezTo>
                <a:cubicBezTo>
                  <a:pt x="10956759" y="5334732"/>
                  <a:pt x="10982414" y="5323737"/>
                  <a:pt x="10993408" y="5294417"/>
                </a:cubicBezTo>
                <a:cubicBezTo>
                  <a:pt x="11003181" y="5267541"/>
                  <a:pt x="10973861" y="5263877"/>
                  <a:pt x="10960424" y="5250439"/>
                </a:cubicBezTo>
                <a:cubicBezTo>
                  <a:pt x="10924995" y="5215009"/>
                  <a:pt x="10918887" y="5182026"/>
                  <a:pt x="10945764" y="5140490"/>
                </a:cubicBezTo>
                <a:cubicBezTo>
                  <a:pt x="10993408" y="5065968"/>
                  <a:pt x="11110686" y="5050088"/>
                  <a:pt x="11174212" y="5111172"/>
                </a:cubicBezTo>
                <a:cubicBezTo>
                  <a:pt x="11231629" y="5166144"/>
                  <a:pt x="11232852" y="5210124"/>
                  <a:pt x="11169325" y="5261432"/>
                </a:cubicBezTo>
                <a:cubicBezTo>
                  <a:pt x="11138783" y="5285866"/>
                  <a:pt x="11148557" y="5301748"/>
                  <a:pt x="11170547" y="5321293"/>
                </a:cubicBezTo>
                <a:cubicBezTo>
                  <a:pt x="11186429" y="5334732"/>
                  <a:pt x="11204752" y="5335954"/>
                  <a:pt x="11224299" y="5335954"/>
                </a:cubicBezTo>
                <a:cubicBezTo>
                  <a:pt x="11292712" y="5335954"/>
                  <a:pt x="11361124" y="5337175"/>
                  <a:pt x="11429538" y="5335954"/>
                </a:cubicBezTo>
                <a:cubicBezTo>
                  <a:pt x="11447862" y="5335954"/>
                  <a:pt x="11457635" y="5338397"/>
                  <a:pt x="11457635" y="5361608"/>
                </a:cubicBezTo>
                <a:cubicBezTo>
                  <a:pt x="11456413" y="5436129"/>
                  <a:pt x="11457635" y="5510649"/>
                  <a:pt x="11456413" y="5585169"/>
                </a:cubicBezTo>
                <a:cubicBezTo>
                  <a:pt x="11455192" y="5623042"/>
                  <a:pt x="11433202" y="5648697"/>
                  <a:pt x="11397773" y="5663355"/>
                </a:cubicBezTo>
                <a:cubicBezTo>
                  <a:pt x="11362346" y="5676794"/>
                  <a:pt x="11356238" y="5645031"/>
                  <a:pt x="11340356" y="5627928"/>
                </a:cubicBezTo>
                <a:cubicBezTo>
                  <a:pt x="11304929" y="5590057"/>
                  <a:pt x="11282939" y="5587614"/>
                  <a:pt x="11242624" y="5618154"/>
                </a:cubicBezTo>
                <a:cubicBezTo>
                  <a:pt x="11203532" y="5647475"/>
                  <a:pt x="11196202" y="5686566"/>
                  <a:pt x="11198645" y="5731767"/>
                </a:cubicBezTo>
                <a:cubicBezTo>
                  <a:pt x="11201089" y="5781856"/>
                  <a:pt x="11227964" y="5823392"/>
                  <a:pt x="11271944" y="5838051"/>
                </a:cubicBezTo>
                <a:cubicBezTo>
                  <a:pt x="11313481" y="5852711"/>
                  <a:pt x="11333026" y="5820947"/>
                  <a:pt x="11352573" y="5795294"/>
                </a:cubicBezTo>
                <a:cubicBezTo>
                  <a:pt x="11377006" y="5764752"/>
                  <a:pt x="11400218" y="5769639"/>
                  <a:pt x="11424650" y="5791629"/>
                </a:cubicBezTo>
                <a:cubicBezTo>
                  <a:pt x="11445418" y="5809954"/>
                  <a:pt x="11457635" y="5833164"/>
                  <a:pt x="11456413" y="5862484"/>
                </a:cubicBezTo>
                <a:cubicBezTo>
                  <a:pt x="11455192" y="5906464"/>
                  <a:pt x="11456413" y="5951665"/>
                  <a:pt x="11456413" y="5995645"/>
                </a:cubicBezTo>
                <a:cubicBezTo>
                  <a:pt x="11456413" y="6035959"/>
                  <a:pt x="11456413" y="6061155"/>
                  <a:pt x="11450808" y="6076903"/>
                </a:cubicBezTo>
                <a:lnTo>
                  <a:pt x="11443434" y="6089200"/>
                </a:lnTo>
                <a:lnTo>
                  <a:pt x="11447629" y="6089179"/>
                </a:lnTo>
                <a:lnTo>
                  <a:pt x="11460380" y="6094729"/>
                </a:lnTo>
                <a:lnTo>
                  <a:pt x="11461414" y="6089396"/>
                </a:lnTo>
                <a:cubicBezTo>
                  <a:pt x="11466607" y="6083288"/>
                  <a:pt x="11475769" y="6080844"/>
                  <a:pt x="11491039" y="6081456"/>
                </a:cubicBezTo>
                <a:cubicBezTo>
                  <a:pt x="11555788" y="6083898"/>
                  <a:pt x="11621755" y="6082676"/>
                  <a:pt x="11686503" y="6082676"/>
                </a:cubicBezTo>
                <a:cubicBezTo>
                  <a:pt x="11702385" y="6082676"/>
                  <a:pt x="11718267" y="6082676"/>
                  <a:pt x="11732927" y="6074124"/>
                </a:cubicBezTo>
                <a:cubicBezTo>
                  <a:pt x="11768354" y="6055799"/>
                  <a:pt x="11770797" y="6033811"/>
                  <a:pt x="11741477" y="6008156"/>
                </a:cubicBezTo>
                <a:cubicBezTo>
                  <a:pt x="11715824" y="5986166"/>
                  <a:pt x="11688947" y="5961732"/>
                  <a:pt x="11698720" y="5923862"/>
                </a:cubicBezTo>
                <a:cubicBezTo>
                  <a:pt x="11710937" y="5878660"/>
                  <a:pt x="11741477" y="5844455"/>
                  <a:pt x="11785457" y="5829795"/>
                </a:cubicBezTo>
                <a:cubicBezTo>
                  <a:pt x="11801644" y="5823992"/>
                  <a:pt x="11818289" y="5821014"/>
                  <a:pt x="11834763" y="5820594"/>
                </a:cubicBezTo>
                <a:cubicBezTo>
                  <a:pt x="11884183" y="5819334"/>
                  <a:pt x="11932056" y="5841095"/>
                  <a:pt x="11961375" y="5878660"/>
                </a:cubicBezTo>
                <a:cubicBezTo>
                  <a:pt x="11998025" y="5925083"/>
                  <a:pt x="11993137" y="5961732"/>
                  <a:pt x="11949158" y="6003269"/>
                </a:cubicBezTo>
                <a:cubicBezTo>
                  <a:pt x="11936942" y="6014264"/>
                  <a:pt x="11910065" y="6019151"/>
                  <a:pt x="11922283" y="6046026"/>
                </a:cubicBezTo>
                <a:cubicBezTo>
                  <a:pt x="11934500" y="6070461"/>
                  <a:pt x="11956488" y="6082676"/>
                  <a:pt x="11983365" y="6082676"/>
                </a:cubicBezTo>
                <a:cubicBezTo>
                  <a:pt x="12050556" y="6082676"/>
                  <a:pt x="12116524" y="6085121"/>
                  <a:pt x="12183716" y="6081456"/>
                </a:cubicBezTo>
                <a:lnTo>
                  <a:pt x="12191999" y="6083007"/>
                </a:lnTo>
                <a:lnTo>
                  <a:pt x="12191999" y="6858000"/>
                </a:lnTo>
                <a:lnTo>
                  <a:pt x="0" y="6858000"/>
                </a:lnTo>
                <a:close/>
              </a:path>
            </a:pathLst>
          </a:custGeom>
          <a:solidFill>
            <a:schemeClr val="bg1">
              <a:lumMod val="95000"/>
            </a:schemeClr>
          </a:solidFill>
          <a:ln w="12700">
            <a:noFill/>
          </a:ln>
        </p:spPr>
        <p:txBody>
          <a:bodyPr wrap="square" anchor="ctr">
            <a:noAutofit/>
          </a:bodyP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 </a:t>
            </a:r>
            <a:endParaRPr lang="ko-KR" altLang="en-US" dirty="0"/>
          </a:p>
        </p:txBody>
      </p:sp>
    </p:spTree>
    <p:extLst>
      <p:ext uri="{BB962C8B-B14F-4D97-AF65-F5344CB8AC3E}">
        <p14:creationId xmlns:p14="http://schemas.microsoft.com/office/powerpoint/2010/main" val="40247332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Cover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191475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208770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cSld name="Conten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E6C4595-90D4-94E6-CEBA-82807457D2BE}"/>
              </a:ext>
            </a:extLst>
          </p:cNvPr>
          <p:cNvSpPr>
            <a:spLocks noGrp="1"/>
          </p:cNvSpPr>
          <p:nvPr>
            <p:ph type="title"/>
          </p:nvPr>
        </p:nvSpPr>
        <p:spPr>
          <a:xfrm>
            <a:off x="731520" y="365760"/>
            <a:ext cx="10741152" cy="1132258"/>
          </a:xfrm>
        </p:spPr>
        <p:txBody>
          <a:body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l-GR"/>
              <a:t>Υπηρεσία Συμβουλευτικής &amp; Επαγγελματικής Αγωγής, Οκτώβριος 2026</a:t>
            </a:r>
            <a:endParaRPr lang="en-US" dirty="0"/>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731520" y="1658679"/>
            <a:ext cx="10780776" cy="4925000"/>
          </a:xfrm>
        </p:spPr>
        <p:txBody>
          <a:bodyPr>
            <a:normAutofit/>
          </a:bodyPr>
          <a:lstStyle>
            <a:lvl1pPr>
              <a:defRPr sz="1800">
                <a:solidFill>
                  <a:schemeClr val="tx1"/>
                </a:solidFill>
              </a:defRPr>
            </a:lvl1pPr>
            <a:lvl2pPr>
              <a:defRPr sz="1600">
                <a:solidFill>
                  <a:schemeClr val="tx1"/>
                </a:solidFill>
              </a:defRPr>
            </a:lvl2pPr>
            <a:lvl3pPr>
              <a:defRPr sz="1400">
                <a:solidFill>
                  <a:schemeClr val="tx1"/>
                </a:solidFill>
              </a:defRPr>
            </a:lvl3pPr>
            <a:lvl4pPr>
              <a:defRPr sz="1200">
                <a:solidFill>
                  <a:schemeClr val="tx1"/>
                </a:solidFill>
              </a:defRPr>
            </a:lvl4pPr>
            <a:lvl5pPr>
              <a:defRPr sz="1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118C1EAD-4D01-4269-84B1-ED9F3E8D9569}" type="datetime1">
              <a:rPr lang="en-US" smtClean="0"/>
              <a:t>10/16/2026</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2B39334E-FFB1-4B9C-8F26-C2FD92AF871E}" type="slidenum">
              <a:rPr lang="en-US" smtClean="0"/>
              <a:t>‹#›</a:t>
            </a:fld>
            <a:endParaRPr lang="en-US" dirty="0"/>
          </a:p>
        </p:txBody>
      </p:sp>
    </p:spTree>
    <p:extLst>
      <p:ext uri="{BB962C8B-B14F-4D97-AF65-F5344CB8AC3E}">
        <p14:creationId xmlns:p14="http://schemas.microsoft.com/office/powerpoint/2010/main" val="3568364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40080" y="4882896"/>
            <a:ext cx="3657603" cy="1453896"/>
          </a:xfrm>
        </p:spPr>
        <p:txBody>
          <a:bodyPr anchor="t">
            <a:normAutofit/>
          </a:bodyPr>
          <a:lstStyle>
            <a:lvl1pPr algn="ctr">
              <a:defRPr sz="3200">
                <a:solidFill>
                  <a:schemeClr val="tx1"/>
                </a:solidFill>
              </a:defRPr>
            </a:lvl1pPr>
          </a:lstStyle>
          <a:p>
            <a:r>
              <a:rPr lang="en-US"/>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defRPr>
            </a:lvl1pPr>
          </a:lstStyle>
          <a:p>
            <a:r>
              <a:rPr lang="el-GR"/>
              <a:t>Υπηρεσία Συμβουλευτικής &amp; Επαγγελματικής Αγωγής, Οκτώβριος 2026</a:t>
            </a:r>
            <a:endParaRPr lang="en-US" dirty="0"/>
          </a:p>
        </p:txBody>
      </p:sp>
      <p:sp>
        <p:nvSpPr>
          <p:cNvPr id="16" name="Picture Placeholder 15">
            <a:extLst>
              <a:ext uri="{FF2B5EF4-FFF2-40B4-BE49-F238E27FC236}">
                <a16:creationId xmlns:a16="http://schemas.microsoft.com/office/drawing/2014/main" id="{838F5DE0-1AA8-5320-EBEC-7B2EEF399630}"/>
              </a:ext>
            </a:extLst>
          </p:cNvPr>
          <p:cNvSpPr>
            <a:spLocks noGrp="1"/>
          </p:cNvSpPr>
          <p:nvPr>
            <p:ph type="pic" sz="quarter" idx="13" hasCustomPrompt="1"/>
          </p:nvPr>
        </p:nvSpPr>
        <p:spPr>
          <a:xfrm>
            <a:off x="731520" y="548642"/>
            <a:ext cx="3490175" cy="4041647"/>
          </a:xfrm>
          <a:custGeom>
            <a:avLst/>
            <a:gdLst>
              <a:gd name="connsiteX0" fmla="*/ 1745088 w 3490175"/>
              <a:gd name="connsiteY0" fmla="*/ 0 h 4041647"/>
              <a:gd name="connsiteX1" fmla="*/ 3490175 w 3490175"/>
              <a:gd name="connsiteY1" fmla="*/ 1745088 h 4041647"/>
              <a:gd name="connsiteX2" fmla="*/ 3490175 w 3490175"/>
              <a:gd name="connsiteY2" fmla="*/ 3141232 h 4041647"/>
              <a:gd name="connsiteX3" fmla="*/ 3490175 w 3490175"/>
              <a:gd name="connsiteY3" fmla="*/ 3490175 h 4041647"/>
              <a:gd name="connsiteX4" fmla="*/ 3490175 w 3490175"/>
              <a:gd name="connsiteY4" fmla="*/ 4041647 h 4041647"/>
              <a:gd name="connsiteX5" fmla="*/ 0 w 3490175"/>
              <a:gd name="connsiteY5" fmla="*/ 4041647 h 4041647"/>
              <a:gd name="connsiteX6" fmla="*/ 0 w 3490175"/>
              <a:gd name="connsiteY6" fmla="*/ 3490175 h 4041647"/>
              <a:gd name="connsiteX7" fmla="*/ 0 w 3490175"/>
              <a:gd name="connsiteY7" fmla="*/ 3141232 h 4041647"/>
              <a:gd name="connsiteX8" fmla="*/ 0 w 3490175"/>
              <a:gd name="connsiteY8" fmla="*/ 1745088 h 4041647"/>
              <a:gd name="connsiteX9" fmla="*/ 1745088 w 3490175"/>
              <a:gd name="connsiteY9" fmla="*/ 0 h 4041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90175" h="4041647">
                <a:moveTo>
                  <a:pt x="1745088" y="0"/>
                </a:moveTo>
                <a:cubicBezTo>
                  <a:pt x="2708873" y="0"/>
                  <a:pt x="3490175" y="781302"/>
                  <a:pt x="3490175" y="1745088"/>
                </a:cubicBezTo>
                <a:lnTo>
                  <a:pt x="3490175" y="3141232"/>
                </a:lnTo>
                <a:lnTo>
                  <a:pt x="3490175" y="3490175"/>
                </a:lnTo>
                <a:lnTo>
                  <a:pt x="3490175" y="4041647"/>
                </a:lnTo>
                <a:lnTo>
                  <a:pt x="0" y="4041647"/>
                </a:lnTo>
                <a:lnTo>
                  <a:pt x="0" y="3490175"/>
                </a:lnTo>
                <a:lnTo>
                  <a:pt x="0" y="3141232"/>
                </a:lnTo>
                <a:lnTo>
                  <a:pt x="0" y="1745088"/>
                </a:lnTo>
                <a:cubicBezTo>
                  <a:pt x="0" y="781302"/>
                  <a:pt x="781302" y="0"/>
                  <a:pt x="1745088" y="0"/>
                </a:cubicBezTo>
                <a:close/>
              </a:path>
            </a:pathLst>
          </a:custGeom>
          <a:blipFill dpi="0" rotWithShape="1">
            <a:blip r:embed="rId2">
              <a:alphaModFix amt="81000"/>
              <a:extLst>
                <a:ext uri="{28A0092B-C50C-407E-A947-70E740481C1C}">
                  <a14:useLocalDpi xmlns:a14="http://schemas.microsoft.com/office/drawing/2010/main"/>
                </a:ext>
              </a:extLst>
            </a:blip>
            <a:srcRect/>
            <a:stretch>
              <a:fillRect/>
            </a:stretch>
          </a:blipFill>
          <a:ln w="6350">
            <a:solidFill>
              <a:schemeClr val="tx1"/>
            </a:solidFill>
          </a:ln>
        </p:spPr>
        <p:txBody>
          <a:bodyPr wrap="square">
            <a:noAutofit/>
          </a:bodyPr>
          <a:lstStyle>
            <a:lvl1pPr>
              <a:defRPr>
                <a:solidFill>
                  <a:schemeClr val="tx1"/>
                </a:solidFill>
              </a:defRPr>
            </a:lvl1pPr>
          </a:lstStyle>
          <a:p>
            <a:r>
              <a:rPr lang="en-US"/>
              <a:t> </a:t>
            </a: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4937760" y="549275"/>
            <a:ext cx="6561138" cy="575945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defRPr>
            </a:lvl1pPr>
          </a:lstStyle>
          <a:p>
            <a:fld id="{622AB16C-BA1B-4C4C-878F-6FB986E0D55E}" type="datetime1">
              <a:rPr lang="en-US" smtClean="0"/>
              <a:t>10/16/2026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2B39334E-FFB1-4B9C-8F26-C2FD92AF871E}" type="slidenum">
              <a:rPr lang="en-US" smtClean="0"/>
              <a:t>‹#›</a:t>
            </a:fld>
            <a:endParaRPr lang="en-US" dirty="0"/>
          </a:p>
        </p:txBody>
      </p:sp>
      <p:cxnSp>
        <p:nvCxnSpPr>
          <p:cNvPr id="3" name="Straight Connector 2">
            <a:extLst>
              <a:ext uri="{FF2B5EF4-FFF2-40B4-BE49-F238E27FC236}">
                <a16:creationId xmlns:a16="http://schemas.microsoft.com/office/drawing/2014/main" id="{619C3A72-7CAE-129F-7490-B687280EF1C9}"/>
              </a:ext>
              <a:ext uri="{C183D7F6-B498-43B3-948B-1728B52AA6E4}">
                <adec:decorative xmlns="" xmlns:adec="http://schemas.microsoft.com/office/drawing/2017/decorative" val="1"/>
              </a:ext>
            </a:extLst>
          </p:cNvPr>
          <p:cNvCxnSpPr>
            <a:cxnSpLocks/>
          </p:cNvCxnSpPr>
          <p:nvPr/>
        </p:nvCxnSpPr>
        <p:spPr>
          <a:xfrm>
            <a:off x="4646117"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12694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cSld name="Title with Picture">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DEC014E-32E8-BC91-190E-85B3C74C9203}"/>
              </a:ext>
            </a:extLst>
          </p:cNvPr>
          <p:cNvSpPr>
            <a:spLocks noGrp="1"/>
          </p:cNvSpPr>
          <p:nvPr>
            <p:ph type="title"/>
          </p:nvPr>
        </p:nvSpPr>
        <p:spPr>
          <a:xfrm>
            <a:off x="6857998" y="964075"/>
            <a:ext cx="4654297" cy="3739896"/>
          </a:xfrm>
        </p:spPr>
        <p:txBody>
          <a:body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858000" y="4822842"/>
            <a:ext cx="4206240" cy="1380744"/>
          </a:xfrm>
        </p:spPr>
        <p:txBody>
          <a:bodyPr anchor="t" anchorCtr="0">
            <a:normAutofit/>
          </a:bodyPr>
          <a:lstStyle>
            <a:lvl1pPr marL="0" indent="0" algn="l">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3" name="Footer Placeholder 12">
            <a:extLst>
              <a:ext uri="{FF2B5EF4-FFF2-40B4-BE49-F238E27FC236}">
                <a16:creationId xmlns:a16="http://schemas.microsoft.com/office/drawing/2014/main" id="{B2603722-CE80-C718-39E9-BB79F1F68C31}"/>
              </a:ext>
            </a:extLst>
          </p:cNvPr>
          <p:cNvSpPr>
            <a:spLocks noGrp="1"/>
          </p:cNvSpPr>
          <p:nvPr>
            <p:ph type="ftr" sz="quarter" idx="15"/>
          </p:nvPr>
        </p:nvSpPr>
        <p:spPr/>
        <p:txBody>
          <a:bodyPr/>
          <a:lstStyle>
            <a:lvl1pPr>
              <a:defRPr>
                <a:solidFill>
                  <a:schemeClr val="tx1"/>
                </a:solidFill>
              </a:defRPr>
            </a:lvl1pPr>
          </a:lstStyle>
          <a:p>
            <a:r>
              <a:rPr lang="el-GR"/>
              <a:t>Υπηρεσία Συμβουλευτικής &amp; Επαγγελματικής Αγωγής, Οκτώβριος 2026</a:t>
            </a:r>
            <a:endParaRPr lang="en-US" dirty="0"/>
          </a:p>
        </p:txBody>
      </p:sp>
      <p:sp>
        <p:nvSpPr>
          <p:cNvPr id="10" name="Picture Placeholder 9">
            <a:extLst>
              <a:ext uri="{FF2B5EF4-FFF2-40B4-BE49-F238E27FC236}">
                <a16:creationId xmlns:a16="http://schemas.microsoft.com/office/drawing/2014/main" id="{884C280F-E753-FE97-A722-F86168AC97B1}"/>
              </a:ext>
            </a:extLst>
          </p:cNvPr>
          <p:cNvSpPr>
            <a:spLocks noGrp="1"/>
          </p:cNvSpPr>
          <p:nvPr>
            <p:ph type="pic" sz="quarter" idx="13" hasCustomPrompt="1"/>
          </p:nvPr>
        </p:nvSpPr>
        <p:spPr>
          <a:xfrm>
            <a:off x="841248" y="964074"/>
            <a:ext cx="5403280" cy="5258929"/>
          </a:xfrm>
          <a:custGeom>
            <a:avLst/>
            <a:gdLst>
              <a:gd name="connsiteX0" fmla="*/ 2701640 w 5403280"/>
              <a:gd name="connsiteY0" fmla="*/ 0 h 5258929"/>
              <a:gd name="connsiteX1" fmla="*/ 5403280 w 5403280"/>
              <a:gd name="connsiteY1" fmla="*/ 2701640 h 5258929"/>
              <a:gd name="connsiteX2" fmla="*/ 5403280 w 5403280"/>
              <a:gd name="connsiteY2" fmla="*/ 5258929 h 5258929"/>
              <a:gd name="connsiteX3" fmla="*/ 0 w 5403280"/>
              <a:gd name="connsiteY3" fmla="*/ 5258929 h 5258929"/>
              <a:gd name="connsiteX4" fmla="*/ 0 w 5403280"/>
              <a:gd name="connsiteY4" fmla="*/ 2701640 h 5258929"/>
              <a:gd name="connsiteX5" fmla="*/ 2701640 w 5403280"/>
              <a:gd name="connsiteY5" fmla="*/ 0 h 5258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3280" h="5258929">
                <a:moveTo>
                  <a:pt x="2701640" y="0"/>
                </a:moveTo>
                <a:cubicBezTo>
                  <a:pt x="4193715" y="0"/>
                  <a:pt x="5403280" y="1209565"/>
                  <a:pt x="5403280" y="2701640"/>
                </a:cubicBezTo>
                <a:lnTo>
                  <a:pt x="5403280" y="5258929"/>
                </a:lnTo>
                <a:lnTo>
                  <a:pt x="0" y="5258929"/>
                </a:lnTo>
                <a:lnTo>
                  <a:pt x="0" y="2701640"/>
                </a:lnTo>
                <a:cubicBezTo>
                  <a:pt x="0" y="1209565"/>
                  <a:pt x="1209565" y="0"/>
                  <a:pt x="2701640" y="0"/>
                </a:cubicBezTo>
                <a:close/>
              </a:path>
            </a:pathLst>
          </a:custGeom>
          <a:blipFill>
            <a:blip r:embed="rId2">
              <a:alphaModFix amt="70000"/>
              <a:extLst>
                <a:ext uri="{28A0092B-C50C-407E-A947-70E740481C1C}">
                  <a14:useLocalDpi xmlns:a14="http://schemas.microsoft.com/office/drawing/2010/main"/>
                </a:ext>
              </a:extLst>
            </a:blip>
            <a:stretch>
              <a:fillRect/>
            </a:stretch>
          </a:blipFill>
          <a:ln w="6350">
            <a:noFill/>
          </a:ln>
        </p:spPr>
        <p:txBody>
          <a:bodyPr wrap="square">
            <a:noAutofit/>
          </a:bodyPr>
          <a:lstStyle>
            <a:lvl1pPr>
              <a:defRPr>
                <a:solidFill>
                  <a:schemeClr val="tx1"/>
                </a:solidFill>
              </a:defRPr>
            </a:lvl1pPr>
          </a:lstStyle>
          <a:p>
            <a:r>
              <a:rPr lang="en-US"/>
              <a:t> </a:t>
            </a:r>
          </a:p>
        </p:txBody>
      </p:sp>
      <p:sp>
        <p:nvSpPr>
          <p:cNvPr id="4" name="Date Placeholder 3">
            <a:extLst>
              <a:ext uri="{FF2B5EF4-FFF2-40B4-BE49-F238E27FC236}">
                <a16:creationId xmlns:a16="http://schemas.microsoft.com/office/drawing/2014/main" id="{EE117A08-C834-F239-A3DF-2D1295F0AE4C}"/>
              </a:ext>
            </a:extLst>
          </p:cNvPr>
          <p:cNvSpPr>
            <a:spLocks noGrp="1"/>
          </p:cNvSpPr>
          <p:nvPr>
            <p:ph type="dt" sz="half" idx="10"/>
          </p:nvPr>
        </p:nvSpPr>
        <p:spPr>
          <a:xfrm rot="5400000">
            <a:off x="10425981" y="4687095"/>
            <a:ext cx="2706690" cy="365125"/>
          </a:xfrm>
        </p:spPr>
        <p:txBody>
          <a:bodyPr/>
          <a:lstStyle/>
          <a:p>
            <a:fld id="{1D0114D9-BEC0-43F1-B3E6-368CF44D9EA3}" type="datetime1">
              <a:rPr lang="en-US" smtClean="0"/>
              <a:t>10/16/2026</a:t>
            </a:fld>
            <a:endParaRPr lang="en-US" dirty="0"/>
          </a:p>
        </p:txBody>
      </p:sp>
      <p:sp>
        <p:nvSpPr>
          <p:cNvPr id="14" name="Slide Number Placeholder 13">
            <a:extLst>
              <a:ext uri="{FF2B5EF4-FFF2-40B4-BE49-F238E27FC236}">
                <a16:creationId xmlns:a16="http://schemas.microsoft.com/office/drawing/2014/main" id="{7E80C6A5-61FE-078D-49D9-31BD1294014C}"/>
              </a:ext>
            </a:extLst>
          </p:cNvPr>
          <p:cNvSpPr>
            <a:spLocks noGrp="1"/>
          </p:cNvSpPr>
          <p:nvPr>
            <p:ph type="sldNum" sz="quarter" idx="16"/>
          </p:nvPr>
        </p:nvSpPr>
        <p:spPr/>
        <p:txBody>
          <a:bodyPr/>
          <a:lstStyle>
            <a:lvl1pPr>
              <a:defRPr>
                <a:solidFill>
                  <a:schemeClr val="tx1"/>
                </a:solidFill>
              </a:defRPr>
            </a:lvl1pPr>
          </a:lstStyle>
          <a:p>
            <a:fld id="{2B39334E-FFB1-4B9C-8F26-C2FD92AF871E}" type="slidenum">
              <a:rPr lang="en-US" smtClean="0"/>
              <a:t>‹#›</a:t>
            </a:fld>
            <a:endParaRPr lang="en-US" dirty="0"/>
          </a:p>
        </p:txBody>
      </p:sp>
    </p:spTree>
    <p:extLst>
      <p:ext uri="{BB962C8B-B14F-4D97-AF65-F5344CB8AC3E}">
        <p14:creationId xmlns:p14="http://schemas.microsoft.com/office/powerpoint/2010/main" val="3850137852"/>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365760"/>
            <a:ext cx="10741152" cy="1132258"/>
          </a:xfrm>
        </p:spPr>
        <p:txBody>
          <a:bodyPr/>
          <a:lstStyle>
            <a:lvl1pPr>
              <a:defRPr>
                <a:solidFill>
                  <a:schemeClr val="tx1"/>
                </a:solidFill>
              </a:defRPr>
            </a:lvl1pPr>
          </a:lstStyle>
          <a:p>
            <a:r>
              <a:rPr lang="en-US"/>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defRPr>
            </a:lvl1pPr>
          </a:lstStyle>
          <a:p>
            <a:r>
              <a:rPr lang="el-GR"/>
              <a:t>Υπηρεσία Συμβουλευτικής &amp; Επαγγελματικής Αγωγής, Οκτώβριος 2026</a:t>
            </a:r>
            <a:endParaRPr lang="en-US" dirty="0"/>
          </a:p>
        </p:txBody>
      </p:sp>
      <p:sp>
        <p:nvSpPr>
          <p:cNvPr id="4" name="Content Placeholder 3">
            <a:extLst>
              <a:ext uri="{FF2B5EF4-FFF2-40B4-BE49-F238E27FC236}">
                <a16:creationId xmlns:a16="http://schemas.microsoft.com/office/drawing/2014/main" id="{2172FE6B-A4D8-8ED7-89D7-5E7F2C5B8F5F}"/>
              </a:ext>
            </a:extLst>
          </p:cNvPr>
          <p:cNvSpPr>
            <a:spLocks noGrp="1"/>
          </p:cNvSpPr>
          <p:nvPr>
            <p:ph sz="quarter" idx="15"/>
          </p:nvPr>
        </p:nvSpPr>
        <p:spPr>
          <a:xfrm>
            <a:off x="731838" y="2103438"/>
            <a:ext cx="5181600" cy="43513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686405AE-ED31-677D-86D8-01EAD583735E}"/>
              </a:ext>
            </a:extLst>
          </p:cNvPr>
          <p:cNvSpPr>
            <a:spLocks noGrp="1"/>
          </p:cNvSpPr>
          <p:nvPr>
            <p:ph sz="quarter" idx="16"/>
          </p:nvPr>
        </p:nvSpPr>
        <p:spPr>
          <a:xfrm>
            <a:off x="6284947" y="2103121"/>
            <a:ext cx="5181600" cy="43513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defRPr>
            </a:lvl1pPr>
          </a:lstStyle>
          <a:p>
            <a:fld id="{6AE74FEB-1A09-42BD-A567-4084A4BB889B}" type="datetime1">
              <a:rPr lang="en-US" smtClean="0"/>
              <a:t>10/16/2026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2B39334E-FFB1-4B9C-8F26-C2FD92AF871E}" type="slidenum">
              <a:rPr lang="en-US" smtClean="0"/>
              <a:t>‹#›</a:t>
            </a:fld>
            <a:endParaRPr lang="en-US" dirty="0"/>
          </a:p>
        </p:txBody>
      </p:sp>
    </p:spTree>
    <p:extLst>
      <p:ext uri="{BB962C8B-B14F-4D97-AF65-F5344CB8AC3E}">
        <p14:creationId xmlns:p14="http://schemas.microsoft.com/office/powerpoint/2010/main" val="25935727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B5286B-62CA-48EA-9F16-F230639BA835}" type="datetime1">
              <a:rPr lang="en-US" smtClean="0"/>
              <a:t>10/16/2026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l-GR"/>
              <a:t>Υπηρεσία Συμβουλευτικής &amp; Επαγγελματικής Αγωγής, Οκτώβριος 2026</a:t>
            </a:r>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39334E-FFB1-4B9C-8F26-C2FD92AF871E}" type="slidenum">
              <a:rPr lang="en-US" smtClean="0"/>
              <a:t>‹#›</a:t>
            </a:fld>
            <a:endParaRPr lang="en-US" dirty="0"/>
          </a:p>
        </p:txBody>
      </p:sp>
    </p:spTree>
    <p:extLst>
      <p:ext uri="{BB962C8B-B14F-4D97-AF65-F5344CB8AC3E}">
        <p14:creationId xmlns:p14="http://schemas.microsoft.com/office/powerpoint/2010/main" val="6518622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86" r:id="rId13"/>
    <p:sldLayoutId id="2147483687" r:id="rId14"/>
    <p:sldLayoutId id="2147483689" r:id="rId15"/>
    <p:sldLayoutId id="2147483691" r:id="rId16"/>
    <p:sldLayoutId id="2147483692" r:id="rId17"/>
    <p:sldLayoutId id="2147483693" r:id="rId18"/>
    <p:sldLayoutId id="2147483694" r:id="rId19"/>
    <p:sldLayoutId id="2147483695" r:id="rId20"/>
    <p:sldLayoutId id="2147483696" r:id="rId2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16.xml"/><Relationship Id="rId4" Type="http://schemas.openxmlformats.org/officeDocument/2006/relationships/image" Target="../media/image8.jpeg"/></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0.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0.jpe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10.jpeg"/><Relationship Id="rId2" Type="http://schemas.openxmlformats.org/officeDocument/2006/relationships/diagramData" Target="../diagrams/data3.xml"/><Relationship Id="rId1" Type="http://schemas.openxmlformats.org/officeDocument/2006/relationships/slideLayout" Target="../slideLayouts/slideLayout1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10.jpe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4.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27.svg"/><Relationship Id="rId1" Type="http://schemas.openxmlformats.org/officeDocument/2006/relationships/slideLayout" Target="../slideLayouts/slideLayout13.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10.jpeg"/></Relationships>
</file>

<file path=ppt/slides/_rels/slide16.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30.jpeg"/><Relationship Id="rId1" Type="http://schemas.openxmlformats.org/officeDocument/2006/relationships/slideLayout" Target="../slideLayouts/slideLayout7.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 Id="rId9" Type="http://schemas.openxmlformats.org/officeDocument/2006/relationships/image" Target="../media/image10.jpeg"/></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hyperlink" Target="https://www.google.com.cy/url?sa=i&amp;rct=j&amp;q=&amp;esrc=s&amp;source=images&amp;cd=&amp;cad=rja&amp;uact=8&amp;ved=0ahUKEwiZy-HOgJzQAhUJQBQKHU-LBgwQjRwIBw&amp;url=http://es.123rf.com/photo_16469931_de-negocios-que-hace-un-rompecabezas-en-la-pared-con-la-imagen-de-la-naturaleza.html&amp;bvm=bv.138169073,d.cWw&amp;psig=AFQjCNGEqJbQsVXmmBJvjUvMU8DiwTKV5g&amp;ust=1478792245299373" TargetMode="Externa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2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28.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diagramLayout" Target="../diagrams/layout7.xml"/><Relationship Id="rId7" Type="http://schemas.openxmlformats.org/officeDocument/2006/relationships/image" Target="../media/image45.png"/><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10.jpeg"/><Relationship Id="rId1" Type="http://schemas.openxmlformats.org/officeDocument/2006/relationships/slideLayout" Target="../slideLayouts/slideLayout14.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47.jpeg"/><Relationship Id="rId7" Type="http://schemas.openxmlformats.org/officeDocument/2006/relationships/image" Target="../media/image10.jpeg"/><Relationship Id="rId2" Type="http://schemas.openxmlformats.org/officeDocument/2006/relationships/image" Target="../media/image46.png"/><Relationship Id="rId1" Type="http://schemas.openxmlformats.org/officeDocument/2006/relationships/slideLayout" Target="../slideLayouts/slideLayout2.xml"/><Relationship Id="rId6" Type="http://schemas.openxmlformats.org/officeDocument/2006/relationships/hyperlink" Target="https://www.pikist.com/free-photo-iilnt" TargetMode="External"/><Relationship Id="rId5" Type="http://schemas.openxmlformats.org/officeDocument/2006/relationships/image" Target="../media/image49.jpeg"/><Relationship Id="rId4" Type="http://schemas.openxmlformats.org/officeDocument/2006/relationships/image" Target="../media/image48.jpeg"/></Relationships>
</file>

<file path=ppt/slides/_rels/slide3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52.jpeg"/></Relationships>
</file>

<file path=ppt/slides/_rels/slide3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55.png"/></Relationships>
</file>

<file path=ppt/slides/_rels/slide33.xml.rels><?xml version="1.0" encoding="UTF-8" standalone="yes"?>
<Relationships xmlns="http://schemas.openxmlformats.org/package/2006/relationships"><Relationship Id="rId8" Type="http://schemas.openxmlformats.org/officeDocument/2006/relationships/image" Target="../media/image56.jpeg"/><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34.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58.png"/></Relationships>
</file>

<file path=ppt/slides/_rels/slide3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56.jpeg"/></Relationships>
</file>

<file path=ppt/slides/_rels/slide4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6.xml"/><Relationship Id="rId1" Type="http://schemas.openxmlformats.org/officeDocument/2006/relationships/slideLayout" Target="../slideLayouts/slideLayout18.xml"/><Relationship Id="rId4" Type="http://schemas.openxmlformats.org/officeDocument/2006/relationships/image" Target="../media/image60.png"/></Relationships>
</file>

<file path=ppt/slides/_rels/slide4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61.png"/><Relationship Id="rId1" Type="http://schemas.openxmlformats.org/officeDocument/2006/relationships/slideLayout" Target="../slideLayouts/slideLayout7.xml"/><Relationship Id="rId4" Type="http://schemas.openxmlformats.org/officeDocument/2006/relationships/image" Target="../media/image62.png"/></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image" Target="../media/image56.jpeg"/><Relationship Id="rId1" Type="http://schemas.openxmlformats.org/officeDocument/2006/relationships/slideLayout" Target="../slideLayouts/slideLayout7.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11.xml"/><Relationship Id="rId7" Type="http://schemas.openxmlformats.org/officeDocument/2006/relationships/image" Target="../media/image56.jpeg"/><Relationship Id="rId2" Type="http://schemas.openxmlformats.org/officeDocument/2006/relationships/diagramData" Target="../diagrams/data11.xml"/><Relationship Id="rId1" Type="http://schemas.openxmlformats.org/officeDocument/2006/relationships/slideLayout" Target="../slideLayouts/slideLayout7.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44.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56.jpeg"/></Relationships>
</file>

<file path=ppt/slides/_rels/slide4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64.png"/></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12.xml"/><Relationship Id="rId7" Type="http://schemas.openxmlformats.org/officeDocument/2006/relationships/image" Target="../media/image56.jpeg"/><Relationship Id="rId2" Type="http://schemas.openxmlformats.org/officeDocument/2006/relationships/diagramData" Target="../diagrams/data12.xml"/><Relationship Id="rId1" Type="http://schemas.openxmlformats.org/officeDocument/2006/relationships/slideLayout" Target="../slideLayouts/slideLayout7.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4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8" Type="http://schemas.openxmlformats.org/officeDocument/2006/relationships/image" Target="../media/image56.jpeg"/><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5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66.svg"/><Relationship Id="rId2" Type="http://schemas.openxmlformats.org/officeDocument/2006/relationships/image" Target="../media/image65.png"/><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3" Type="http://schemas.openxmlformats.org/officeDocument/2006/relationships/image" Target="../media/image66.svg"/><Relationship Id="rId2" Type="http://schemas.openxmlformats.org/officeDocument/2006/relationships/image" Target="../media/image66.png"/><Relationship Id="rId1" Type="http://schemas.openxmlformats.org/officeDocument/2006/relationships/slideLayout" Target="../slideLayouts/slideLayout12.xml"/><Relationship Id="rId4" Type="http://schemas.openxmlformats.org/officeDocument/2006/relationships/image" Target="../media/image65.png"/></Relationships>
</file>

<file path=ppt/slides/_rels/slide53.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image" Target="../media/image56.jpeg"/><Relationship Id="rId1" Type="http://schemas.openxmlformats.org/officeDocument/2006/relationships/slideLayout" Target="../slideLayouts/slideLayout7.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54.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56.jpeg"/></Relationships>
</file>

<file path=ppt/slides/_rels/slide5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70.svg"/><Relationship Id="rId2" Type="http://schemas.openxmlformats.org/officeDocument/2006/relationships/image" Target="../media/image56.jpeg"/><Relationship Id="rId1" Type="http://schemas.openxmlformats.org/officeDocument/2006/relationships/slideLayout" Target="../slideLayouts/slideLayout7.xml"/><Relationship Id="rId4" Type="http://schemas.openxmlformats.org/officeDocument/2006/relationships/image" Target="../media/image69.png"/></Relationships>
</file>

<file path=ppt/slides/_rels/slide6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56.jpeg"/><Relationship Id="rId1" Type="http://schemas.openxmlformats.org/officeDocument/2006/relationships/slideLayout" Target="../slideLayouts/slideLayout7.xml"/><Relationship Id="rId4" Type="http://schemas.openxmlformats.org/officeDocument/2006/relationships/image" Target="../media/image71.png"/></Relationships>
</file>

<file path=ppt/slides/_rels/slide6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56.jpeg"/><Relationship Id="rId1" Type="http://schemas.openxmlformats.org/officeDocument/2006/relationships/slideLayout" Target="../slideLayouts/slideLayout19.xml"/><Relationship Id="rId4" Type="http://schemas.openxmlformats.org/officeDocument/2006/relationships/image" Target="../media/image74.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2.xml"/><Relationship Id="rId1" Type="http://schemas.openxmlformats.org/officeDocument/2006/relationships/slideLayout" Target="../slideLayouts/slideLayout20.xml"/></Relationships>
</file>

<file path=ppt/slides/_rels/slide7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3.xml"/><Relationship Id="rId1" Type="http://schemas.openxmlformats.org/officeDocument/2006/relationships/slideLayout" Target="../slideLayouts/slideLayout20.xml"/></Relationships>
</file>

<file path=ppt/slides/_rels/slide74.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jpeg"/><Relationship Id="rId1" Type="http://schemas.openxmlformats.org/officeDocument/2006/relationships/slideLayout" Target="../slideLayouts/slideLayout21.xml"/><Relationship Id="rId6" Type="http://schemas.openxmlformats.org/officeDocument/2006/relationships/image" Target="../media/image63.jpeg"/><Relationship Id="rId5" Type="http://schemas.openxmlformats.org/officeDocument/2006/relationships/image" Target="../media/image85.png"/><Relationship Id="rId4" Type="http://schemas.openxmlformats.org/officeDocument/2006/relationships/image" Target="../media/image84.jpeg"/></Relationships>
</file>

<file path=ppt/slides/_rels/slide75.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2.xml"/><Relationship Id="rId4" Type="http://schemas.openxmlformats.org/officeDocument/2006/relationships/image" Target="../media/image63.jpeg"/></Relationships>
</file>

<file path=ppt/slides/_rels/slide76.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88.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slide" Target="slide80.xml"/><Relationship Id="rId7" Type="http://schemas.openxmlformats.org/officeDocument/2006/relationships/image" Target="../media/image63.jpe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slide" Target="slide83.xml"/><Relationship Id="rId5" Type="http://schemas.openxmlformats.org/officeDocument/2006/relationships/slide" Target="slide81.xml"/><Relationship Id="rId4" Type="http://schemas.openxmlformats.org/officeDocument/2006/relationships/slide" Target="slide82.xml"/></Relationships>
</file>

<file path=ppt/slides/_rels/slide8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slide" Target="slide79.xml"/></Relationships>
</file>

<file path=ppt/slides/_rels/slide81.xml.rels><?xml version="1.0" encoding="UTF-8" standalone="yes"?>
<Relationships xmlns="http://schemas.openxmlformats.org/package/2006/relationships"><Relationship Id="rId3" Type="http://schemas.openxmlformats.org/officeDocument/2006/relationships/slide" Target="slide79.xm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63.jpeg"/></Relationships>
</file>

<file path=ppt/slides/_rels/slide82.xml.rels><?xml version="1.0" encoding="UTF-8" standalone="yes"?>
<Relationships xmlns="http://schemas.openxmlformats.org/package/2006/relationships"><Relationship Id="rId3" Type="http://schemas.openxmlformats.org/officeDocument/2006/relationships/slide" Target="slide79.xm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63.jpeg"/></Relationships>
</file>

<file path=ppt/slides/_rels/slide83.xml.rels><?xml version="1.0" encoding="UTF-8" standalone="yes"?>
<Relationships xmlns="http://schemas.openxmlformats.org/package/2006/relationships"><Relationship Id="rId3" Type="http://schemas.openxmlformats.org/officeDocument/2006/relationships/slide" Target="slide79.xml"/><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8" Type="http://schemas.microsoft.com/office/2007/relationships/diagramDrawing" Target="../diagrams/drawing15.xml"/><Relationship Id="rId13" Type="http://schemas.microsoft.com/office/2007/relationships/diagramDrawing" Target="../diagrams/drawing16.xml"/><Relationship Id="rId3" Type="http://schemas.openxmlformats.org/officeDocument/2006/relationships/image" Target="../media/image90.png"/><Relationship Id="rId7" Type="http://schemas.openxmlformats.org/officeDocument/2006/relationships/diagramColors" Target="../diagrams/colors15.xml"/><Relationship Id="rId12" Type="http://schemas.openxmlformats.org/officeDocument/2006/relationships/diagramColors" Target="../diagrams/colors16.xml"/><Relationship Id="rId2" Type="http://schemas.openxmlformats.org/officeDocument/2006/relationships/notesSlide" Target="../notesSlides/notesSlide20.xml"/><Relationship Id="rId1" Type="http://schemas.openxmlformats.org/officeDocument/2006/relationships/slideLayout" Target="../slideLayouts/slideLayout17.xml"/><Relationship Id="rId6" Type="http://schemas.openxmlformats.org/officeDocument/2006/relationships/diagramQuickStyle" Target="../diagrams/quickStyle15.xml"/><Relationship Id="rId11" Type="http://schemas.openxmlformats.org/officeDocument/2006/relationships/diagramQuickStyle" Target="../diagrams/quickStyle16.xml"/><Relationship Id="rId5" Type="http://schemas.openxmlformats.org/officeDocument/2006/relationships/diagramLayout" Target="../diagrams/layout15.xml"/><Relationship Id="rId15" Type="http://schemas.openxmlformats.org/officeDocument/2006/relationships/image" Target="../media/image63.jpeg"/><Relationship Id="rId10" Type="http://schemas.openxmlformats.org/officeDocument/2006/relationships/diagramLayout" Target="../diagrams/layout16.xml"/><Relationship Id="rId4" Type="http://schemas.openxmlformats.org/officeDocument/2006/relationships/diagramData" Target="../diagrams/data15.xml"/><Relationship Id="rId9" Type="http://schemas.openxmlformats.org/officeDocument/2006/relationships/diagramData" Target="../diagrams/data16.xml"/><Relationship Id="rId14" Type="http://schemas.openxmlformats.org/officeDocument/2006/relationships/image" Target="../media/image93.jpeg"/></Relationships>
</file>

<file path=ppt/slides/_rels/slide86.xml.rels><?xml version="1.0" encoding="UTF-8" standalone="yes"?>
<Relationships xmlns="http://schemas.openxmlformats.org/package/2006/relationships"><Relationship Id="rId8" Type="http://schemas.openxmlformats.org/officeDocument/2006/relationships/image" Target="../media/image56.jpeg"/><Relationship Id="rId3" Type="http://schemas.openxmlformats.org/officeDocument/2006/relationships/image" Target="../media/image94.png"/><Relationship Id="rId7" Type="http://schemas.openxmlformats.org/officeDocument/2006/relationships/image" Target="../media/image63.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97.png"/><Relationship Id="rId5" Type="http://schemas.openxmlformats.org/officeDocument/2006/relationships/image" Target="../media/image96.png"/><Relationship Id="rId4" Type="http://schemas.openxmlformats.org/officeDocument/2006/relationships/image" Target="../media/image95.png"/></Relationships>
</file>

<file path=ppt/slides/_rels/slide87.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hyperlink" Target="http://www.moec.gov.cy/ysea/spoudes_exoteriko.html" TargetMode="External"/><Relationship Id="rId1" Type="http://schemas.openxmlformats.org/officeDocument/2006/relationships/slideLayout" Target="../slideLayouts/slideLayout13.xml"/></Relationships>
</file>

<file path=ppt/slides/_rels/slide90.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2.xml"/><Relationship Id="rId6" Type="http://schemas.openxmlformats.org/officeDocument/2006/relationships/image" Target="../media/image101.png"/><Relationship Id="rId5" Type="http://schemas.openxmlformats.org/officeDocument/2006/relationships/hyperlink" Target="https://www.eschoolcounselor.com/" TargetMode="External"/><Relationship Id="rId4" Type="http://schemas.openxmlformats.org/officeDocument/2006/relationships/image" Target="../media/image10.jpeg"/></Relationships>
</file>

<file path=ppt/slides/_rels/slide91.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image" Target="../media/image102.pn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92.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image" Target="../media/image104.jpeg"/><Relationship Id="rId1" Type="http://schemas.openxmlformats.org/officeDocument/2006/relationships/slideLayout" Target="../slideLayouts/slideLayout15.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9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05.pn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image" Target="../media/image106.png"/><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9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63.jpeg"/><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3060C83-F051-4F0E-ABAD-AA0DFC48B21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83C98ABE-055B-441F-B07E-44F97F083C3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9FDB030-9B49-4CED-8CCD-4D99382388A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83CA14-24A1-485C-8B30-D6A5D87987A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9A97C86A-04D6-40F7-AE84-31AB43E6A84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Isosceles Triangle 17">
            <a:extLst>
              <a:ext uri="{FF2B5EF4-FFF2-40B4-BE49-F238E27FC236}">
                <a16:creationId xmlns:a16="http://schemas.microsoft.com/office/drawing/2014/main" id="{FF9F2414-84E8-453E-B1F3-389FDE8192D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8E0FE752-AAF6-DF5C-7591-1CA052D457D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472708" y="643467"/>
            <a:ext cx="9246583" cy="5571065"/>
          </a:xfrm>
          <a:prstGeom prst="rect">
            <a:avLst/>
          </a:prstGeom>
          <a:ln>
            <a:noFill/>
          </a:ln>
        </p:spPr>
      </p:pic>
      <p:sp>
        <p:nvSpPr>
          <p:cNvPr id="20" name="Isosceles Triangle 19">
            <a:extLst>
              <a:ext uri="{FF2B5EF4-FFF2-40B4-BE49-F238E27FC236}">
                <a16:creationId xmlns:a16="http://schemas.microsoft.com/office/drawing/2014/main" id="{3ECA69A1-7536-43AC-85EF-C7106179F5E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0ACC7922-A65C-D172-E94E-56E4EA085530}"/>
              </a:ext>
            </a:extLst>
          </p:cNvPr>
          <p:cNvSpPr txBox="1"/>
          <p:nvPr/>
        </p:nvSpPr>
        <p:spPr>
          <a:xfrm>
            <a:off x="2721143" y="6151546"/>
            <a:ext cx="7593832" cy="769441"/>
          </a:xfrm>
          <a:prstGeom prst="rect">
            <a:avLst/>
          </a:prstGeom>
          <a:noFill/>
        </p:spPr>
        <p:txBody>
          <a:bodyPr wrap="square">
            <a:spAutoFit/>
          </a:bodyPr>
          <a:lstStyle/>
          <a:p>
            <a:pPr marL="0" indent="0">
              <a:buNone/>
            </a:pPr>
            <a:r>
              <a:rPr lang="el-GR" sz="2200" dirty="0">
                <a:solidFill>
                  <a:srgbClr val="002060"/>
                </a:solidFill>
              </a:rPr>
              <a:t>Υπηρεσία Συμβουλευτικής και Επαγγελματικής Αγωγής, </a:t>
            </a:r>
          </a:p>
          <a:p>
            <a:pPr marL="0" indent="0">
              <a:buNone/>
            </a:pPr>
            <a:r>
              <a:rPr lang="el-GR" sz="2200" dirty="0">
                <a:solidFill>
                  <a:srgbClr val="002060"/>
                </a:solidFill>
              </a:rPr>
              <a:t>Διεύθυνση Μέσης Γενικής Εκπαίδευσης </a:t>
            </a:r>
            <a:r>
              <a:rPr lang="en-CY" sz="2200" dirty="0">
                <a:solidFill>
                  <a:srgbClr val="002060"/>
                </a:solidFill>
              </a:rPr>
              <a:t>–</a:t>
            </a:r>
            <a:r>
              <a:rPr lang="el-GR" sz="2200" dirty="0">
                <a:solidFill>
                  <a:srgbClr val="002060"/>
                </a:solidFill>
              </a:rPr>
              <a:t> ΥΠΑΝ</a:t>
            </a:r>
          </a:p>
        </p:txBody>
      </p:sp>
      <p:sp>
        <p:nvSpPr>
          <p:cNvPr id="19" name="TextBox 18">
            <a:extLst>
              <a:ext uri="{FF2B5EF4-FFF2-40B4-BE49-F238E27FC236}">
                <a16:creationId xmlns:a16="http://schemas.microsoft.com/office/drawing/2014/main" id="{0C444B6F-D703-9418-F6DD-F372BC6FE96E}"/>
              </a:ext>
            </a:extLst>
          </p:cNvPr>
          <p:cNvSpPr txBox="1"/>
          <p:nvPr/>
        </p:nvSpPr>
        <p:spPr>
          <a:xfrm>
            <a:off x="3736819" y="0"/>
            <a:ext cx="4385816" cy="646331"/>
          </a:xfrm>
          <a:prstGeom prst="rect">
            <a:avLst/>
          </a:prstGeom>
          <a:noFill/>
        </p:spPr>
        <p:txBody>
          <a:bodyPr wrap="none" rtlCol="0">
            <a:spAutoFit/>
          </a:bodyPr>
          <a:lstStyle/>
          <a:p>
            <a:r>
              <a:rPr lang="el-GR" sz="3600" dirty="0">
                <a:solidFill>
                  <a:schemeClr val="accent5">
                    <a:lumMod val="75000"/>
                  </a:schemeClr>
                </a:solidFill>
              </a:rPr>
              <a:t>Επαγγελματική Αγωγή</a:t>
            </a:r>
            <a:endParaRPr lang="en-US" sz="3600" dirty="0">
              <a:solidFill>
                <a:schemeClr val="accent5">
                  <a:lumMod val="75000"/>
                </a:schemeClr>
              </a:solidFill>
            </a:endParaRPr>
          </a:p>
        </p:txBody>
      </p:sp>
      <p:pic>
        <p:nvPicPr>
          <p:cNvPr id="2" name="Picture 1" descr="Ανακοινώσεις - ΠΕΡΙΦΕΡΕΙΑΚΟ ΓΥΜΝΑΣΙΟ ΚΙΤΙΟΥ">
            <a:extLst>
              <a:ext uri="{FF2B5EF4-FFF2-40B4-BE49-F238E27FC236}">
                <a16:creationId xmlns:a16="http://schemas.microsoft.com/office/drawing/2014/main" id="{7AEFD4D7-64D9-4D2C-5D53-77669B90C943}"/>
              </a:ext>
            </a:extLst>
          </p:cNvPr>
          <p:cNvPicPr>
            <a:picLocks noChangeAspect="1"/>
          </p:cNvPicPr>
          <p:nvPr/>
        </p:nvPicPr>
        <p:blipFill>
          <a:blip r:embed="rId3"/>
          <a:stretch>
            <a:fillRect/>
          </a:stretch>
        </p:blipFill>
        <p:spPr>
          <a:xfrm>
            <a:off x="10777812" y="5731656"/>
            <a:ext cx="1414188" cy="1126344"/>
          </a:xfrm>
          <a:prstGeom prst="rect">
            <a:avLst/>
          </a:prstGeom>
        </p:spPr>
      </p:pic>
      <p:pic>
        <p:nvPicPr>
          <p:cNvPr id="4" name="Picture 3" descr="Το Κυπριακό Συμβούλιο Αναγνώρισης Τίτλων Σπουδών (ΚΥ.Σ.Α.Τ.Σ.) έχει μεταστεγαστεί - paideia-news.com">
            <a:extLst>
              <a:ext uri="{FF2B5EF4-FFF2-40B4-BE49-F238E27FC236}">
                <a16:creationId xmlns:a16="http://schemas.microsoft.com/office/drawing/2014/main" id="{E9EB506F-E0BD-7D2C-960A-7E20C23BC01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490" y="6002680"/>
            <a:ext cx="1070345" cy="855320"/>
          </a:xfrm>
          <a:prstGeom prst="rect">
            <a:avLst/>
          </a:prstGeom>
        </p:spPr>
      </p:pic>
    </p:spTree>
    <p:extLst>
      <p:ext uri="{BB962C8B-B14F-4D97-AF65-F5344CB8AC3E}">
        <p14:creationId xmlns:p14="http://schemas.microsoft.com/office/powerpoint/2010/main" val="36875433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365125"/>
            <a:ext cx="10905067" cy="1325563"/>
          </a:xfrm>
        </p:spPr>
        <p:txBody>
          <a:bodyPr>
            <a:normAutofit fontScale="90000"/>
          </a:bodyPr>
          <a:lstStyle/>
          <a:p>
            <a:pPr algn="ctr"/>
            <a:r>
              <a:rPr lang="el-GR" b="1" dirty="0"/>
              <a:t/>
            </a:r>
            <a:br>
              <a:rPr lang="el-GR" b="1" dirty="0"/>
            </a:br>
            <a:r>
              <a:rPr lang="el-GR" b="1" dirty="0"/>
              <a:t/>
            </a:r>
            <a:br>
              <a:rPr lang="el-GR" b="1" dirty="0"/>
            </a:br>
            <a:r>
              <a:rPr lang="el-GR" b="1" dirty="0"/>
              <a:t>Δομολειτουργικά στοιχεία  Επαγγελματικής Αγωγής </a:t>
            </a:r>
            <a:br>
              <a:rPr lang="el-GR" b="1" dirty="0"/>
            </a:br>
            <a:r>
              <a:rPr lang="el-GR" b="1" dirty="0"/>
              <a:t/>
            </a:r>
            <a:br>
              <a:rPr lang="el-GR" b="1" dirty="0"/>
            </a:br>
            <a:r>
              <a:rPr lang="el-GR" b="1" dirty="0"/>
              <a:t>Αυτογνωσία - Πληροφόρηση - Λήψη Απόφασης </a:t>
            </a:r>
            <a:endParaRPr lang="en-US" b="1" dirty="0"/>
          </a:p>
        </p:txBody>
      </p:sp>
      <p:pic>
        <p:nvPicPr>
          <p:cNvPr id="5" name="Content Placeholder 3"/>
          <p:cNvPicPr>
            <a:picLocks noGrp="1"/>
          </p:cNvPicPr>
          <p:nvPr>
            <p:ph idx="1"/>
          </p:nvPr>
        </p:nvPicPr>
        <p:blipFill>
          <a:blip r:embed="rId2">
            <a:extLst>
              <a:ext uri="{28A0092B-C50C-407E-A947-70E740481C1C}">
                <a14:useLocalDpi xmlns:a14="http://schemas.microsoft.com/office/drawing/2010/main"/>
              </a:ext>
            </a:extLst>
          </a:blip>
          <a:srcRect/>
          <a:stretch>
            <a:fillRect/>
          </a:stretch>
        </p:blipFill>
        <p:spPr bwMode="auto">
          <a:xfrm>
            <a:off x="1686657" y="3429000"/>
            <a:ext cx="8818685" cy="2206869"/>
          </a:xfrm>
          <a:prstGeom prst="rect">
            <a:avLst/>
          </a:prstGeom>
          <a:noFill/>
        </p:spPr>
      </p:pic>
      <p:sp>
        <p:nvSpPr>
          <p:cNvPr id="4" name="Footer Placeholder 3"/>
          <p:cNvSpPr>
            <a:spLocks noGrp="1"/>
          </p:cNvSpPr>
          <p:nvPr>
            <p:ph type="ftr" sz="quarter" idx="11"/>
          </p:nvPr>
        </p:nvSpPr>
        <p:spPr/>
        <p:txBody>
          <a:bodyPr/>
          <a:lstStyle/>
          <a:p>
            <a:r>
              <a:rPr lang="el-GR"/>
              <a:t>Υπηρεσία Συμβουλευτικής &amp; Επαγγελματικής Αγωγής, Οκτώβριος 2026</a:t>
            </a:r>
            <a:endParaRPr lang="en-US" dirty="0"/>
          </a:p>
        </p:txBody>
      </p:sp>
      <p:pic>
        <p:nvPicPr>
          <p:cNvPr id="3" name="Picture 2">
            <a:extLst>
              <a:ext uri="{FF2B5EF4-FFF2-40B4-BE49-F238E27FC236}">
                <a16:creationId xmlns:a16="http://schemas.microsoft.com/office/drawing/2014/main" id="{EF8F566A-1FE0-9073-2A90-EBCBA10D62C8}"/>
              </a:ext>
            </a:extLst>
          </p:cNvPr>
          <p:cNvPicPr>
            <a:picLocks noChangeAspect="1"/>
          </p:cNvPicPr>
          <p:nvPr/>
        </p:nvPicPr>
        <p:blipFill>
          <a:blip r:embed="rId3"/>
          <a:stretch>
            <a:fillRect/>
          </a:stretch>
        </p:blipFill>
        <p:spPr>
          <a:xfrm>
            <a:off x="11239500" y="5495925"/>
            <a:ext cx="952500" cy="1362075"/>
          </a:xfrm>
          <a:prstGeom prst="rect">
            <a:avLst/>
          </a:prstGeom>
        </p:spPr>
      </p:pic>
    </p:spTree>
    <p:extLst>
      <p:ext uri="{BB962C8B-B14F-4D97-AF65-F5344CB8AC3E}">
        <p14:creationId xmlns:p14="http://schemas.microsoft.com/office/powerpoint/2010/main" val="1426189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10A3534-120B-9C44-B414-EF5EA4ED691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flipH="1">
            <a:off x="9274629" y="0"/>
            <a:ext cx="2917371" cy="1944914"/>
          </a:xfrm>
          <a:prstGeom prst="rect">
            <a:avLst/>
          </a:prstGeom>
        </p:spPr>
      </p:pic>
      <p:sp>
        <p:nvSpPr>
          <p:cNvPr id="2" name="Title 1">
            <a:extLst>
              <a:ext uri="{FF2B5EF4-FFF2-40B4-BE49-F238E27FC236}">
                <a16:creationId xmlns:a16="http://schemas.microsoft.com/office/drawing/2014/main" id="{413B275E-EBAA-247A-00F8-ECB530FB9835}"/>
              </a:ext>
            </a:extLst>
          </p:cNvPr>
          <p:cNvSpPr>
            <a:spLocks noGrp="1"/>
          </p:cNvSpPr>
          <p:nvPr>
            <p:ph type="ctrTitle"/>
          </p:nvPr>
        </p:nvSpPr>
        <p:spPr>
          <a:xfrm>
            <a:off x="964163" y="1873250"/>
            <a:ext cx="9144000" cy="1482726"/>
          </a:xfrm>
        </p:spPr>
        <p:txBody>
          <a:bodyPr>
            <a:normAutofit fontScale="90000"/>
          </a:bodyPr>
          <a:lstStyle/>
          <a:p>
            <a:r>
              <a:rPr lang="el-GR" dirty="0"/>
              <a:t>ΚΕΦΑΛΑΙΟ Α΄</a:t>
            </a:r>
            <a:br>
              <a:rPr lang="el-GR" dirty="0"/>
            </a:br>
            <a:r>
              <a:rPr lang="el-GR" dirty="0"/>
              <a:t/>
            </a:r>
            <a:br>
              <a:rPr lang="el-GR" dirty="0"/>
            </a:br>
            <a:r>
              <a:rPr lang="el-GR" sz="5300" dirty="0">
                <a:solidFill>
                  <a:srgbClr val="0070C0"/>
                </a:solidFill>
              </a:rPr>
              <a:t>ΑΥΤΟΓΝΩΣΙΑ  - ΕΝΑ ΤΑΞΙΔΙ ΖΩΗΣ</a:t>
            </a:r>
            <a:r>
              <a:rPr lang="el-GR" dirty="0">
                <a:solidFill>
                  <a:srgbClr val="0070C0"/>
                </a:solidFill>
              </a:rPr>
              <a:t> </a:t>
            </a:r>
            <a:r>
              <a:rPr lang="el-GR" dirty="0"/>
              <a:t/>
            </a:r>
            <a:br>
              <a:rPr lang="el-GR" dirty="0"/>
            </a:br>
            <a:endParaRPr lang="en-CY" dirty="0"/>
          </a:p>
        </p:txBody>
      </p:sp>
      <p:sp>
        <p:nvSpPr>
          <p:cNvPr id="3" name="Subtitle 2">
            <a:extLst>
              <a:ext uri="{FF2B5EF4-FFF2-40B4-BE49-F238E27FC236}">
                <a16:creationId xmlns:a16="http://schemas.microsoft.com/office/drawing/2014/main" id="{758B1D0B-6B2C-29C3-918E-D047496BB71E}"/>
              </a:ext>
            </a:extLst>
          </p:cNvPr>
          <p:cNvSpPr>
            <a:spLocks noGrp="1"/>
          </p:cNvSpPr>
          <p:nvPr>
            <p:ph type="subTitle" idx="1"/>
          </p:nvPr>
        </p:nvSpPr>
        <p:spPr/>
        <p:txBody>
          <a:bodyPr>
            <a:normAutofit fontScale="92500" lnSpcReduction="10000"/>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l-GR" sz="2800" b="0" i="0" u="none" strike="noStrike" kern="1200" cap="none" spc="0" normalizeH="0" baseline="0" noProof="0" dirty="0">
                <a:ln>
                  <a:noFill/>
                </a:ln>
                <a:solidFill>
                  <a:prstClr val="black"/>
                </a:solidFill>
                <a:effectLst/>
                <a:uLnTx/>
                <a:uFillTx/>
                <a:latin typeface="Calibri" panose="020F0502020204030204"/>
                <a:ea typeface="+mn-ea"/>
                <a:cs typeface="+mn-cs"/>
              </a:rPr>
              <a:t>Έννοιες σχεδόν ταυτόσημες  και </a:t>
            </a:r>
            <a:r>
              <a:rPr lang="el-GR" sz="2800" dirty="0">
                <a:solidFill>
                  <a:prstClr val="black"/>
                </a:solidFill>
                <a:latin typeface="Calibri" panose="020F0502020204030204"/>
              </a:rPr>
              <a:t>μπορούν να χρησιμοποιούνται εναλλακτικά</a:t>
            </a:r>
            <a:endParaRPr kumimoji="0" lang="el-GR"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l-GR"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l-GR" sz="2800" b="0" i="0" u="none" strike="noStrike" kern="1200" cap="none" spc="0" normalizeH="0" baseline="0" noProof="0" dirty="0">
                <a:ln>
                  <a:noFill/>
                </a:ln>
                <a:solidFill>
                  <a:prstClr val="black"/>
                </a:solidFill>
                <a:effectLst/>
                <a:uLnTx/>
                <a:uFillTx/>
                <a:latin typeface="Calibri" panose="020F0502020204030204"/>
                <a:ea typeface="+mn-ea"/>
                <a:cs typeface="+mn-cs"/>
              </a:rPr>
              <a:t>Περισσότερο θα χρησιμοποιείται η λέξη ΕΑΥΤΟΣ</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n-CY" dirty="0"/>
          </a:p>
        </p:txBody>
      </p:sp>
      <p:sp>
        <p:nvSpPr>
          <p:cNvPr id="4" name="Footer Placeholder 3"/>
          <p:cNvSpPr>
            <a:spLocks noGrp="1"/>
          </p:cNvSpPr>
          <p:nvPr>
            <p:ph type="ftr" sz="quarter" idx="11"/>
          </p:nvPr>
        </p:nvSpPr>
        <p:spPr/>
        <p:txBody>
          <a:bodyPr/>
          <a:lstStyle/>
          <a:p>
            <a:r>
              <a:rPr lang="el-GR"/>
              <a:t>Υπηρεσία Συμβουλευτικής &amp; Επαγγελματικής Αγωγής, Οκτώβριος 2026</a:t>
            </a:r>
            <a:endParaRPr lang="en-US" dirty="0"/>
          </a:p>
        </p:txBody>
      </p:sp>
      <p:sp>
        <p:nvSpPr>
          <p:cNvPr id="5" name="TextBox 4">
            <a:extLst>
              <a:ext uri="{FF2B5EF4-FFF2-40B4-BE49-F238E27FC236}">
                <a16:creationId xmlns:a16="http://schemas.microsoft.com/office/drawing/2014/main" id="{C6FBA1D4-89C2-4506-3DE7-210B925C9A82}"/>
              </a:ext>
            </a:extLst>
          </p:cNvPr>
          <p:cNvSpPr txBox="1"/>
          <p:nvPr/>
        </p:nvSpPr>
        <p:spPr>
          <a:xfrm>
            <a:off x="1524000" y="2971800"/>
            <a:ext cx="8403771" cy="523220"/>
          </a:xfrm>
          <a:prstGeom prst="rect">
            <a:avLst/>
          </a:prstGeom>
          <a:noFill/>
        </p:spPr>
        <p:txBody>
          <a:bodyPr wrap="square" rtlCol="0">
            <a:spAutoFit/>
          </a:bodyPr>
          <a:lstStyle/>
          <a:p>
            <a:r>
              <a:rPr lang="el-GR" sz="2800" b="1" dirty="0">
                <a:solidFill>
                  <a:srgbClr val="FFC000"/>
                </a:solidFill>
              </a:rPr>
              <a:t>Εαυτός, Προσωπικότητα και Ταυτότητα</a:t>
            </a:r>
            <a:endParaRPr lang="en-US" sz="2800" dirty="0"/>
          </a:p>
        </p:txBody>
      </p:sp>
      <p:pic>
        <p:nvPicPr>
          <p:cNvPr id="8" name="Picture 7">
            <a:extLst>
              <a:ext uri="{FF2B5EF4-FFF2-40B4-BE49-F238E27FC236}">
                <a16:creationId xmlns:a16="http://schemas.microsoft.com/office/drawing/2014/main" id="{6E856304-C9BE-FE89-1D21-951106419077}"/>
              </a:ext>
            </a:extLst>
          </p:cNvPr>
          <p:cNvPicPr>
            <a:picLocks noChangeAspect="1"/>
          </p:cNvPicPr>
          <p:nvPr/>
        </p:nvPicPr>
        <p:blipFill>
          <a:blip r:embed="rId3"/>
          <a:stretch>
            <a:fillRect/>
          </a:stretch>
        </p:blipFill>
        <p:spPr>
          <a:xfrm>
            <a:off x="11239500" y="5495925"/>
            <a:ext cx="952500" cy="1362075"/>
          </a:xfrm>
          <a:prstGeom prst="rect">
            <a:avLst/>
          </a:prstGeom>
        </p:spPr>
      </p:pic>
    </p:spTree>
    <p:extLst>
      <p:ext uri="{BB962C8B-B14F-4D97-AF65-F5344CB8AC3E}">
        <p14:creationId xmlns:p14="http://schemas.microsoft.com/office/powerpoint/2010/main" val="13320172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6E9B3E6-E277-4D68-BA48-9CB43FFBD6E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AE1C45F0-260A-458C-96ED-C1F6D2151219}"/>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3" name="Rectangle 12">
              <a:extLst>
                <a:ext uri="{FF2B5EF4-FFF2-40B4-BE49-F238E27FC236}">
                  <a16:creationId xmlns:a16="http://schemas.microsoft.com/office/drawing/2014/main" id="{A6604B49-AD5C-4590-B051-06C8222ECD9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43ECCAF-29C5-4537-947C-7EA1292463DB}"/>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ED49787B-8DE6-4467-AD0A-8DECC6E0C2D6}"/>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Rectangle 16">
            <a:extLst>
              <a:ext uri="{FF2B5EF4-FFF2-40B4-BE49-F238E27FC236}">
                <a16:creationId xmlns:a16="http://schemas.microsoft.com/office/drawing/2014/main" id="{D5B0017B-2ECA-49AF-B397-DC140825DF8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43631" y="809898"/>
            <a:ext cx="10173010" cy="1554480"/>
          </a:xfrm>
        </p:spPr>
        <p:txBody>
          <a:bodyPr anchor="ctr">
            <a:normAutofit fontScale="90000"/>
          </a:bodyPr>
          <a:lstStyle/>
          <a:p>
            <a:r>
              <a:rPr lang="el-GR" sz="4800" dirty="0"/>
              <a:t>ΚΕΦΑΛΑΙΟ Α΄: </a:t>
            </a:r>
            <a:br>
              <a:rPr lang="el-GR" sz="4800" dirty="0"/>
            </a:br>
            <a:r>
              <a:rPr lang="el-GR" sz="4800" b="1" dirty="0"/>
              <a:t>ΑΥΤΟΓΝΩΣΙΑ- ΕΝΑ ΤΑΞΙΔΙ  ΖΩΗΣ</a:t>
            </a:r>
            <a:br>
              <a:rPr lang="el-GR" sz="4800" b="1" dirty="0"/>
            </a:br>
            <a:r>
              <a:rPr lang="en-CY" sz="36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r>
            <a:br>
              <a:rPr lang="en-CY" sz="36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br>
            <a:endParaRPr lang="en-US" sz="3600" dirty="0">
              <a:solidFill>
                <a:schemeClr val="tx2">
                  <a:lumMod val="75000"/>
                </a:schemeClr>
              </a:solidFill>
            </a:endParaRPr>
          </a:p>
        </p:txBody>
      </p:sp>
      <p:cxnSp>
        <p:nvCxnSpPr>
          <p:cNvPr id="19" name="Straight Connector 18">
            <a:extLst>
              <a:ext uri="{FF2B5EF4-FFF2-40B4-BE49-F238E27FC236}">
                <a16:creationId xmlns:a16="http://schemas.microsoft.com/office/drawing/2014/main" id="{6CF1BAF6-AD41-4082-B212-8A1F9A2E8779}"/>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Footer Placeholder 3"/>
          <p:cNvSpPr>
            <a:spLocks noGrp="1"/>
          </p:cNvSpPr>
          <p:nvPr>
            <p:ph type="ftr" sz="quarter" idx="11"/>
          </p:nvPr>
        </p:nvSpPr>
        <p:spPr>
          <a:xfrm>
            <a:off x="4038600" y="6492240"/>
            <a:ext cx="4114800" cy="365125"/>
          </a:xfrm>
        </p:spPr>
        <p:txBody>
          <a:bodyPr>
            <a:normAutofit/>
          </a:bodyPr>
          <a:lstStyle/>
          <a:p>
            <a:pPr>
              <a:lnSpc>
                <a:spcPct val="90000"/>
              </a:lnSpc>
              <a:spcAft>
                <a:spcPts val="600"/>
              </a:spcAft>
            </a:pPr>
            <a:r>
              <a:rPr lang="el-GR" sz="1000"/>
              <a:t>Υπηρεσία Συμβουλευτικής &amp; Επαγγελματικής Αγωγής, Οκτώβριος 2026</a:t>
            </a:r>
            <a:endParaRPr lang="en-US" sz="1000"/>
          </a:p>
        </p:txBody>
      </p:sp>
      <p:graphicFrame>
        <p:nvGraphicFramePr>
          <p:cNvPr id="6" name="Content Placeholder 2">
            <a:extLst>
              <a:ext uri="{FF2B5EF4-FFF2-40B4-BE49-F238E27FC236}">
                <a16:creationId xmlns:a16="http://schemas.microsoft.com/office/drawing/2014/main" id="{016C6C4B-C1EB-5E8C-1583-D79883D064F2}"/>
              </a:ext>
            </a:extLst>
          </p:cNvPr>
          <p:cNvGraphicFramePr>
            <a:graphicFrameLocks noGrp="1"/>
          </p:cNvGraphicFramePr>
          <p:nvPr>
            <p:ph idx="1"/>
            <p:extLst>
              <p:ext uri="{D42A27DB-BD31-4B8C-83A1-F6EECF244321}">
                <p14:modId xmlns:p14="http://schemas.microsoft.com/office/powerpoint/2010/main" val="1004192793"/>
              </p:ext>
            </p:extLst>
          </p:nvPr>
        </p:nvGraphicFramePr>
        <p:xfrm>
          <a:off x="904602" y="3017519"/>
          <a:ext cx="10378440" cy="32099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Picture 8">
            <a:extLst>
              <a:ext uri="{FF2B5EF4-FFF2-40B4-BE49-F238E27FC236}">
                <a16:creationId xmlns:a16="http://schemas.microsoft.com/office/drawing/2014/main" id="{51C3508A-73AF-732A-18A9-3DC02D9ECA95}"/>
              </a:ext>
            </a:extLst>
          </p:cNvPr>
          <p:cNvPicPr>
            <a:picLocks noChangeAspect="1"/>
          </p:cNvPicPr>
          <p:nvPr/>
        </p:nvPicPr>
        <p:blipFill>
          <a:blip r:embed="rId7"/>
          <a:stretch>
            <a:fillRect/>
          </a:stretch>
        </p:blipFill>
        <p:spPr>
          <a:xfrm>
            <a:off x="11239500" y="5495925"/>
            <a:ext cx="952500" cy="1362075"/>
          </a:xfrm>
          <a:prstGeom prst="rect">
            <a:avLst/>
          </a:prstGeom>
        </p:spPr>
      </p:pic>
    </p:spTree>
    <p:extLst>
      <p:ext uri="{BB962C8B-B14F-4D97-AF65-F5344CB8AC3E}">
        <p14:creationId xmlns:p14="http://schemas.microsoft.com/office/powerpoint/2010/main" val="36644037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84632" y="1610097"/>
            <a:ext cx="2560320" cy="3631659"/>
          </a:xfrm>
          <a:prstGeom prst="rect">
            <a:avLst/>
          </a:prstGeom>
        </p:spPr>
      </p:pic>
      <p:cxnSp>
        <p:nvCxnSpPr>
          <p:cNvPr id="25" name="Straight Connector 24">
            <a:extLst>
              <a:ext uri="{FF2B5EF4-FFF2-40B4-BE49-F238E27FC236}">
                <a16:creationId xmlns:a16="http://schemas.microsoft.com/office/drawing/2014/main" id="{50DA1EB8-87CF-4588-A1FD-4756F9A28F6B}"/>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210079" y="1573887"/>
            <a:ext cx="0" cy="3710227"/>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p:nvPicPr>
        <p:blipFill>
          <a:blip r:embed="rId3"/>
          <a:stretch>
            <a:fillRect/>
          </a:stretch>
        </p:blipFill>
        <p:spPr>
          <a:xfrm>
            <a:off x="3235380" y="615820"/>
            <a:ext cx="2836303" cy="5486399"/>
          </a:xfrm>
          <a:prstGeom prst="rect">
            <a:avLst/>
          </a:prstGeom>
        </p:spPr>
      </p:pic>
      <p:cxnSp>
        <p:nvCxnSpPr>
          <p:cNvPr id="26" name="Straight Connector 25">
            <a:extLst>
              <a:ext uri="{FF2B5EF4-FFF2-40B4-BE49-F238E27FC236}">
                <a16:creationId xmlns:a16="http://schemas.microsoft.com/office/drawing/2014/main" id="{D7A4E378-EA57-47B9-B1EB-58B998F6CFFB}"/>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72595" y="1573887"/>
            <a:ext cx="0" cy="3710227"/>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D88A2D8C-ACD2-348E-5CE4-580E5E3884A9}"/>
              </a:ext>
            </a:extLst>
          </p:cNvPr>
          <p:cNvPicPr>
            <a:picLocks noChangeAspect="1"/>
          </p:cNvPicPr>
          <p:nvPr/>
        </p:nvPicPr>
        <p:blipFill>
          <a:blip r:embed="rId4"/>
          <a:stretch>
            <a:fillRect/>
          </a:stretch>
        </p:blipFill>
        <p:spPr>
          <a:xfrm>
            <a:off x="6235726" y="1959436"/>
            <a:ext cx="2560320" cy="2932981"/>
          </a:xfrm>
          <a:prstGeom prst="rect">
            <a:avLst/>
          </a:prstGeom>
        </p:spPr>
      </p:pic>
      <p:cxnSp>
        <p:nvCxnSpPr>
          <p:cNvPr id="27" name="Straight Connector 26">
            <a:extLst>
              <a:ext uri="{FF2B5EF4-FFF2-40B4-BE49-F238E27FC236}">
                <a16:creationId xmlns:a16="http://schemas.microsoft.com/office/drawing/2014/main" id="{D2B31ED6-76F0-425A-9A41-C947AEF9C145}"/>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956620" y="1573887"/>
            <a:ext cx="0" cy="3710227"/>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E9749E93-B7B9-1225-B63A-FCEA0D69F04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120662" y="1979419"/>
            <a:ext cx="2560320" cy="2893016"/>
          </a:xfrm>
          <a:prstGeom prst="rect">
            <a:avLst/>
          </a:prstGeom>
        </p:spPr>
      </p:pic>
      <p:sp>
        <p:nvSpPr>
          <p:cNvPr id="4" name="Footer Placeholder 3"/>
          <p:cNvSpPr>
            <a:spLocks noGrp="1"/>
          </p:cNvSpPr>
          <p:nvPr>
            <p:ph type="ftr" sz="quarter" idx="11"/>
          </p:nvPr>
        </p:nvSpPr>
        <p:spPr>
          <a:xfrm>
            <a:off x="4038600" y="6356350"/>
            <a:ext cx="4114800" cy="365125"/>
          </a:xfrm>
        </p:spPr>
        <p:txBody>
          <a:bodyPr>
            <a:normAutofit/>
          </a:bodyPr>
          <a:lstStyle/>
          <a:p>
            <a:pPr>
              <a:lnSpc>
                <a:spcPct val="90000"/>
              </a:lnSpc>
              <a:spcAft>
                <a:spcPts val="600"/>
              </a:spcAft>
            </a:pPr>
            <a:r>
              <a:rPr lang="el-GR" sz="1000"/>
              <a:t>Υπηρεσία Συμβουλευτικής &amp; Επαγγελματικής Αγωγής, Οκτώβριος 2026</a:t>
            </a:r>
            <a:endParaRPr lang="en-US" sz="1000"/>
          </a:p>
        </p:txBody>
      </p:sp>
      <p:pic>
        <p:nvPicPr>
          <p:cNvPr id="16" name="Picture 15">
            <a:extLst>
              <a:ext uri="{FF2B5EF4-FFF2-40B4-BE49-F238E27FC236}">
                <a16:creationId xmlns:a16="http://schemas.microsoft.com/office/drawing/2014/main" id="{FECB32F4-4085-774B-B735-FEDCEFF2B27E}"/>
              </a:ext>
            </a:extLst>
          </p:cNvPr>
          <p:cNvPicPr>
            <a:picLocks noChangeAspect="1"/>
          </p:cNvPicPr>
          <p:nvPr/>
        </p:nvPicPr>
        <p:blipFill>
          <a:blip r:embed="rId6"/>
          <a:stretch>
            <a:fillRect/>
          </a:stretch>
        </p:blipFill>
        <p:spPr>
          <a:xfrm>
            <a:off x="11239500" y="5495925"/>
            <a:ext cx="952500" cy="1362075"/>
          </a:xfrm>
          <a:prstGeom prst="rect">
            <a:avLst/>
          </a:prstGeom>
        </p:spPr>
      </p:pic>
    </p:spTree>
    <p:extLst>
      <p:ext uri="{BB962C8B-B14F-4D97-AF65-F5344CB8AC3E}">
        <p14:creationId xmlns:p14="http://schemas.microsoft.com/office/powerpoint/2010/main" val="39595719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6E9B3E6-E277-4D68-BA48-9CB43FFBD6E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AE1C45F0-260A-458C-96ED-C1F6D2151219}"/>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7" name="Rectangle 6">
              <a:extLst>
                <a:ext uri="{FF2B5EF4-FFF2-40B4-BE49-F238E27FC236}">
                  <a16:creationId xmlns:a16="http://schemas.microsoft.com/office/drawing/2014/main" id="{A6604B49-AD5C-4590-B051-06C8222ECD9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743ECCAF-29C5-4537-947C-7EA1292463DB}"/>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ED49787B-8DE6-4467-AD0A-8DECC6E0C2D6}"/>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Rectangle 16">
            <a:extLst>
              <a:ext uri="{FF2B5EF4-FFF2-40B4-BE49-F238E27FC236}">
                <a16:creationId xmlns:a16="http://schemas.microsoft.com/office/drawing/2014/main" id="{D5B0017B-2ECA-49AF-B397-DC140825DF8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43631" y="809898"/>
            <a:ext cx="10173010" cy="1554480"/>
          </a:xfrm>
        </p:spPr>
        <p:txBody>
          <a:bodyPr anchor="ctr">
            <a:normAutofit/>
          </a:bodyPr>
          <a:lstStyle/>
          <a:p>
            <a:r>
              <a:rPr lang="el-GR" sz="4800" b="1"/>
              <a:t>Διερεύνηση Πολλαπλότητας Εαυτού</a:t>
            </a:r>
            <a:endParaRPr lang="en-US" sz="4800" b="1"/>
          </a:p>
        </p:txBody>
      </p:sp>
      <p:cxnSp>
        <p:nvCxnSpPr>
          <p:cNvPr id="19" name="Straight Connector 18">
            <a:extLst>
              <a:ext uri="{FF2B5EF4-FFF2-40B4-BE49-F238E27FC236}">
                <a16:creationId xmlns:a16="http://schemas.microsoft.com/office/drawing/2014/main" id="{6CF1BAF6-AD41-4082-B212-8A1F9A2E8779}"/>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Footer Placeholder 3"/>
          <p:cNvSpPr>
            <a:spLocks noGrp="1"/>
          </p:cNvSpPr>
          <p:nvPr>
            <p:ph type="ftr" sz="quarter" idx="11"/>
          </p:nvPr>
        </p:nvSpPr>
        <p:spPr>
          <a:xfrm>
            <a:off x="4038600" y="6492240"/>
            <a:ext cx="4114800" cy="365125"/>
          </a:xfrm>
        </p:spPr>
        <p:txBody>
          <a:bodyPr>
            <a:normAutofit/>
          </a:bodyPr>
          <a:lstStyle/>
          <a:p>
            <a:pPr>
              <a:lnSpc>
                <a:spcPct val="90000"/>
              </a:lnSpc>
              <a:spcAft>
                <a:spcPts val="600"/>
              </a:spcAft>
            </a:pPr>
            <a:r>
              <a:rPr lang="el-GR" sz="1000"/>
              <a:t>Υπηρεσία Συμβουλευτικής &amp; Επαγγελματικής Αγωγής, Οκτώβριος 2026</a:t>
            </a:r>
            <a:endParaRPr lang="en-US" sz="1000"/>
          </a:p>
        </p:txBody>
      </p:sp>
      <p:graphicFrame>
        <p:nvGraphicFramePr>
          <p:cNvPr id="6" name="Content Placeholder 2">
            <a:extLst>
              <a:ext uri="{FF2B5EF4-FFF2-40B4-BE49-F238E27FC236}">
                <a16:creationId xmlns:a16="http://schemas.microsoft.com/office/drawing/2014/main" id="{44F18572-A404-A07C-295D-71E070055714}"/>
              </a:ext>
            </a:extLst>
          </p:cNvPr>
          <p:cNvGraphicFramePr>
            <a:graphicFrameLocks noGrp="1"/>
          </p:cNvGraphicFramePr>
          <p:nvPr>
            <p:ph idx="1"/>
            <p:extLst>
              <p:ext uri="{D42A27DB-BD31-4B8C-83A1-F6EECF244321}">
                <p14:modId xmlns:p14="http://schemas.microsoft.com/office/powerpoint/2010/main" val="2621363015"/>
              </p:ext>
            </p:extLst>
          </p:nvPr>
        </p:nvGraphicFramePr>
        <p:xfrm>
          <a:off x="904602" y="3017519"/>
          <a:ext cx="10378440" cy="32099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1" name="Picture 20">
            <a:extLst>
              <a:ext uri="{FF2B5EF4-FFF2-40B4-BE49-F238E27FC236}">
                <a16:creationId xmlns:a16="http://schemas.microsoft.com/office/drawing/2014/main" id="{806E07AB-3346-342A-1B1C-03F8AE19BE34}"/>
              </a:ext>
            </a:extLst>
          </p:cNvPr>
          <p:cNvPicPr>
            <a:picLocks noChangeAspect="1"/>
          </p:cNvPicPr>
          <p:nvPr/>
        </p:nvPicPr>
        <p:blipFill>
          <a:blip r:embed="rId7"/>
          <a:stretch>
            <a:fillRect/>
          </a:stretch>
        </p:blipFill>
        <p:spPr>
          <a:xfrm>
            <a:off x="11239500" y="5495925"/>
            <a:ext cx="952500" cy="1362075"/>
          </a:xfrm>
          <a:prstGeom prst="rect">
            <a:avLst/>
          </a:prstGeom>
        </p:spPr>
      </p:pic>
    </p:spTree>
    <p:extLst>
      <p:ext uri="{BB962C8B-B14F-4D97-AF65-F5344CB8AC3E}">
        <p14:creationId xmlns:p14="http://schemas.microsoft.com/office/powerpoint/2010/main" val="23452859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AD318CC-E2A8-4E27-9548-A047A78999B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5065" y="1463040"/>
            <a:ext cx="3796306" cy="2690949"/>
          </a:xfrm>
        </p:spPr>
        <p:txBody>
          <a:bodyPr anchor="t">
            <a:normAutofit/>
          </a:bodyPr>
          <a:lstStyle/>
          <a:p>
            <a:r>
              <a:rPr lang="el-GR" b="1"/>
              <a:t>Διερεύνηση Πολλαπλότητας Εαυτού</a:t>
            </a:r>
            <a:endParaRPr lang="en-US" b="1"/>
          </a:p>
        </p:txBody>
      </p:sp>
      <p:grpSp>
        <p:nvGrpSpPr>
          <p:cNvPr id="11" name="Group 10">
            <a:extLst>
              <a:ext uri="{FF2B5EF4-FFF2-40B4-BE49-F238E27FC236}">
                <a16:creationId xmlns:a16="http://schemas.microsoft.com/office/drawing/2014/main" id="{B14B560F-9DD7-4302-A60B-EBD3EF59B073}"/>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9667" y="4415246"/>
            <a:ext cx="11982332" cy="2087795"/>
            <a:chOff x="143163" y="5763486"/>
            <a:chExt cx="11982332" cy="739555"/>
          </a:xfrm>
        </p:grpSpPr>
        <p:sp>
          <p:nvSpPr>
            <p:cNvPr id="12" name="Rectangle 11">
              <a:extLst>
                <a:ext uri="{FF2B5EF4-FFF2-40B4-BE49-F238E27FC236}">
                  <a16:creationId xmlns:a16="http://schemas.microsoft.com/office/drawing/2014/main" id="{3A9A4357-BD1D-4622-A4FE-766E6AB8DE84}"/>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357444" y="5763486"/>
              <a:ext cx="11768051" cy="7395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C21D6966-343E-49AC-A026-D2497E0C3CA1}"/>
                </a:ext>
                <a:ext uri="{C183D7F6-B498-43B3-948B-1728B52AA6E4}">
                  <adec:decorative xmlns=""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143163" y="5763486"/>
              <a:ext cx="1" cy="73955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5" name="Rectangle 14">
            <a:extLst>
              <a:ext uri="{FF2B5EF4-FFF2-40B4-BE49-F238E27FC236}">
                <a16:creationId xmlns:a16="http://schemas.microsoft.com/office/drawing/2014/main" id="{2C1BBA94-3F40-40AA-8BB9-E69E25E537C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3706" y="587829"/>
            <a:ext cx="6505300" cy="568234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5656218" y="1463039"/>
            <a:ext cx="5542387" cy="4300447"/>
          </a:xfrm>
        </p:spPr>
        <p:txBody>
          <a:bodyPr anchor="t">
            <a:normAutofit/>
          </a:bodyPr>
          <a:lstStyle/>
          <a:p>
            <a:pPr marL="0" indent="0">
              <a:buNone/>
            </a:pPr>
            <a:r>
              <a:rPr lang="el-GR" sz="2200" b="1" u="sng" dirty="0"/>
              <a:t>Πτυχές που συνθέτουν</a:t>
            </a:r>
            <a:r>
              <a:rPr lang="en-US" sz="2200" b="1" u="sng" dirty="0"/>
              <a:t> </a:t>
            </a:r>
            <a:r>
              <a:rPr lang="el-GR" sz="2200" b="1" u="sng" dirty="0"/>
              <a:t>τον Εαυτό</a:t>
            </a:r>
            <a:r>
              <a:rPr lang="el-GR" sz="2200" b="1" dirty="0"/>
              <a:t>: </a:t>
            </a:r>
          </a:p>
          <a:p>
            <a:pPr marL="0" indent="0">
              <a:buNone/>
            </a:pPr>
            <a:endParaRPr lang="el-GR" sz="2200" dirty="0"/>
          </a:p>
          <a:p>
            <a:pPr marL="0" indent="0">
              <a:buNone/>
            </a:pPr>
            <a:r>
              <a:rPr lang="el-GR" sz="2200" dirty="0"/>
              <a:t>Τα </a:t>
            </a:r>
            <a:r>
              <a:rPr lang="el-GR" sz="2200" b="1" dirty="0"/>
              <a:t>Χαρακτηριστικά του Εαυτού</a:t>
            </a:r>
            <a:r>
              <a:rPr lang="el-GR" sz="2200" dirty="0"/>
              <a:t>: </a:t>
            </a:r>
          </a:p>
          <a:p>
            <a:pPr marL="0" indent="0">
              <a:buNone/>
            </a:pPr>
            <a:r>
              <a:rPr lang="el-GR" sz="2200" dirty="0"/>
              <a:t>Σωματικά, Διανοητικά, και Κοινωνικά </a:t>
            </a:r>
          </a:p>
          <a:p>
            <a:pPr marL="0" indent="0">
              <a:buNone/>
            </a:pPr>
            <a:r>
              <a:rPr lang="el-GR" sz="2200" dirty="0"/>
              <a:t>&amp;</a:t>
            </a:r>
          </a:p>
          <a:p>
            <a:pPr marL="0" indent="0">
              <a:buNone/>
            </a:pPr>
            <a:r>
              <a:rPr lang="el-GR" sz="2200" dirty="0"/>
              <a:t>Οι </a:t>
            </a:r>
            <a:r>
              <a:rPr lang="el-GR" sz="2200" b="1" dirty="0"/>
              <a:t>Ιδιότητες του Εαυτού:</a:t>
            </a:r>
          </a:p>
          <a:p>
            <a:pPr marL="0" indent="0">
              <a:buNone/>
            </a:pPr>
            <a:r>
              <a:rPr lang="el-GR" sz="2200" b="1" dirty="0"/>
              <a:t> </a:t>
            </a:r>
            <a:r>
              <a:rPr lang="el-GR" sz="2200" dirty="0"/>
              <a:t>Ικανότητες/Δεξιότητες, Ενδιαφέροντα και Αξίες.</a:t>
            </a:r>
            <a:endParaRPr lang="en-US" sz="2200" dirty="0"/>
          </a:p>
        </p:txBody>
      </p:sp>
      <p:sp>
        <p:nvSpPr>
          <p:cNvPr id="4" name="Footer Placeholder 3"/>
          <p:cNvSpPr>
            <a:spLocks noGrp="1"/>
          </p:cNvSpPr>
          <p:nvPr>
            <p:ph type="ftr" sz="quarter" idx="11"/>
          </p:nvPr>
        </p:nvSpPr>
        <p:spPr>
          <a:xfrm>
            <a:off x="4038600" y="6492240"/>
            <a:ext cx="4114800" cy="365125"/>
          </a:xfrm>
        </p:spPr>
        <p:txBody>
          <a:bodyPr>
            <a:normAutofit/>
          </a:bodyPr>
          <a:lstStyle/>
          <a:p>
            <a:pPr>
              <a:lnSpc>
                <a:spcPct val="90000"/>
              </a:lnSpc>
              <a:spcAft>
                <a:spcPts val="600"/>
              </a:spcAft>
            </a:pPr>
            <a:r>
              <a:rPr lang="el-GR" sz="1000"/>
              <a:t>Υπηρεσία Συμβουλευτικής &amp; Επαγγελματικής Αγωγής, Οκτώβριος 2026</a:t>
            </a:r>
            <a:endParaRPr lang="en-US" sz="1000"/>
          </a:p>
        </p:txBody>
      </p:sp>
      <p:pic>
        <p:nvPicPr>
          <p:cNvPr id="8" name="Picture 7">
            <a:extLst>
              <a:ext uri="{FF2B5EF4-FFF2-40B4-BE49-F238E27FC236}">
                <a16:creationId xmlns:a16="http://schemas.microsoft.com/office/drawing/2014/main" id="{A866B531-8D76-D0A8-8CB7-9A2F6E3BCF46}"/>
              </a:ext>
            </a:extLst>
          </p:cNvPr>
          <p:cNvPicPr>
            <a:picLocks noChangeAspect="1"/>
          </p:cNvPicPr>
          <p:nvPr/>
        </p:nvPicPr>
        <p:blipFill>
          <a:blip r:embed="rId2"/>
          <a:stretch>
            <a:fillRect/>
          </a:stretch>
        </p:blipFill>
        <p:spPr>
          <a:xfrm>
            <a:off x="11239500" y="5495925"/>
            <a:ext cx="952500" cy="1362075"/>
          </a:xfrm>
          <a:prstGeom prst="rect">
            <a:avLst/>
          </a:prstGeom>
        </p:spPr>
      </p:pic>
    </p:spTree>
    <p:extLst>
      <p:ext uri="{BB962C8B-B14F-4D97-AF65-F5344CB8AC3E}">
        <p14:creationId xmlns:p14="http://schemas.microsoft.com/office/powerpoint/2010/main" val="35533675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28D31E1B-0407-4223-9642-0B642CBF57D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a:extLst>
              <a:ext uri="{FF2B5EF4-FFF2-40B4-BE49-F238E27FC236}">
                <a16:creationId xmlns:a16="http://schemas.microsoft.com/office/drawing/2014/main" id="{AE1C45F0-260A-458C-96ED-C1F6D2151219}"/>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25" name="Rectangle 24">
              <a:extLst>
                <a:ext uri="{FF2B5EF4-FFF2-40B4-BE49-F238E27FC236}">
                  <a16:creationId xmlns:a16="http://schemas.microsoft.com/office/drawing/2014/main" id="{A6604B49-AD5C-4590-B051-06C8222ECD9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743ECCAF-29C5-4537-947C-7EA1292463DB}"/>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ED49787B-8DE6-4467-AD0A-8DECC6E0C2D6}"/>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9" name="Rectangle 28">
            <a:extLst>
              <a:ext uri="{FF2B5EF4-FFF2-40B4-BE49-F238E27FC236}">
                <a16:creationId xmlns:a16="http://schemas.microsoft.com/office/drawing/2014/main" id="{D5B0017B-2ECA-49AF-B397-DC140825DF8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67266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43631" y="873940"/>
            <a:ext cx="5052369" cy="1035781"/>
          </a:xfrm>
        </p:spPr>
        <p:txBody>
          <a:bodyPr anchor="ctr">
            <a:normAutofit/>
          </a:bodyPr>
          <a:lstStyle/>
          <a:p>
            <a:r>
              <a:rPr lang="el-GR" sz="3600"/>
              <a:t>Χαρακτηριστικά Εαυτού</a:t>
            </a:r>
            <a:endParaRPr lang="en-US" sz="3600"/>
          </a:p>
        </p:txBody>
      </p:sp>
      <p:sp>
        <p:nvSpPr>
          <p:cNvPr id="3" name="Content Placeholder 2"/>
          <p:cNvSpPr>
            <a:spLocks noGrp="1"/>
          </p:cNvSpPr>
          <p:nvPr>
            <p:ph idx="1"/>
          </p:nvPr>
        </p:nvSpPr>
        <p:spPr>
          <a:xfrm>
            <a:off x="1045029" y="2524721"/>
            <a:ext cx="4991629" cy="3677123"/>
          </a:xfrm>
        </p:spPr>
        <p:txBody>
          <a:bodyPr anchor="ctr">
            <a:normAutofit/>
          </a:bodyPr>
          <a:lstStyle/>
          <a:p>
            <a:r>
              <a:rPr lang="el-GR" sz="1400" b="1" dirty="0"/>
              <a:t>Σωματικά Χαρακτηριστικά</a:t>
            </a:r>
            <a:r>
              <a:rPr lang="el-GR" sz="1400" dirty="0"/>
              <a:t>: Δηλώνουν τον τρόπο με τον οποίο «συμπεριφέρεται»/ εκδηλώνεται το σώμα ή γενικότερα ο οργανισμός κάτω από ορισμένες συνθήκες. Π.χ. Πόσο εύκολα/δύσκολα ανταποκρίνεται το σώμα σου σε χειρωνακτική εργασία;</a:t>
            </a:r>
          </a:p>
          <a:p>
            <a:endParaRPr lang="el-GR" sz="1400" dirty="0"/>
          </a:p>
          <a:p>
            <a:r>
              <a:rPr lang="el-GR" sz="1400" b="1" dirty="0"/>
              <a:t>Διανοητικά χαρακτηριστικά</a:t>
            </a:r>
            <a:r>
              <a:rPr lang="el-GR" sz="1400" dirty="0"/>
              <a:t>: Δηλώνουν τον τρόπο με τον οποίο «σκεφτόμαστε». Π.χ. Βρίσκεις ότι έχεις αναπτυγμένη τη φαντασία; Έχεις αναλυτική ή συνθετική σκέψη;</a:t>
            </a:r>
          </a:p>
          <a:p>
            <a:endParaRPr lang="el-GR" sz="1400" dirty="0"/>
          </a:p>
          <a:p>
            <a:r>
              <a:rPr lang="el-GR" sz="1400" b="1" dirty="0"/>
              <a:t>Κοινωνικά Χαρακτηριστικά</a:t>
            </a:r>
            <a:r>
              <a:rPr lang="el-GR" sz="1400" dirty="0"/>
              <a:t>: Δηλώνουν τον τρόπο με τον οποίο συνυπάρχουμε και συναναστρεφόμαστε με άλλους ανθρώπους. Π.χ. το ενδιαφέρον ή η ευαισθησία μας για τους συνανθρώπους μας ή για κοινωνικά ζητήματα. </a:t>
            </a:r>
          </a:p>
          <a:p>
            <a:pPr marL="0" indent="0">
              <a:buNone/>
            </a:pPr>
            <a:endParaRPr lang="en-US" sz="1400" dirty="0"/>
          </a:p>
        </p:txBody>
      </p:sp>
      <p:sp>
        <p:nvSpPr>
          <p:cNvPr id="31" name="Rectangle 30">
            <a:extLst>
              <a:ext uri="{FF2B5EF4-FFF2-40B4-BE49-F238E27FC236}">
                <a16:creationId xmlns:a16="http://schemas.microsoft.com/office/drawing/2014/main" id="{70E96339-907C-46C3-99AC-31179B6F0EB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16299" y="608401"/>
            <a:ext cx="4637502" cy="5593443"/>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A57281B1-E2C2-6910-7FD5-B2A7CAC1E35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931020" y="3352067"/>
            <a:ext cx="4307244" cy="3314987"/>
          </a:xfrm>
          <a:prstGeom prst="rect">
            <a:avLst/>
          </a:prstGeom>
        </p:spPr>
      </p:pic>
      <p:cxnSp>
        <p:nvCxnSpPr>
          <p:cNvPr id="33" name="Straight Connector 32">
            <a:extLst>
              <a:ext uri="{FF2B5EF4-FFF2-40B4-BE49-F238E27FC236}">
                <a16:creationId xmlns:a16="http://schemas.microsoft.com/office/drawing/2014/main" id="{6CF1BAF6-AD41-4082-B212-8A1F9A2E8779}"/>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Footer Placeholder 3"/>
          <p:cNvSpPr>
            <a:spLocks noGrp="1"/>
          </p:cNvSpPr>
          <p:nvPr>
            <p:ph type="ftr" sz="quarter" idx="11"/>
          </p:nvPr>
        </p:nvSpPr>
        <p:spPr>
          <a:xfrm>
            <a:off x="4038600" y="6492240"/>
            <a:ext cx="4114800" cy="365125"/>
          </a:xfrm>
        </p:spPr>
        <p:txBody>
          <a:bodyPr>
            <a:normAutofit/>
          </a:bodyPr>
          <a:lstStyle/>
          <a:p>
            <a:pPr>
              <a:lnSpc>
                <a:spcPct val="90000"/>
              </a:lnSpc>
              <a:spcAft>
                <a:spcPts val="600"/>
              </a:spcAft>
            </a:pPr>
            <a:r>
              <a:rPr lang="el-GR" sz="1000"/>
              <a:t>Υπηρεσία Συμβουλευτικής &amp; Επαγγελματικής Αγωγής, Οκτώβριος 2026</a:t>
            </a:r>
            <a:endParaRPr lang="en-US" sz="1000"/>
          </a:p>
        </p:txBody>
      </p:sp>
      <p:sp>
        <p:nvSpPr>
          <p:cNvPr id="14" name="TextBox 13">
            <a:extLst>
              <a:ext uri="{FF2B5EF4-FFF2-40B4-BE49-F238E27FC236}">
                <a16:creationId xmlns:a16="http://schemas.microsoft.com/office/drawing/2014/main" id="{3A733A28-2A78-9031-1016-3430CA0984B9}"/>
              </a:ext>
            </a:extLst>
          </p:cNvPr>
          <p:cNvSpPr txBox="1"/>
          <p:nvPr/>
        </p:nvSpPr>
        <p:spPr>
          <a:xfrm>
            <a:off x="8940583" y="4759907"/>
            <a:ext cx="2206388" cy="923330"/>
          </a:xfrm>
          <a:prstGeom prst="rect">
            <a:avLst/>
          </a:prstGeom>
          <a:noFill/>
        </p:spPr>
        <p:txBody>
          <a:bodyPr wrap="square">
            <a:spAutoFit/>
          </a:bodyPr>
          <a:lstStyle/>
          <a:p>
            <a:pPr algn="ctr"/>
            <a:r>
              <a:rPr lang="el-GR" dirty="0"/>
              <a:t>Σχετίζονται/</a:t>
            </a:r>
            <a:endParaRPr lang="en-US" dirty="0"/>
          </a:p>
          <a:p>
            <a:pPr algn="ctr"/>
            <a:r>
              <a:rPr lang="el-GR" dirty="0" err="1"/>
              <a:t>Αλληλεπιδρούν</a:t>
            </a:r>
            <a:r>
              <a:rPr lang="el-GR" dirty="0"/>
              <a:t>  μεταξύ τους; </a:t>
            </a:r>
          </a:p>
        </p:txBody>
      </p:sp>
      <p:pic>
        <p:nvPicPr>
          <p:cNvPr id="20" name="Picture 19">
            <a:extLst>
              <a:ext uri="{FF2B5EF4-FFF2-40B4-BE49-F238E27FC236}">
                <a16:creationId xmlns:a16="http://schemas.microsoft.com/office/drawing/2014/main" id="{C3CD5B72-E864-C5E4-8864-A3EBC1A73499}"/>
              </a:ext>
            </a:extLst>
          </p:cNvPr>
          <p:cNvPicPr>
            <a:picLocks noChangeAspect="1"/>
          </p:cNvPicPr>
          <p:nvPr/>
        </p:nvPicPr>
        <p:blipFill>
          <a:blip r:embed="rId3"/>
          <a:stretch>
            <a:fillRect/>
          </a:stretch>
        </p:blipFill>
        <p:spPr>
          <a:xfrm>
            <a:off x="9648175" y="18540"/>
            <a:ext cx="2385267" cy="3314987"/>
          </a:xfrm>
          <a:prstGeom prst="rect">
            <a:avLst/>
          </a:prstGeom>
        </p:spPr>
      </p:pic>
      <p:pic>
        <p:nvPicPr>
          <p:cNvPr id="23" name="Picture 22">
            <a:extLst>
              <a:ext uri="{FF2B5EF4-FFF2-40B4-BE49-F238E27FC236}">
                <a16:creationId xmlns:a16="http://schemas.microsoft.com/office/drawing/2014/main" id="{A9E1B718-4B82-9E1A-4685-AB88DAA9C835}"/>
              </a:ext>
            </a:extLst>
          </p:cNvPr>
          <p:cNvPicPr>
            <a:picLocks noChangeAspect="1"/>
          </p:cNvPicPr>
          <p:nvPr/>
        </p:nvPicPr>
        <p:blipFill>
          <a:blip r:embed="rId4"/>
          <a:stretch>
            <a:fillRect/>
          </a:stretch>
        </p:blipFill>
        <p:spPr>
          <a:xfrm>
            <a:off x="0" y="5495290"/>
            <a:ext cx="952500" cy="1362075"/>
          </a:xfrm>
          <a:prstGeom prst="rect">
            <a:avLst/>
          </a:prstGeom>
        </p:spPr>
      </p:pic>
    </p:spTree>
    <p:extLst>
      <p:ext uri="{BB962C8B-B14F-4D97-AF65-F5344CB8AC3E}">
        <p14:creationId xmlns:p14="http://schemas.microsoft.com/office/powerpoint/2010/main" val="507239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ppt_w</p:attrName>
                                        </p:attrNameLst>
                                      </p:cBhvr>
                                      <p:tavLst>
                                        <p:tav tm="0" fmla="#ppt_w*sin(2.5*pi*$)">
                                          <p:val>
                                            <p:fltVal val="0"/>
                                          </p:val>
                                        </p:tav>
                                        <p:tav tm="100000">
                                          <p:val>
                                            <p:fltVal val="1"/>
                                          </p:val>
                                        </p:tav>
                                      </p:tavLst>
                                    </p:anim>
                                    <p:anim calcmode="lin" valueType="num">
                                      <p:cBhvr>
                                        <p:cTn id="9" dur="20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D2B783EE-0239-4717-BBEA-8C9EAC61C82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1" y="345810"/>
            <a:ext cx="5120561" cy="1325563"/>
          </a:xfrm>
        </p:spPr>
        <p:txBody>
          <a:bodyPr>
            <a:normAutofit/>
          </a:bodyPr>
          <a:lstStyle/>
          <a:p>
            <a:r>
              <a:rPr lang="el-GR" sz="2800" b="1"/>
              <a:t>Συναισθήματα-</a:t>
            </a:r>
            <a:br>
              <a:rPr lang="el-GR" sz="2800" b="1"/>
            </a:br>
            <a:r>
              <a:rPr lang="el-GR" sz="2800" b="1"/>
              <a:t>Συναισθηματική Νοημοσύνη (Σ.Ν.)</a:t>
            </a:r>
            <a:endParaRPr lang="en-US" sz="2800" b="1"/>
          </a:p>
        </p:txBody>
      </p:sp>
      <p:sp>
        <p:nvSpPr>
          <p:cNvPr id="3" name="Content Placeholder 2"/>
          <p:cNvSpPr>
            <a:spLocks noGrp="1"/>
          </p:cNvSpPr>
          <p:nvPr>
            <p:ph idx="1"/>
          </p:nvPr>
        </p:nvSpPr>
        <p:spPr>
          <a:xfrm>
            <a:off x="838201" y="1825625"/>
            <a:ext cx="5092194" cy="4351338"/>
          </a:xfrm>
        </p:spPr>
        <p:txBody>
          <a:bodyPr>
            <a:normAutofit/>
          </a:bodyPr>
          <a:lstStyle/>
          <a:p>
            <a:r>
              <a:rPr lang="el-GR" sz="1500" b="1" dirty="0"/>
              <a:t>Όλα μας τα συναισθήματα είναι και θεμιτά και πολύτιμα</a:t>
            </a:r>
            <a:r>
              <a:rPr lang="el-GR" sz="1500" dirty="0"/>
              <a:t>. Άλλωστε τα συναισθήματα </a:t>
            </a:r>
            <a:r>
              <a:rPr lang="el-GR" sz="1500" b="1" dirty="0"/>
              <a:t>δεν κρίνονται και δεν αναφέρονται πλέον ως αρνητικά ή θετικά αλλά ως ευχάριστα ή δυσάρεστα</a:t>
            </a:r>
            <a:r>
              <a:rPr lang="el-GR" sz="1500" dirty="0"/>
              <a:t>, μιας και όλα και το καθένα ξεχωριστά εξυπηρετεί συγκεκριμένους σκοπούς στην ανθρώπινη εμπειρία. </a:t>
            </a:r>
          </a:p>
          <a:p>
            <a:r>
              <a:rPr lang="el-GR" sz="1500" b="1" dirty="0"/>
              <a:t>Η Σ.Ν. αναφέρεται στην ικανότητα του ατόμου να αναγνωρίζει, να κατανοεί, να διαχειρίζεται και να ρυθμίζει τα συναισθήματά του καθώς και να αντιλαμβάνεται και να ανταποκρίνεται στα συναισθήματα των Άλλων</a:t>
            </a:r>
            <a:r>
              <a:rPr lang="el-GR" sz="1500" dirty="0"/>
              <a:t>.</a:t>
            </a:r>
          </a:p>
          <a:p>
            <a:r>
              <a:rPr lang="el-GR" sz="1500" dirty="0"/>
              <a:t>Σταδιακή καλλιέργεια της Σ.Ν.: </a:t>
            </a:r>
          </a:p>
          <a:p>
            <a:pPr>
              <a:buFontTx/>
              <a:buChar char="-"/>
            </a:pPr>
            <a:r>
              <a:rPr lang="el-GR" sz="1500" dirty="0"/>
              <a:t>Βασική Δεξιότητα και υπόστρωμα για όλες τις υπόλοιπες δεξιότητες. </a:t>
            </a:r>
          </a:p>
          <a:p>
            <a:pPr>
              <a:buFontTx/>
              <a:buChar char="-"/>
            </a:pPr>
            <a:r>
              <a:rPr lang="el-GR" sz="1500" b="1" dirty="0"/>
              <a:t>Είναι το κλειδί για μια ζωή με ισορροπία, εσωτερική ευεξία και προσωπική ανάπτυξη.</a:t>
            </a:r>
          </a:p>
          <a:p>
            <a:endParaRPr lang="en-US" sz="1500" dirty="0"/>
          </a:p>
        </p:txBody>
      </p:sp>
      <p:sp>
        <p:nvSpPr>
          <p:cNvPr id="29" name="Oval 28">
            <a:extLst>
              <a:ext uri="{FF2B5EF4-FFF2-40B4-BE49-F238E27FC236}">
                <a16:creationId xmlns:a16="http://schemas.microsoft.com/office/drawing/2014/main" id="{A7B99495-F43F-4D80-A44F-2CB4764EB90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0569" y="1364732"/>
            <a:ext cx="947488" cy="9217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7" name="Picture 6" descr="Δεν Νιώθω Καλά - Αγκαλιάζοντας τα Συναισθήματά μας με το NLP - nlpgreece®">
            <a:extLst>
              <a:ext uri="{FF2B5EF4-FFF2-40B4-BE49-F238E27FC236}">
                <a16:creationId xmlns:a16="http://schemas.microsoft.com/office/drawing/2014/main" id="{C2C7A940-6CBA-732F-7866-9C9DCB60184A}"/>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901259" y="2727729"/>
            <a:ext cx="4290741"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p:spPr>
      </p:pic>
      <p:sp>
        <p:nvSpPr>
          <p:cNvPr id="30" name="Arc 29">
            <a:extLst>
              <a:ext uri="{FF2B5EF4-FFF2-40B4-BE49-F238E27FC236}">
                <a16:creationId xmlns:a16="http://schemas.microsoft.com/office/drawing/2014/main" id="{70BEB1E7-2F88-40BC-B73D-42E5B6F80BF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759070" flipV="1">
            <a:off x="6034138" y="-673140"/>
            <a:ext cx="4021193" cy="402119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5" name="Picture 4" descr="Συναισθηματική Νοημοσύνη στην εργασία - Είναι το «κλειδί» στην επιτυχία;">
            <a:extLst>
              <a:ext uri="{FF2B5EF4-FFF2-40B4-BE49-F238E27FC236}">
                <a16:creationId xmlns:a16="http://schemas.microsoft.com/office/drawing/2014/main" id="{2F7BB185-C3BF-841F-2412-6682B36B0F6A}"/>
              </a:ext>
            </a:extLst>
          </p:cNvPr>
          <p:cNvPicPr>
            <a:picLocks noChangeAspect="1"/>
          </p:cNvPicPr>
          <p:nvPr/>
        </p:nvPicPr>
        <p:blipFill>
          <a:blip r:embed="rId3" cstate="screen">
            <a:extLst>
              <a:ext uri="{28A0092B-C50C-407E-A947-70E740481C1C}">
                <a14:useLocalDpi xmlns:a14="http://schemas.microsoft.com/office/drawing/2010/main"/>
              </a:ext>
            </a:extLst>
          </a:blip>
          <a:srcRect b="-1"/>
          <a:stretch>
            <a:fillRect/>
          </a:stretch>
        </p:blipFill>
        <p:spPr>
          <a:xfrm>
            <a:off x="62616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p:spPr>
      </p:pic>
      <p:sp>
        <p:nvSpPr>
          <p:cNvPr id="4" name="Footer Placeholder 3"/>
          <p:cNvSpPr>
            <a:spLocks noGrp="1"/>
          </p:cNvSpPr>
          <p:nvPr>
            <p:ph type="ftr" sz="quarter" idx="11"/>
          </p:nvPr>
        </p:nvSpPr>
        <p:spPr>
          <a:xfrm>
            <a:off x="4038600" y="6356350"/>
            <a:ext cx="4114800" cy="365125"/>
          </a:xfrm>
        </p:spPr>
        <p:txBody>
          <a:bodyPr>
            <a:normAutofit/>
          </a:bodyPr>
          <a:lstStyle/>
          <a:p>
            <a:pPr>
              <a:lnSpc>
                <a:spcPct val="90000"/>
              </a:lnSpc>
              <a:spcAft>
                <a:spcPts val="600"/>
              </a:spcAft>
            </a:pPr>
            <a:r>
              <a:rPr lang="el-GR" sz="1000"/>
              <a:t>Υπηρεσία Συμβουλευτικής &amp; Επαγγελματικής Αγωγής, Οκτώβριος 2026</a:t>
            </a:r>
            <a:endParaRPr lang="en-US" sz="1000"/>
          </a:p>
        </p:txBody>
      </p:sp>
      <p:pic>
        <p:nvPicPr>
          <p:cNvPr id="6" name="Picture 5">
            <a:extLst>
              <a:ext uri="{FF2B5EF4-FFF2-40B4-BE49-F238E27FC236}">
                <a16:creationId xmlns:a16="http://schemas.microsoft.com/office/drawing/2014/main" id="{0CAD110A-A6D2-AFB4-D298-42DFDA252562}"/>
              </a:ext>
            </a:extLst>
          </p:cNvPr>
          <p:cNvPicPr>
            <a:picLocks noChangeAspect="1"/>
          </p:cNvPicPr>
          <p:nvPr/>
        </p:nvPicPr>
        <p:blipFill>
          <a:blip r:embed="rId4"/>
          <a:stretch>
            <a:fillRect/>
          </a:stretch>
        </p:blipFill>
        <p:spPr>
          <a:xfrm>
            <a:off x="11239500" y="5495925"/>
            <a:ext cx="952500" cy="1362075"/>
          </a:xfrm>
          <a:prstGeom prst="rect">
            <a:avLst/>
          </a:prstGeom>
        </p:spPr>
      </p:pic>
    </p:spTree>
    <p:extLst>
      <p:ext uri="{BB962C8B-B14F-4D97-AF65-F5344CB8AC3E}">
        <p14:creationId xmlns:p14="http://schemas.microsoft.com/office/powerpoint/2010/main" val="42703423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009C79-8591-4A58-A9F5-FA2E249DFF61}"/>
              </a:ext>
            </a:extLst>
          </p:cNvPr>
          <p:cNvSpPr>
            <a:spLocks noGrp="1"/>
          </p:cNvSpPr>
          <p:nvPr>
            <p:ph type="body" sz="quarter" idx="10"/>
          </p:nvPr>
        </p:nvSpPr>
        <p:spPr/>
        <p:txBody>
          <a:bodyPr>
            <a:normAutofit fontScale="92500" lnSpcReduction="10000"/>
          </a:bodyPr>
          <a:lstStyle/>
          <a:p>
            <a:r>
              <a:rPr lang="el-GR" b="1" dirty="0">
                <a:solidFill>
                  <a:srgbClr val="FFC000"/>
                </a:solidFill>
              </a:rPr>
              <a:t>Ικανότητες και Δεξιότητες</a:t>
            </a:r>
            <a:endParaRPr lang="en-US" dirty="0"/>
          </a:p>
        </p:txBody>
      </p:sp>
      <p:grpSp>
        <p:nvGrpSpPr>
          <p:cNvPr id="33" name="그룹 32">
            <a:extLst>
              <a:ext uri="{FF2B5EF4-FFF2-40B4-BE49-F238E27FC236}">
                <a16:creationId xmlns:a16="http://schemas.microsoft.com/office/drawing/2014/main" id="{8D64A089-8831-45D5-8027-46EEEB30E0C5}"/>
              </a:ext>
            </a:extLst>
          </p:cNvPr>
          <p:cNvGrpSpPr/>
          <p:nvPr/>
        </p:nvGrpSpPr>
        <p:grpSpPr>
          <a:xfrm>
            <a:off x="9082713" y="1235038"/>
            <a:ext cx="2823661" cy="5219348"/>
            <a:chOff x="1004762" y="167744"/>
            <a:chExt cx="2823661" cy="5219348"/>
          </a:xfrm>
        </p:grpSpPr>
        <p:sp>
          <p:nvSpPr>
            <p:cNvPr id="36" name="자유형: 도형 35">
              <a:extLst>
                <a:ext uri="{FF2B5EF4-FFF2-40B4-BE49-F238E27FC236}">
                  <a16:creationId xmlns:a16="http://schemas.microsoft.com/office/drawing/2014/main" id="{183E648A-A3C4-41BF-87EE-15A485961BC2}"/>
                </a:ext>
              </a:extLst>
            </p:cNvPr>
            <p:cNvSpPr/>
            <p:nvPr/>
          </p:nvSpPr>
          <p:spPr>
            <a:xfrm>
              <a:off x="1004762" y="167744"/>
              <a:ext cx="753974" cy="498665"/>
            </a:xfrm>
            <a:custGeom>
              <a:avLst/>
              <a:gdLst>
                <a:gd name="connsiteX0" fmla="*/ 1302976 w 1960635"/>
                <a:gd name="connsiteY0" fmla="*/ 1288967 h 1296729"/>
                <a:gd name="connsiteX1" fmla="*/ 1062143 w 1960635"/>
                <a:gd name="connsiteY1" fmla="*/ 1289609 h 1296729"/>
                <a:gd name="connsiteX2" fmla="*/ 404366 w 1960635"/>
                <a:gd name="connsiteY2" fmla="*/ 1296294 h 1296729"/>
                <a:gd name="connsiteX3" fmla="*/ 220093 w 1960635"/>
                <a:gd name="connsiteY3" fmla="*/ 1270906 h 1296729"/>
                <a:gd name="connsiteX4" fmla="*/ 7219 w 1960635"/>
                <a:gd name="connsiteY4" fmla="*/ 1011947 h 1296729"/>
                <a:gd name="connsiteX5" fmla="*/ 303006 w 1960635"/>
                <a:gd name="connsiteY5" fmla="*/ 590119 h 1296729"/>
                <a:gd name="connsiteX6" fmla="*/ 408672 w 1960635"/>
                <a:gd name="connsiteY6" fmla="*/ 589926 h 1296729"/>
                <a:gd name="connsiteX7" fmla="*/ 438881 w 1960635"/>
                <a:gd name="connsiteY7" fmla="*/ 572829 h 1296729"/>
                <a:gd name="connsiteX8" fmla="*/ 773104 w 1960635"/>
                <a:gd name="connsiteY8" fmla="*/ 338038 h 1296729"/>
                <a:gd name="connsiteX9" fmla="*/ 810704 w 1960635"/>
                <a:gd name="connsiteY9" fmla="*/ 312714 h 1296729"/>
                <a:gd name="connsiteX10" fmla="*/ 1018951 w 1960635"/>
                <a:gd name="connsiteY10" fmla="*/ 61789 h 1296729"/>
                <a:gd name="connsiteX11" fmla="*/ 1209651 w 1960635"/>
                <a:gd name="connsiteY11" fmla="*/ 2208 h 1296729"/>
                <a:gd name="connsiteX12" fmla="*/ 1529862 w 1960635"/>
                <a:gd name="connsiteY12" fmla="*/ 94826 h 1296729"/>
                <a:gd name="connsiteX13" fmla="*/ 1710728 w 1960635"/>
                <a:gd name="connsiteY13" fmla="*/ 411438 h 1296729"/>
                <a:gd name="connsiteX14" fmla="*/ 1701730 w 1960635"/>
                <a:gd name="connsiteY14" fmla="*/ 566595 h 1296729"/>
                <a:gd name="connsiteX15" fmla="*/ 1715613 w 1960635"/>
                <a:gd name="connsiteY15" fmla="*/ 591983 h 1296729"/>
                <a:gd name="connsiteX16" fmla="*/ 1957732 w 1960635"/>
                <a:gd name="connsiteY16" fmla="*/ 891820 h 1296729"/>
                <a:gd name="connsiteX17" fmla="*/ 1878483 w 1960635"/>
                <a:gd name="connsiteY17" fmla="*/ 1154570 h 1296729"/>
                <a:gd name="connsiteX18" fmla="*/ 1671071 w 1960635"/>
                <a:gd name="connsiteY18" fmla="*/ 1278554 h 1296729"/>
                <a:gd name="connsiteX19" fmla="*/ 1534169 w 1960635"/>
                <a:gd name="connsiteY19" fmla="*/ 1289224 h 1296729"/>
                <a:gd name="connsiteX20" fmla="*/ 1302912 w 1960635"/>
                <a:gd name="connsiteY20" fmla="*/ 1288967 h 1296729"/>
                <a:gd name="connsiteX21" fmla="*/ 1302976 w 1960635"/>
                <a:gd name="connsiteY21" fmla="*/ 1288967 h 1296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60635" h="1296729">
                  <a:moveTo>
                    <a:pt x="1302976" y="1288967"/>
                  </a:moveTo>
                  <a:cubicBezTo>
                    <a:pt x="1222698" y="1288967"/>
                    <a:pt x="1142228" y="1285624"/>
                    <a:pt x="1062143" y="1289609"/>
                  </a:cubicBezTo>
                  <a:cubicBezTo>
                    <a:pt x="842905" y="1300536"/>
                    <a:pt x="623539" y="1291088"/>
                    <a:pt x="404366" y="1296294"/>
                  </a:cubicBezTo>
                  <a:cubicBezTo>
                    <a:pt x="340799" y="1297836"/>
                    <a:pt x="278968" y="1296551"/>
                    <a:pt x="220093" y="1270906"/>
                  </a:cubicBezTo>
                  <a:cubicBezTo>
                    <a:pt x="105301" y="1220836"/>
                    <a:pt x="31450" y="1134067"/>
                    <a:pt x="7219" y="1011947"/>
                  </a:cubicBezTo>
                  <a:cubicBezTo>
                    <a:pt x="-32952" y="809549"/>
                    <a:pt x="98488" y="624055"/>
                    <a:pt x="303006" y="590119"/>
                  </a:cubicBezTo>
                  <a:cubicBezTo>
                    <a:pt x="337393" y="584399"/>
                    <a:pt x="373707" y="586777"/>
                    <a:pt x="408672" y="589926"/>
                  </a:cubicBezTo>
                  <a:cubicBezTo>
                    <a:pt x="425962" y="591469"/>
                    <a:pt x="432518" y="589412"/>
                    <a:pt x="438881" y="572829"/>
                  </a:cubicBezTo>
                  <a:cubicBezTo>
                    <a:pt x="494221" y="427956"/>
                    <a:pt x="619747" y="339902"/>
                    <a:pt x="773104" y="338038"/>
                  </a:cubicBezTo>
                  <a:cubicBezTo>
                    <a:pt x="792772" y="337780"/>
                    <a:pt x="803634" y="333089"/>
                    <a:pt x="810704" y="312714"/>
                  </a:cubicBezTo>
                  <a:cubicBezTo>
                    <a:pt x="848754" y="203384"/>
                    <a:pt x="919712" y="119636"/>
                    <a:pt x="1018951" y="61789"/>
                  </a:cubicBezTo>
                  <a:cubicBezTo>
                    <a:pt x="1077247" y="27789"/>
                    <a:pt x="1140749" y="8571"/>
                    <a:pt x="1209651" y="2208"/>
                  </a:cubicBezTo>
                  <a:cubicBezTo>
                    <a:pt x="1329714" y="-8847"/>
                    <a:pt x="1436794" y="21554"/>
                    <a:pt x="1529862" y="94826"/>
                  </a:cubicBezTo>
                  <a:cubicBezTo>
                    <a:pt x="1631800" y="175104"/>
                    <a:pt x="1695495" y="278777"/>
                    <a:pt x="1710728" y="411438"/>
                  </a:cubicBezTo>
                  <a:cubicBezTo>
                    <a:pt x="1716834" y="464785"/>
                    <a:pt x="1711435" y="515433"/>
                    <a:pt x="1701730" y="566595"/>
                  </a:cubicBezTo>
                  <a:cubicBezTo>
                    <a:pt x="1698902" y="581571"/>
                    <a:pt x="1701923" y="586905"/>
                    <a:pt x="1715613" y="591983"/>
                  </a:cubicBezTo>
                  <a:cubicBezTo>
                    <a:pt x="1855601" y="643852"/>
                    <a:pt x="1938578" y="744440"/>
                    <a:pt x="1957732" y="891820"/>
                  </a:cubicBezTo>
                  <a:cubicBezTo>
                    <a:pt x="1970394" y="989066"/>
                    <a:pt x="1941214" y="1078470"/>
                    <a:pt x="1878483" y="1154570"/>
                  </a:cubicBezTo>
                  <a:cubicBezTo>
                    <a:pt x="1824428" y="1220129"/>
                    <a:pt x="1755720" y="1264285"/>
                    <a:pt x="1671071" y="1278554"/>
                  </a:cubicBezTo>
                  <a:cubicBezTo>
                    <a:pt x="1626016" y="1286139"/>
                    <a:pt x="1580253" y="1289802"/>
                    <a:pt x="1534169" y="1289224"/>
                  </a:cubicBezTo>
                  <a:cubicBezTo>
                    <a:pt x="1457104" y="1288260"/>
                    <a:pt x="1379976" y="1288967"/>
                    <a:pt x="1302912" y="1288967"/>
                  </a:cubicBezTo>
                  <a:cubicBezTo>
                    <a:pt x="1302976" y="1288902"/>
                    <a:pt x="1302976" y="1288902"/>
                    <a:pt x="1302976" y="1288967"/>
                  </a:cubicBezTo>
                  <a:close/>
                </a:path>
              </a:pathLst>
            </a:custGeom>
            <a:solidFill>
              <a:schemeClr val="accent5">
                <a:lumMod val="20000"/>
                <a:lumOff val="80000"/>
              </a:schemeClr>
            </a:solidFill>
            <a:ln w="6421" cap="flat">
              <a:noFill/>
              <a:prstDash val="solid"/>
              <a:miter/>
            </a:ln>
          </p:spPr>
          <p:txBody>
            <a:bodyPr rtlCol="0" anchor="ctr"/>
            <a:lstStyle/>
            <a:p>
              <a:endParaRPr lang="ko-KR" altLang="en-US"/>
            </a:p>
          </p:txBody>
        </p:sp>
        <p:grpSp>
          <p:nvGrpSpPr>
            <p:cNvPr id="37" name="그룹 36">
              <a:extLst>
                <a:ext uri="{FF2B5EF4-FFF2-40B4-BE49-F238E27FC236}">
                  <a16:creationId xmlns:a16="http://schemas.microsoft.com/office/drawing/2014/main" id="{7426380A-3B5A-497C-9C4A-33582304A8CD}"/>
                </a:ext>
              </a:extLst>
            </p:cNvPr>
            <p:cNvGrpSpPr/>
            <p:nvPr/>
          </p:nvGrpSpPr>
          <p:grpSpPr>
            <a:xfrm>
              <a:off x="1547372" y="214466"/>
              <a:ext cx="2281051" cy="5172626"/>
              <a:chOff x="1547372" y="214466"/>
              <a:chExt cx="2281051" cy="5172626"/>
            </a:xfrm>
          </p:grpSpPr>
          <p:sp>
            <p:nvSpPr>
              <p:cNvPr id="38" name="자유형: 도형 37">
                <a:extLst>
                  <a:ext uri="{FF2B5EF4-FFF2-40B4-BE49-F238E27FC236}">
                    <a16:creationId xmlns:a16="http://schemas.microsoft.com/office/drawing/2014/main" id="{176ED28B-0556-47E7-B214-5266963234B8}"/>
                  </a:ext>
                </a:extLst>
              </p:cNvPr>
              <p:cNvSpPr/>
              <p:nvPr/>
            </p:nvSpPr>
            <p:spPr>
              <a:xfrm>
                <a:off x="1810054" y="3167585"/>
                <a:ext cx="384984" cy="921726"/>
              </a:xfrm>
              <a:custGeom>
                <a:avLst/>
                <a:gdLst>
                  <a:gd name="connsiteX0" fmla="*/ 510281 w 510281"/>
                  <a:gd name="connsiteY0" fmla="*/ 1047661 h 1221712"/>
                  <a:gd name="connsiteX1" fmla="*/ 510281 w 510281"/>
                  <a:gd name="connsiteY1" fmla="*/ 0 h 1221712"/>
                  <a:gd name="connsiteX2" fmla="*/ 314504 w 510281"/>
                  <a:gd name="connsiteY2" fmla="*/ 95961 h 1221712"/>
                  <a:gd name="connsiteX3" fmla="*/ 23215 w 510281"/>
                  <a:gd name="connsiteY3" fmla="*/ 754444 h 1221712"/>
                  <a:gd name="connsiteX4" fmla="*/ 4640 w 510281"/>
                  <a:gd name="connsiteY4" fmla="*/ 1144521 h 1221712"/>
                  <a:gd name="connsiteX5" fmla="*/ 109278 w 510281"/>
                  <a:gd name="connsiteY5" fmla="*/ 1211302 h 1221712"/>
                  <a:gd name="connsiteX6" fmla="*/ 510281 w 510281"/>
                  <a:gd name="connsiteY6" fmla="*/ 1047661 h 1221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0281" h="1221712">
                    <a:moveTo>
                      <a:pt x="510281" y="1047661"/>
                    </a:moveTo>
                    <a:cubicBezTo>
                      <a:pt x="510217" y="969890"/>
                      <a:pt x="510281" y="308514"/>
                      <a:pt x="510281" y="0"/>
                    </a:cubicBezTo>
                    <a:cubicBezTo>
                      <a:pt x="433153" y="6427"/>
                      <a:pt x="349597" y="70701"/>
                      <a:pt x="314504" y="95961"/>
                    </a:cubicBezTo>
                    <a:cubicBezTo>
                      <a:pt x="131067" y="276377"/>
                      <a:pt x="66665" y="511233"/>
                      <a:pt x="23215" y="754444"/>
                    </a:cubicBezTo>
                    <a:cubicBezTo>
                      <a:pt x="141" y="883699"/>
                      <a:pt x="-5065" y="1013724"/>
                      <a:pt x="4640" y="1144521"/>
                    </a:cubicBezTo>
                    <a:cubicBezTo>
                      <a:pt x="9911" y="1215929"/>
                      <a:pt x="42883" y="1236754"/>
                      <a:pt x="109278" y="1211302"/>
                    </a:cubicBezTo>
                    <a:cubicBezTo>
                      <a:pt x="232298" y="1163996"/>
                      <a:pt x="387069" y="1094838"/>
                      <a:pt x="510281" y="1047661"/>
                    </a:cubicBezTo>
                    <a:close/>
                  </a:path>
                </a:pathLst>
              </a:custGeom>
              <a:solidFill>
                <a:schemeClr val="accent1"/>
              </a:solidFill>
              <a:ln w="6421" cap="flat">
                <a:noFill/>
                <a:prstDash val="solid"/>
                <a:miter/>
              </a:ln>
            </p:spPr>
            <p:txBody>
              <a:bodyPr rtlCol="0" anchor="ctr"/>
              <a:lstStyle/>
              <a:p>
                <a:endParaRPr lang="ko-KR" altLang="en-US"/>
              </a:p>
            </p:txBody>
          </p:sp>
          <p:sp>
            <p:nvSpPr>
              <p:cNvPr id="39" name="자유형: 도형 38">
                <a:extLst>
                  <a:ext uri="{FF2B5EF4-FFF2-40B4-BE49-F238E27FC236}">
                    <a16:creationId xmlns:a16="http://schemas.microsoft.com/office/drawing/2014/main" id="{7B5494EB-E84B-40BA-95D4-880672D9E9FE}"/>
                  </a:ext>
                </a:extLst>
              </p:cNvPr>
              <p:cNvSpPr/>
              <p:nvPr/>
            </p:nvSpPr>
            <p:spPr>
              <a:xfrm>
                <a:off x="3165210" y="3167585"/>
                <a:ext cx="384984" cy="921726"/>
              </a:xfrm>
              <a:custGeom>
                <a:avLst/>
                <a:gdLst>
                  <a:gd name="connsiteX0" fmla="*/ 0 w 510281"/>
                  <a:gd name="connsiteY0" fmla="*/ 1047661 h 1221712"/>
                  <a:gd name="connsiteX1" fmla="*/ 0 w 510281"/>
                  <a:gd name="connsiteY1" fmla="*/ 0 h 1221712"/>
                  <a:gd name="connsiteX2" fmla="*/ 195778 w 510281"/>
                  <a:gd name="connsiteY2" fmla="*/ 95961 h 1221712"/>
                  <a:gd name="connsiteX3" fmla="*/ 487066 w 510281"/>
                  <a:gd name="connsiteY3" fmla="*/ 754444 h 1221712"/>
                  <a:gd name="connsiteX4" fmla="*/ 505641 w 510281"/>
                  <a:gd name="connsiteY4" fmla="*/ 1144521 h 1221712"/>
                  <a:gd name="connsiteX5" fmla="*/ 401004 w 510281"/>
                  <a:gd name="connsiteY5" fmla="*/ 1211302 h 1221712"/>
                  <a:gd name="connsiteX6" fmla="*/ 0 w 510281"/>
                  <a:gd name="connsiteY6" fmla="*/ 1047661 h 1221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0281" h="1221712">
                    <a:moveTo>
                      <a:pt x="0" y="1047661"/>
                    </a:moveTo>
                    <a:cubicBezTo>
                      <a:pt x="64" y="969890"/>
                      <a:pt x="0" y="308514"/>
                      <a:pt x="0" y="0"/>
                    </a:cubicBezTo>
                    <a:cubicBezTo>
                      <a:pt x="77128" y="6427"/>
                      <a:pt x="160684" y="70701"/>
                      <a:pt x="195778" y="95961"/>
                    </a:cubicBezTo>
                    <a:cubicBezTo>
                      <a:pt x="379215" y="276377"/>
                      <a:pt x="443617" y="511233"/>
                      <a:pt x="487066" y="754444"/>
                    </a:cubicBezTo>
                    <a:cubicBezTo>
                      <a:pt x="510140" y="883699"/>
                      <a:pt x="515346" y="1013724"/>
                      <a:pt x="505641" y="1144521"/>
                    </a:cubicBezTo>
                    <a:cubicBezTo>
                      <a:pt x="500371" y="1215929"/>
                      <a:pt x="467398" y="1236754"/>
                      <a:pt x="401004" y="1211302"/>
                    </a:cubicBezTo>
                    <a:cubicBezTo>
                      <a:pt x="277919" y="1163996"/>
                      <a:pt x="123149" y="1094838"/>
                      <a:pt x="0" y="1047661"/>
                    </a:cubicBezTo>
                    <a:close/>
                  </a:path>
                </a:pathLst>
              </a:custGeom>
              <a:solidFill>
                <a:schemeClr val="accent1"/>
              </a:solidFill>
              <a:ln w="6421" cap="flat">
                <a:noFill/>
                <a:prstDash val="solid"/>
                <a:miter/>
              </a:ln>
            </p:spPr>
            <p:txBody>
              <a:bodyPr rtlCol="0" anchor="ctr"/>
              <a:lstStyle/>
              <a:p>
                <a:endParaRPr lang="ko-KR" altLang="en-US"/>
              </a:p>
            </p:txBody>
          </p:sp>
          <p:grpSp>
            <p:nvGrpSpPr>
              <p:cNvPr id="40" name="그룹 39">
                <a:extLst>
                  <a:ext uri="{FF2B5EF4-FFF2-40B4-BE49-F238E27FC236}">
                    <a16:creationId xmlns:a16="http://schemas.microsoft.com/office/drawing/2014/main" id="{69100CF0-DA5C-4A8E-8191-C69591A82871}"/>
                  </a:ext>
                </a:extLst>
              </p:cNvPr>
              <p:cNvGrpSpPr/>
              <p:nvPr/>
            </p:nvGrpSpPr>
            <p:grpSpPr>
              <a:xfrm>
                <a:off x="1547372" y="214466"/>
                <a:ext cx="2281051" cy="5172626"/>
                <a:chOff x="1547372" y="214466"/>
                <a:chExt cx="2281051" cy="5172626"/>
              </a:xfrm>
            </p:grpSpPr>
            <p:sp>
              <p:nvSpPr>
                <p:cNvPr id="56" name="자유형: 도형 55">
                  <a:extLst>
                    <a:ext uri="{FF2B5EF4-FFF2-40B4-BE49-F238E27FC236}">
                      <a16:creationId xmlns:a16="http://schemas.microsoft.com/office/drawing/2014/main" id="{956A8335-E478-4FFF-B1C2-A1A61F70D5E1}"/>
                    </a:ext>
                  </a:extLst>
                </p:cNvPr>
                <p:cNvSpPr/>
                <p:nvPr/>
              </p:nvSpPr>
              <p:spPr>
                <a:xfrm>
                  <a:off x="2339224" y="3956515"/>
                  <a:ext cx="692157" cy="1430577"/>
                </a:xfrm>
                <a:custGeom>
                  <a:avLst/>
                  <a:gdLst>
                    <a:gd name="connsiteX0" fmla="*/ 838681 w 917426"/>
                    <a:gd name="connsiteY0" fmla="*/ 432406 h 1896174"/>
                    <a:gd name="connsiteX1" fmla="*/ 830582 w 917426"/>
                    <a:gd name="connsiteY1" fmla="*/ 398920 h 1896174"/>
                    <a:gd name="connsiteX2" fmla="*/ 831803 w 917426"/>
                    <a:gd name="connsiteY2" fmla="*/ 16684 h 1896174"/>
                    <a:gd name="connsiteX3" fmla="*/ 767787 w 917426"/>
                    <a:gd name="connsiteY3" fmla="*/ 2030 h 1896174"/>
                    <a:gd name="connsiteX4" fmla="*/ 128842 w 917426"/>
                    <a:gd name="connsiteY4" fmla="*/ 2030 h 1896174"/>
                    <a:gd name="connsiteX5" fmla="*/ 99598 w 917426"/>
                    <a:gd name="connsiteY5" fmla="*/ 2030 h 1896174"/>
                    <a:gd name="connsiteX6" fmla="*/ 98569 w 917426"/>
                    <a:gd name="connsiteY6" fmla="*/ 2030 h 1896174"/>
                    <a:gd name="connsiteX7" fmla="*/ 98569 w 917426"/>
                    <a:gd name="connsiteY7" fmla="*/ 2223 h 1896174"/>
                    <a:gd name="connsiteX8" fmla="*/ 71253 w 917426"/>
                    <a:gd name="connsiteY8" fmla="*/ 16684 h 1896174"/>
                    <a:gd name="connsiteX9" fmla="*/ 79416 w 917426"/>
                    <a:gd name="connsiteY9" fmla="*/ 405283 h 1896174"/>
                    <a:gd name="connsiteX10" fmla="*/ 71446 w 917426"/>
                    <a:gd name="connsiteY10" fmla="*/ 442047 h 1896174"/>
                    <a:gd name="connsiteX11" fmla="*/ 35967 w 917426"/>
                    <a:gd name="connsiteY11" fmla="*/ 906553 h 1896174"/>
                    <a:gd name="connsiteX12" fmla="*/ 207192 w 917426"/>
                    <a:gd name="connsiteY12" fmla="*/ 1341815 h 1896174"/>
                    <a:gd name="connsiteX13" fmla="*/ 460623 w 917426"/>
                    <a:gd name="connsiteY13" fmla="*/ 1896175 h 1896174"/>
                    <a:gd name="connsiteX14" fmla="*/ 700299 w 917426"/>
                    <a:gd name="connsiteY14" fmla="*/ 1401975 h 1896174"/>
                    <a:gd name="connsiteX15" fmla="*/ 891706 w 917426"/>
                    <a:gd name="connsiteY15" fmla="*/ 876216 h 1896174"/>
                    <a:gd name="connsiteX16" fmla="*/ 838681 w 917426"/>
                    <a:gd name="connsiteY16" fmla="*/ 432406 h 1896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17426" h="1896174">
                      <a:moveTo>
                        <a:pt x="838681" y="432406"/>
                      </a:moveTo>
                      <a:cubicBezTo>
                        <a:pt x="832060" y="421673"/>
                        <a:pt x="830518" y="410875"/>
                        <a:pt x="830582" y="398920"/>
                      </a:cubicBezTo>
                      <a:cubicBezTo>
                        <a:pt x="831096" y="271529"/>
                        <a:pt x="831418" y="144075"/>
                        <a:pt x="831803" y="16684"/>
                      </a:cubicBezTo>
                      <a:cubicBezTo>
                        <a:pt x="812007" y="-1055"/>
                        <a:pt x="789704" y="-2148"/>
                        <a:pt x="767787" y="2030"/>
                      </a:cubicBezTo>
                      <a:lnTo>
                        <a:pt x="128842" y="2030"/>
                      </a:lnTo>
                      <a:cubicBezTo>
                        <a:pt x="118944" y="487"/>
                        <a:pt x="109175" y="102"/>
                        <a:pt x="99598" y="2030"/>
                      </a:cubicBezTo>
                      <a:lnTo>
                        <a:pt x="98569" y="2030"/>
                      </a:lnTo>
                      <a:lnTo>
                        <a:pt x="98569" y="2223"/>
                      </a:lnTo>
                      <a:cubicBezTo>
                        <a:pt x="89185" y="4344"/>
                        <a:pt x="79994" y="8714"/>
                        <a:pt x="71253" y="16684"/>
                      </a:cubicBezTo>
                      <a:cubicBezTo>
                        <a:pt x="72153" y="67525"/>
                        <a:pt x="78773" y="365690"/>
                        <a:pt x="79416" y="405283"/>
                      </a:cubicBezTo>
                      <a:cubicBezTo>
                        <a:pt x="79609" y="418394"/>
                        <a:pt x="78195" y="430607"/>
                        <a:pt x="71446" y="442047"/>
                      </a:cubicBezTo>
                      <a:cubicBezTo>
                        <a:pt x="-16738" y="591034"/>
                        <a:pt x="-16802" y="746576"/>
                        <a:pt x="35967" y="906553"/>
                      </a:cubicBezTo>
                      <a:cubicBezTo>
                        <a:pt x="84879" y="1054897"/>
                        <a:pt x="144075" y="1199063"/>
                        <a:pt x="207192" y="1341815"/>
                      </a:cubicBezTo>
                      <a:cubicBezTo>
                        <a:pt x="290169" y="1529493"/>
                        <a:pt x="367812" y="1713574"/>
                        <a:pt x="460623" y="1896175"/>
                      </a:cubicBezTo>
                      <a:cubicBezTo>
                        <a:pt x="548357" y="1718072"/>
                        <a:pt x="633262" y="1561373"/>
                        <a:pt x="700299" y="1401975"/>
                      </a:cubicBezTo>
                      <a:cubicBezTo>
                        <a:pt x="772672" y="1229850"/>
                        <a:pt x="840223" y="1056118"/>
                        <a:pt x="891706" y="876216"/>
                      </a:cubicBezTo>
                      <a:cubicBezTo>
                        <a:pt x="936505" y="719774"/>
                        <a:pt x="925193" y="572009"/>
                        <a:pt x="838681" y="432406"/>
                      </a:cubicBezTo>
                      <a:close/>
                    </a:path>
                  </a:pathLst>
                </a:custGeom>
                <a:solidFill>
                  <a:schemeClr val="accent2"/>
                </a:solidFill>
                <a:ln w="6421" cap="flat">
                  <a:noFill/>
                  <a:prstDash val="solid"/>
                  <a:miter/>
                </a:ln>
              </p:spPr>
              <p:txBody>
                <a:bodyPr rtlCol="0" anchor="ctr"/>
                <a:lstStyle/>
                <a:p>
                  <a:endParaRPr lang="ko-KR" altLang="en-US"/>
                </a:p>
              </p:txBody>
            </p:sp>
            <p:sp>
              <p:nvSpPr>
                <p:cNvPr id="57" name="자유형: 도형 56">
                  <a:extLst>
                    <a:ext uri="{FF2B5EF4-FFF2-40B4-BE49-F238E27FC236}">
                      <a16:creationId xmlns:a16="http://schemas.microsoft.com/office/drawing/2014/main" id="{23CF4E88-F7BF-4067-9CB2-DB318037AAF4}"/>
                    </a:ext>
                  </a:extLst>
                </p:cNvPr>
                <p:cNvSpPr/>
                <p:nvPr/>
              </p:nvSpPr>
              <p:spPr>
                <a:xfrm>
                  <a:off x="1547372" y="214466"/>
                  <a:ext cx="2281051" cy="2736858"/>
                </a:xfrm>
                <a:custGeom>
                  <a:avLst/>
                  <a:gdLst>
                    <a:gd name="connsiteX0" fmla="*/ 2812119 w 3023443"/>
                    <a:gd name="connsiteY0" fmla="*/ 749151 h 3627597"/>
                    <a:gd name="connsiteX1" fmla="*/ 1653715 w 3023443"/>
                    <a:gd name="connsiteY1" fmla="*/ 8525 h 3627597"/>
                    <a:gd name="connsiteX2" fmla="*/ 789748 w 3023443"/>
                    <a:gd name="connsiteY2" fmla="*/ 186242 h 3627597"/>
                    <a:gd name="connsiteX3" fmla="*/ 789748 w 3023443"/>
                    <a:gd name="connsiteY3" fmla="*/ 186242 h 3627597"/>
                    <a:gd name="connsiteX4" fmla="*/ 7409 w 3023443"/>
                    <a:gd name="connsiteY4" fmla="*/ 1372348 h 3627597"/>
                    <a:gd name="connsiteX5" fmla="*/ 182105 w 3023443"/>
                    <a:gd name="connsiteY5" fmla="*/ 2180975 h 3627597"/>
                    <a:gd name="connsiteX6" fmla="*/ 606440 w 3023443"/>
                    <a:gd name="connsiteY6" fmla="*/ 2959329 h 3627597"/>
                    <a:gd name="connsiteX7" fmla="*/ 676241 w 3023443"/>
                    <a:gd name="connsiteY7" fmla="*/ 3104781 h 3627597"/>
                    <a:gd name="connsiteX8" fmla="*/ 735822 w 3023443"/>
                    <a:gd name="connsiteY8" fmla="*/ 3619805 h 3627597"/>
                    <a:gd name="connsiteX9" fmla="*/ 2285011 w 3023443"/>
                    <a:gd name="connsiteY9" fmla="*/ 3620384 h 3627597"/>
                    <a:gd name="connsiteX10" fmla="*/ 2284946 w 3023443"/>
                    <a:gd name="connsiteY10" fmla="*/ 3521146 h 3627597"/>
                    <a:gd name="connsiteX11" fmla="*/ 2442867 w 3023443"/>
                    <a:gd name="connsiteY11" fmla="*/ 2903861 h 3627597"/>
                    <a:gd name="connsiteX12" fmla="*/ 2852419 w 3023443"/>
                    <a:gd name="connsiteY12" fmla="*/ 2153659 h 3627597"/>
                    <a:gd name="connsiteX13" fmla="*/ 2812119 w 3023443"/>
                    <a:gd name="connsiteY13" fmla="*/ 749151 h 3627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023443" h="3627597">
                      <a:moveTo>
                        <a:pt x="2812119" y="749151"/>
                      </a:moveTo>
                      <a:cubicBezTo>
                        <a:pt x="2553096" y="310740"/>
                        <a:pt x="2162119" y="62515"/>
                        <a:pt x="1653715" y="8525"/>
                      </a:cubicBezTo>
                      <a:cubicBezTo>
                        <a:pt x="1347836" y="-23997"/>
                        <a:pt x="1059183" y="36806"/>
                        <a:pt x="789748" y="186242"/>
                      </a:cubicBezTo>
                      <a:cubicBezTo>
                        <a:pt x="789748" y="186242"/>
                        <a:pt x="789748" y="186242"/>
                        <a:pt x="789748" y="186242"/>
                      </a:cubicBezTo>
                      <a:cubicBezTo>
                        <a:pt x="325306" y="447257"/>
                        <a:pt x="65834" y="845433"/>
                        <a:pt x="7409" y="1372348"/>
                      </a:cubicBezTo>
                      <a:cubicBezTo>
                        <a:pt x="-24407" y="1659330"/>
                        <a:pt x="48544" y="1928637"/>
                        <a:pt x="182105" y="2180975"/>
                      </a:cubicBezTo>
                      <a:cubicBezTo>
                        <a:pt x="320357" y="2442119"/>
                        <a:pt x="464587" y="2700114"/>
                        <a:pt x="606440" y="2959329"/>
                      </a:cubicBezTo>
                      <a:cubicBezTo>
                        <a:pt x="632342" y="3006635"/>
                        <a:pt x="657987" y="3053812"/>
                        <a:pt x="676241" y="3104781"/>
                      </a:cubicBezTo>
                      <a:cubicBezTo>
                        <a:pt x="736144" y="3271892"/>
                        <a:pt x="739807" y="3445367"/>
                        <a:pt x="735822" y="3619805"/>
                      </a:cubicBezTo>
                      <a:cubicBezTo>
                        <a:pt x="837246" y="3629061"/>
                        <a:pt x="2000086" y="3631053"/>
                        <a:pt x="2285011" y="3620384"/>
                      </a:cubicBezTo>
                      <a:cubicBezTo>
                        <a:pt x="2285011" y="3587283"/>
                        <a:pt x="2285653" y="3554246"/>
                        <a:pt x="2284946" y="3521146"/>
                      </a:cubicBezTo>
                      <a:cubicBezTo>
                        <a:pt x="2280447" y="3300751"/>
                        <a:pt x="2329424" y="3096811"/>
                        <a:pt x="2442867" y="2903861"/>
                      </a:cubicBezTo>
                      <a:cubicBezTo>
                        <a:pt x="2587161" y="2658336"/>
                        <a:pt x="2724128" y="2407990"/>
                        <a:pt x="2852419" y="2153659"/>
                      </a:cubicBezTo>
                      <a:cubicBezTo>
                        <a:pt x="3091131" y="1680412"/>
                        <a:pt x="3082004" y="1205944"/>
                        <a:pt x="2812119" y="749151"/>
                      </a:cubicBezTo>
                      <a:close/>
                    </a:path>
                  </a:pathLst>
                </a:custGeom>
                <a:solidFill>
                  <a:schemeClr val="accent3">
                    <a:lumMod val="60000"/>
                    <a:lumOff val="40000"/>
                  </a:schemeClr>
                </a:solidFill>
                <a:ln w="6421" cap="flat">
                  <a:noFill/>
                  <a:prstDash val="solid"/>
                  <a:miter/>
                </a:ln>
              </p:spPr>
              <p:txBody>
                <a:bodyPr rtlCol="0" anchor="ctr"/>
                <a:lstStyle/>
                <a:p>
                  <a:endParaRPr lang="ko-KR" altLang="en-US" dirty="0"/>
                </a:p>
              </p:txBody>
            </p:sp>
            <p:sp>
              <p:nvSpPr>
                <p:cNvPr id="58" name="자유형: 도형 57">
                  <a:extLst>
                    <a:ext uri="{FF2B5EF4-FFF2-40B4-BE49-F238E27FC236}">
                      <a16:creationId xmlns:a16="http://schemas.microsoft.com/office/drawing/2014/main" id="{2A7AFFB9-6592-4E6E-9D47-8FF26E219FE9}"/>
                    </a:ext>
                  </a:extLst>
                </p:cNvPr>
                <p:cNvSpPr/>
                <p:nvPr/>
              </p:nvSpPr>
              <p:spPr>
                <a:xfrm>
                  <a:off x="1547437" y="354977"/>
                  <a:ext cx="785737" cy="2595791"/>
                </a:xfrm>
                <a:custGeom>
                  <a:avLst/>
                  <a:gdLst>
                    <a:gd name="connsiteX0" fmla="*/ 1041101 w 1041463"/>
                    <a:gd name="connsiteY0" fmla="*/ 3434270 h 3440619"/>
                    <a:gd name="connsiteX1" fmla="*/ 735801 w 1041463"/>
                    <a:gd name="connsiteY1" fmla="*/ 3433564 h 3440619"/>
                    <a:gd name="connsiteX2" fmla="*/ 676219 w 1041463"/>
                    <a:gd name="connsiteY2" fmla="*/ 2918539 h 3440619"/>
                    <a:gd name="connsiteX3" fmla="*/ 606418 w 1041463"/>
                    <a:gd name="connsiteY3" fmla="*/ 2773087 h 3440619"/>
                    <a:gd name="connsiteX4" fmla="*/ 182083 w 1041463"/>
                    <a:gd name="connsiteY4" fmla="*/ 1994733 h 3440619"/>
                    <a:gd name="connsiteX5" fmla="*/ 7387 w 1041463"/>
                    <a:gd name="connsiteY5" fmla="*/ 1186106 h 3440619"/>
                    <a:gd name="connsiteX6" fmla="*/ 789726 w 1041463"/>
                    <a:gd name="connsiteY6" fmla="*/ 0 h 3440619"/>
                    <a:gd name="connsiteX7" fmla="*/ 583472 w 1041463"/>
                    <a:gd name="connsiteY7" fmla="*/ 233828 h 3440619"/>
                    <a:gd name="connsiteX8" fmla="*/ 286913 w 1041463"/>
                    <a:gd name="connsiteY8" fmla="*/ 930747 h 3440619"/>
                    <a:gd name="connsiteX9" fmla="*/ 506601 w 1041463"/>
                    <a:gd name="connsiteY9" fmla="*/ 1998140 h 3440619"/>
                    <a:gd name="connsiteX10" fmla="*/ 768645 w 1041463"/>
                    <a:gd name="connsiteY10" fmla="*/ 2478457 h 3440619"/>
                    <a:gd name="connsiteX11" fmla="*/ 929714 w 1041463"/>
                    <a:gd name="connsiteY11" fmla="*/ 2770324 h 3440619"/>
                    <a:gd name="connsiteX12" fmla="*/ 1041165 w 1041463"/>
                    <a:gd name="connsiteY12" fmla="*/ 3235729 h 3440619"/>
                    <a:gd name="connsiteX13" fmla="*/ 1041101 w 1041463"/>
                    <a:gd name="connsiteY13" fmla="*/ 3434270 h 3440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41463" h="3440619">
                      <a:moveTo>
                        <a:pt x="1041101" y="3434270"/>
                      </a:moveTo>
                      <a:cubicBezTo>
                        <a:pt x="939291" y="3442819"/>
                        <a:pt x="837546" y="3442883"/>
                        <a:pt x="735801" y="3433564"/>
                      </a:cubicBezTo>
                      <a:cubicBezTo>
                        <a:pt x="739786" y="3259125"/>
                        <a:pt x="736058" y="3085650"/>
                        <a:pt x="676219" y="2918539"/>
                      </a:cubicBezTo>
                      <a:cubicBezTo>
                        <a:pt x="657965" y="2867570"/>
                        <a:pt x="632256" y="2820329"/>
                        <a:pt x="606418" y="2773087"/>
                      </a:cubicBezTo>
                      <a:cubicBezTo>
                        <a:pt x="464566" y="2513872"/>
                        <a:pt x="320271" y="2255877"/>
                        <a:pt x="182083" y="1994733"/>
                      </a:cubicBezTo>
                      <a:cubicBezTo>
                        <a:pt x="48522" y="1742395"/>
                        <a:pt x="-24364" y="1473088"/>
                        <a:pt x="7387" y="1186106"/>
                      </a:cubicBezTo>
                      <a:cubicBezTo>
                        <a:pt x="65748" y="659191"/>
                        <a:pt x="325285" y="261015"/>
                        <a:pt x="789726" y="0"/>
                      </a:cubicBezTo>
                      <a:cubicBezTo>
                        <a:pt x="723332" y="80021"/>
                        <a:pt x="644789" y="149115"/>
                        <a:pt x="583472" y="233828"/>
                      </a:cubicBezTo>
                      <a:cubicBezTo>
                        <a:pt x="431465" y="443681"/>
                        <a:pt x="329784" y="673588"/>
                        <a:pt x="286913" y="930747"/>
                      </a:cubicBezTo>
                      <a:cubicBezTo>
                        <a:pt x="222640" y="1315875"/>
                        <a:pt x="318343" y="1665588"/>
                        <a:pt x="506601" y="1998140"/>
                      </a:cubicBezTo>
                      <a:cubicBezTo>
                        <a:pt x="596455" y="2156831"/>
                        <a:pt x="681168" y="2318415"/>
                        <a:pt x="768645" y="2478457"/>
                      </a:cubicBezTo>
                      <a:cubicBezTo>
                        <a:pt x="821927" y="2575960"/>
                        <a:pt x="876753" y="2672628"/>
                        <a:pt x="929714" y="2770324"/>
                      </a:cubicBezTo>
                      <a:cubicBezTo>
                        <a:pt x="1008385" y="2915389"/>
                        <a:pt x="1039108" y="3072281"/>
                        <a:pt x="1041165" y="3235729"/>
                      </a:cubicBezTo>
                      <a:cubicBezTo>
                        <a:pt x="1041872" y="3301931"/>
                        <a:pt x="1041101" y="3368069"/>
                        <a:pt x="1041101" y="3434270"/>
                      </a:cubicBezTo>
                      <a:close/>
                    </a:path>
                  </a:pathLst>
                </a:custGeom>
                <a:solidFill>
                  <a:schemeClr val="accent3"/>
                </a:solidFill>
                <a:ln w="6421" cap="flat">
                  <a:noFill/>
                  <a:prstDash val="solid"/>
                  <a:miter/>
                </a:ln>
              </p:spPr>
              <p:txBody>
                <a:bodyPr rtlCol="0" anchor="ctr"/>
                <a:lstStyle/>
                <a:p>
                  <a:endParaRPr lang="ko-KR" altLang="en-US"/>
                </a:p>
              </p:txBody>
            </p:sp>
            <p:sp>
              <p:nvSpPr>
                <p:cNvPr id="59" name="자유형: 도형 58">
                  <a:extLst>
                    <a:ext uri="{FF2B5EF4-FFF2-40B4-BE49-F238E27FC236}">
                      <a16:creationId xmlns:a16="http://schemas.microsoft.com/office/drawing/2014/main" id="{0291AB61-D956-4595-8569-94FCBA7235E4}"/>
                    </a:ext>
                  </a:extLst>
                </p:cNvPr>
                <p:cNvSpPr/>
                <p:nvPr/>
              </p:nvSpPr>
              <p:spPr>
                <a:xfrm>
                  <a:off x="2569685" y="308032"/>
                  <a:ext cx="1175104" cy="1216090"/>
                </a:xfrm>
                <a:custGeom>
                  <a:avLst/>
                  <a:gdLst>
                    <a:gd name="connsiteX0" fmla="*/ 193400 w 1557554"/>
                    <a:gd name="connsiteY0" fmla="*/ 393 h 1611879"/>
                    <a:gd name="connsiteX1" fmla="*/ 1167210 w 1557554"/>
                    <a:gd name="connsiteY1" fmla="*/ 401846 h 1611879"/>
                    <a:gd name="connsiteX2" fmla="*/ 1516408 w 1557554"/>
                    <a:gd name="connsiteY2" fmla="*/ 1089831 h 1611879"/>
                    <a:gd name="connsiteX3" fmla="*/ 1557479 w 1557554"/>
                    <a:gd name="connsiteY3" fmla="*/ 1477530 h 1611879"/>
                    <a:gd name="connsiteX4" fmla="*/ 1444615 w 1557554"/>
                    <a:gd name="connsiteY4" fmla="*/ 1611862 h 1611879"/>
                    <a:gd name="connsiteX5" fmla="*/ 1318574 w 1557554"/>
                    <a:gd name="connsiteY5" fmla="*/ 1478237 h 1611879"/>
                    <a:gd name="connsiteX6" fmla="*/ 1170938 w 1557554"/>
                    <a:gd name="connsiteY6" fmla="*/ 807734 h 1611879"/>
                    <a:gd name="connsiteX7" fmla="*/ 530901 w 1557554"/>
                    <a:gd name="connsiteY7" fmla="*/ 293159 h 1611879"/>
                    <a:gd name="connsiteX8" fmla="*/ 110036 w 1557554"/>
                    <a:gd name="connsiteY8" fmla="*/ 231200 h 1611879"/>
                    <a:gd name="connsiteX9" fmla="*/ 0 w 1557554"/>
                    <a:gd name="connsiteY9" fmla="*/ 116085 h 1611879"/>
                    <a:gd name="connsiteX10" fmla="*/ 109715 w 1557554"/>
                    <a:gd name="connsiteY10" fmla="*/ 521 h 1611879"/>
                    <a:gd name="connsiteX11" fmla="*/ 193400 w 1557554"/>
                    <a:gd name="connsiteY11" fmla="*/ 393 h 161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57554" h="1611879">
                      <a:moveTo>
                        <a:pt x="193400" y="393"/>
                      </a:moveTo>
                      <a:cubicBezTo>
                        <a:pt x="565544" y="18904"/>
                        <a:pt x="899960" y="132925"/>
                        <a:pt x="1167210" y="401846"/>
                      </a:cubicBezTo>
                      <a:cubicBezTo>
                        <a:pt x="1356496" y="592289"/>
                        <a:pt x="1463254" y="828366"/>
                        <a:pt x="1516408" y="1089831"/>
                      </a:cubicBezTo>
                      <a:cubicBezTo>
                        <a:pt x="1542375" y="1217800"/>
                        <a:pt x="1554009" y="1347312"/>
                        <a:pt x="1557479" y="1477530"/>
                      </a:cubicBezTo>
                      <a:cubicBezTo>
                        <a:pt x="1559665" y="1558901"/>
                        <a:pt x="1513773" y="1610898"/>
                        <a:pt x="1444615" y="1611862"/>
                      </a:cubicBezTo>
                      <a:cubicBezTo>
                        <a:pt x="1366587" y="1612955"/>
                        <a:pt x="1318767" y="1563400"/>
                        <a:pt x="1318574" y="1478237"/>
                      </a:cubicBezTo>
                      <a:cubicBezTo>
                        <a:pt x="1318060" y="1243895"/>
                        <a:pt x="1278468" y="1017716"/>
                        <a:pt x="1170938" y="807734"/>
                      </a:cubicBezTo>
                      <a:cubicBezTo>
                        <a:pt x="1034742" y="541770"/>
                        <a:pt x="813447" y="378900"/>
                        <a:pt x="530901" y="293159"/>
                      </a:cubicBezTo>
                      <a:cubicBezTo>
                        <a:pt x="393548" y="251446"/>
                        <a:pt x="252917" y="234799"/>
                        <a:pt x="110036" y="231200"/>
                      </a:cubicBezTo>
                      <a:cubicBezTo>
                        <a:pt x="46084" y="229593"/>
                        <a:pt x="64" y="180102"/>
                        <a:pt x="0" y="116085"/>
                      </a:cubicBezTo>
                      <a:cubicBezTo>
                        <a:pt x="-64" y="52197"/>
                        <a:pt x="46020" y="3221"/>
                        <a:pt x="109715" y="521"/>
                      </a:cubicBezTo>
                      <a:cubicBezTo>
                        <a:pt x="137610" y="-571"/>
                        <a:pt x="165505" y="393"/>
                        <a:pt x="193400" y="393"/>
                      </a:cubicBezTo>
                      <a:close/>
                    </a:path>
                  </a:pathLst>
                </a:custGeom>
                <a:solidFill>
                  <a:schemeClr val="accent3">
                    <a:lumMod val="20000"/>
                    <a:lumOff val="80000"/>
                  </a:schemeClr>
                </a:solidFill>
                <a:ln w="6421" cap="flat">
                  <a:noFill/>
                  <a:prstDash val="solid"/>
                  <a:miter/>
                </a:ln>
              </p:spPr>
              <p:txBody>
                <a:bodyPr rtlCol="0" anchor="ctr"/>
                <a:lstStyle/>
                <a:p>
                  <a:endParaRPr lang="ko-KR" altLang="en-US"/>
                </a:p>
              </p:txBody>
            </p:sp>
            <p:grpSp>
              <p:nvGrpSpPr>
                <p:cNvPr id="60" name="그룹 59">
                  <a:extLst>
                    <a:ext uri="{FF2B5EF4-FFF2-40B4-BE49-F238E27FC236}">
                      <a16:creationId xmlns:a16="http://schemas.microsoft.com/office/drawing/2014/main" id="{EABB3596-4B55-4EED-87F8-DE9D9B4C27E5}"/>
                    </a:ext>
                  </a:extLst>
                </p:cNvPr>
                <p:cNvGrpSpPr/>
                <p:nvPr/>
              </p:nvGrpSpPr>
              <p:grpSpPr>
                <a:xfrm>
                  <a:off x="1998745" y="2932546"/>
                  <a:ext cx="1375657" cy="1214568"/>
                  <a:chOff x="1998745" y="2932546"/>
                  <a:chExt cx="1375657" cy="1214568"/>
                </a:xfrm>
              </p:grpSpPr>
              <p:sp>
                <p:nvSpPr>
                  <p:cNvPr id="62" name="자유형: 도형 61">
                    <a:extLst>
                      <a:ext uri="{FF2B5EF4-FFF2-40B4-BE49-F238E27FC236}">
                        <a16:creationId xmlns:a16="http://schemas.microsoft.com/office/drawing/2014/main" id="{16A96B4F-1829-4ADF-93A3-0EC142941594}"/>
                      </a:ext>
                    </a:extLst>
                  </p:cNvPr>
                  <p:cNvSpPr/>
                  <p:nvPr/>
                </p:nvSpPr>
                <p:spPr>
                  <a:xfrm>
                    <a:off x="2050388" y="2932594"/>
                    <a:ext cx="1272418" cy="859270"/>
                  </a:xfrm>
                  <a:custGeom>
                    <a:avLst/>
                    <a:gdLst>
                      <a:gd name="connsiteX0" fmla="*/ 1621432 w 1686540"/>
                      <a:gd name="connsiteY0" fmla="*/ 1138929 h 1138929"/>
                      <a:gd name="connsiteX1" fmla="*/ 65109 w 1686540"/>
                      <a:gd name="connsiteY1" fmla="*/ 1138929 h 1138929"/>
                      <a:gd name="connsiteX2" fmla="*/ 0 w 1686540"/>
                      <a:gd name="connsiteY2" fmla="*/ 1073820 h 1138929"/>
                      <a:gd name="connsiteX3" fmla="*/ 0 w 1686540"/>
                      <a:gd name="connsiteY3" fmla="*/ 65109 h 1138929"/>
                      <a:gd name="connsiteX4" fmla="*/ 65109 w 1686540"/>
                      <a:gd name="connsiteY4" fmla="*/ 0 h 1138929"/>
                      <a:gd name="connsiteX5" fmla="*/ 1621432 w 1686540"/>
                      <a:gd name="connsiteY5" fmla="*/ 0 h 1138929"/>
                      <a:gd name="connsiteX6" fmla="*/ 1686541 w 1686540"/>
                      <a:gd name="connsiteY6" fmla="*/ 65109 h 1138929"/>
                      <a:gd name="connsiteX7" fmla="*/ 1686541 w 1686540"/>
                      <a:gd name="connsiteY7" fmla="*/ 1073820 h 1138929"/>
                      <a:gd name="connsiteX8" fmla="*/ 1621432 w 1686540"/>
                      <a:gd name="connsiteY8" fmla="*/ 1138929 h 1138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6540" h="1138929">
                        <a:moveTo>
                          <a:pt x="1621432" y="1138929"/>
                        </a:moveTo>
                        <a:lnTo>
                          <a:pt x="65109" y="1138929"/>
                        </a:lnTo>
                        <a:cubicBezTo>
                          <a:pt x="29180" y="1138929"/>
                          <a:pt x="0" y="1109814"/>
                          <a:pt x="0" y="1073820"/>
                        </a:cubicBezTo>
                        <a:lnTo>
                          <a:pt x="0" y="65109"/>
                        </a:lnTo>
                        <a:cubicBezTo>
                          <a:pt x="0" y="29180"/>
                          <a:pt x="29116" y="0"/>
                          <a:pt x="65109" y="0"/>
                        </a:cubicBezTo>
                        <a:lnTo>
                          <a:pt x="1621432" y="0"/>
                        </a:lnTo>
                        <a:cubicBezTo>
                          <a:pt x="1657361" y="0"/>
                          <a:pt x="1686541" y="29116"/>
                          <a:pt x="1686541" y="65109"/>
                        </a:cubicBezTo>
                        <a:lnTo>
                          <a:pt x="1686541" y="1073820"/>
                        </a:lnTo>
                        <a:cubicBezTo>
                          <a:pt x="1686477" y="1109749"/>
                          <a:pt x="1657361" y="1138929"/>
                          <a:pt x="1621432" y="1138929"/>
                        </a:cubicBezTo>
                        <a:close/>
                      </a:path>
                    </a:pathLst>
                  </a:custGeom>
                  <a:solidFill>
                    <a:srgbClr val="292B37"/>
                  </a:solidFill>
                  <a:ln w="6421" cap="flat">
                    <a:noFill/>
                    <a:prstDash val="solid"/>
                    <a:miter/>
                  </a:ln>
                </p:spPr>
                <p:txBody>
                  <a:bodyPr rtlCol="0" anchor="ctr"/>
                  <a:lstStyle/>
                  <a:p>
                    <a:endParaRPr lang="ko-KR" altLang="en-US"/>
                  </a:p>
                </p:txBody>
              </p:sp>
              <p:sp>
                <p:nvSpPr>
                  <p:cNvPr id="63" name="자유형: 도형 62">
                    <a:extLst>
                      <a:ext uri="{FF2B5EF4-FFF2-40B4-BE49-F238E27FC236}">
                        <a16:creationId xmlns:a16="http://schemas.microsoft.com/office/drawing/2014/main" id="{4182023F-BD2B-4751-9BF1-1CFF09324912}"/>
                      </a:ext>
                    </a:extLst>
                  </p:cNvPr>
                  <p:cNvSpPr/>
                  <p:nvPr/>
                </p:nvSpPr>
                <p:spPr>
                  <a:xfrm>
                    <a:off x="2180540" y="3791865"/>
                    <a:ext cx="1012067" cy="173503"/>
                  </a:xfrm>
                  <a:custGeom>
                    <a:avLst/>
                    <a:gdLst>
                      <a:gd name="connsiteX0" fmla="*/ 1282838 w 1341455"/>
                      <a:gd name="connsiteY0" fmla="*/ 229971 h 229971"/>
                      <a:gd name="connsiteX1" fmla="*/ 58682 w 1341455"/>
                      <a:gd name="connsiteY1" fmla="*/ 229971 h 229971"/>
                      <a:gd name="connsiteX2" fmla="*/ 0 w 1341455"/>
                      <a:gd name="connsiteY2" fmla="*/ 171289 h 229971"/>
                      <a:gd name="connsiteX3" fmla="*/ 0 w 1341455"/>
                      <a:gd name="connsiteY3" fmla="*/ 0 h 229971"/>
                      <a:gd name="connsiteX4" fmla="*/ 1341456 w 1341455"/>
                      <a:gd name="connsiteY4" fmla="*/ 0 h 229971"/>
                      <a:gd name="connsiteX5" fmla="*/ 1341456 w 1341455"/>
                      <a:gd name="connsiteY5" fmla="*/ 171289 h 229971"/>
                      <a:gd name="connsiteX6" fmla="*/ 1282838 w 1341455"/>
                      <a:gd name="connsiteY6" fmla="*/ 229971 h 229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1455" h="229971">
                        <a:moveTo>
                          <a:pt x="1282838" y="229971"/>
                        </a:moveTo>
                        <a:lnTo>
                          <a:pt x="58682" y="229971"/>
                        </a:lnTo>
                        <a:cubicBezTo>
                          <a:pt x="26288" y="229971"/>
                          <a:pt x="0" y="203683"/>
                          <a:pt x="0" y="171289"/>
                        </a:cubicBezTo>
                        <a:lnTo>
                          <a:pt x="0" y="0"/>
                        </a:lnTo>
                        <a:lnTo>
                          <a:pt x="1341456" y="0"/>
                        </a:lnTo>
                        <a:lnTo>
                          <a:pt x="1341456" y="171289"/>
                        </a:lnTo>
                        <a:cubicBezTo>
                          <a:pt x="1341520" y="203683"/>
                          <a:pt x="1315232" y="229971"/>
                          <a:pt x="1282838" y="229971"/>
                        </a:cubicBezTo>
                        <a:close/>
                      </a:path>
                    </a:pathLst>
                  </a:custGeom>
                  <a:solidFill>
                    <a:srgbClr val="3F434F"/>
                  </a:solidFill>
                  <a:ln w="6421" cap="flat">
                    <a:noFill/>
                    <a:prstDash val="solid"/>
                    <a:miter/>
                  </a:ln>
                </p:spPr>
                <p:txBody>
                  <a:bodyPr rtlCol="0" anchor="ctr"/>
                  <a:lstStyle/>
                  <a:p>
                    <a:endParaRPr lang="ko-KR" altLang="en-US"/>
                  </a:p>
                </p:txBody>
              </p:sp>
              <p:sp>
                <p:nvSpPr>
                  <p:cNvPr id="64" name="자유형: 도형 63">
                    <a:extLst>
                      <a:ext uri="{FF2B5EF4-FFF2-40B4-BE49-F238E27FC236}">
                        <a16:creationId xmlns:a16="http://schemas.microsoft.com/office/drawing/2014/main" id="{14ECCA09-5241-4913-B8C3-651871EFA6B1}"/>
                      </a:ext>
                    </a:extLst>
                  </p:cNvPr>
                  <p:cNvSpPr/>
                  <p:nvPr/>
                </p:nvSpPr>
                <p:spPr>
                  <a:xfrm>
                    <a:off x="2469695" y="3965320"/>
                    <a:ext cx="433757" cy="181794"/>
                  </a:xfrm>
                  <a:custGeom>
                    <a:avLst/>
                    <a:gdLst>
                      <a:gd name="connsiteX0" fmla="*/ 514704 w 574928"/>
                      <a:gd name="connsiteY0" fmla="*/ 240962 h 240961"/>
                      <a:gd name="connsiteX1" fmla="*/ 60289 w 574928"/>
                      <a:gd name="connsiteY1" fmla="*/ 240962 h 240961"/>
                      <a:gd name="connsiteX2" fmla="*/ 0 w 574928"/>
                      <a:gd name="connsiteY2" fmla="*/ 180673 h 240961"/>
                      <a:gd name="connsiteX3" fmla="*/ 0 w 574928"/>
                      <a:gd name="connsiteY3" fmla="*/ 0 h 240961"/>
                      <a:gd name="connsiteX4" fmla="*/ 574928 w 574928"/>
                      <a:gd name="connsiteY4" fmla="*/ 0 h 240961"/>
                      <a:gd name="connsiteX5" fmla="*/ 574928 w 574928"/>
                      <a:gd name="connsiteY5" fmla="*/ 180673 h 240961"/>
                      <a:gd name="connsiteX6" fmla="*/ 514704 w 574928"/>
                      <a:gd name="connsiteY6" fmla="*/ 240962 h 240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4928" h="240961">
                        <a:moveTo>
                          <a:pt x="514704" y="240962"/>
                        </a:moveTo>
                        <a:lnTo>
                          <a:pt x="60289" y="240962"/>
                        </a:lnTo>
                        <a:cubicBezTo>
                          <a:pt x="26995" y="240962"/>
                          <a:pt x="0" y="213967"/>
                          <a:pt x="0" y="180673"/>
                        </a:cubicBezTo>
                        <a:lnTo>
                          <a:pt x="0" y="0"/>
                        </a:lnTo>
                        <a:lnTo>
                          <a:pt x="574928" y="0"/>
                        </a:lnTo>
                        <a:lnTo>
                          <a:pt x="574928" y="180673"/>
                        </a:lnTo>
                        <a:cubicBezTo>
                          <a:pt x="574928" y="213967"/>
                          <a:pt x="547997" y="240962"/>
                          <a:pt x="514704" y="240962"/>
                        </a:cubicBezTo>
                        <a:close/>
                      </a:path>
                    </a:pathLst>
                  </a:custGeom>
                  <a:solidFill>
                    <a:srgbClr val="3F434F"/>
                  </a:solidFill>
                  <a:ln w="6421" cap="flat">
                    <a:noFill/>
                    <a:prstDash val="solid"/>
                    <a:miter/>
                  </a:ln>
                </p:spPr>
                <p:txBody>
                  <a:bodyPr rtlCol="0" anchor="ctr"/>
                  <a:lstStyle/>
                  <a:p>
                    <a:endParaRPr lang="ko-KR" altLang="en-US"/>
                  </a:p>
                </p:txBody>
              </p:sp>
              <p:sp>
                <p:nvSpPr>
                  <p:cNvPr id="65" name="자유형: 도형 64">
                    <a:extLst>
                      <a:ext uri="{FF2B5EF4-FFF2-40B4-BE49-F238E27FC236}">
                        <a16:creationId xmlns:a16="http://schemas.microsoft.com/office/drawing/2014/main" id="{3007A4B5-871B-4FCA-B09A-B5D40176AD1E}"/>
                      </a:ext>
                    </a:extLst>
                  </p:cNvPr>
                  <p:cNvSpPr/>
                  <p:nvPr/>
                </p:nvSpPr>
                <p:spPr>
                  <a:xfrm>
                    <a:off x="1998745" y="2932546"/>
                    <a:ext cx="1375657" cy="123992"/>
                  </a:xfrm>
                  <a:custGeom>
                    <a:avLst/>
                    <a:gdLst>
                      <a:gd name="connsiteX0" fmla="*/ 1785587 w 1823379"/>
                      <a:gd name="connsiteY0" fmla="*/ 164347 h 164347"/>
                      <a:gd name="connsiteX1" fmla="*/ 37793 w 1823379"/>
                      <a:gd name="connsiteY1" fmla="*/ 164347 h 164347"/>
                      <a:gd name="connsiteX2" fmla="*/ 0 w 1823379"/>
                      <a:gd name="connsiteY2" fmla="*/ 126554 h 164347"/>
                      <a:gd name="connsiteX3" fmla="*/ 0 w 1823379"/>
                      <a:gd name="connsiteY3" fmla="*/ 37793 h 164347"/>
                      <a:gd name="connsiteX4" fmla="*/ 37793 w 1823379"/>
                      <a:gd name="connsiteY4" fmla="*/ 0 h 164347"/>
                      <a:gd name="connsiteX5" fmla="*/ 1785587 w 1823379"/>
                      <a:gd name="connsiteY5" fmla="*/ 0 h 164347"/>
                      <a:gd name="connsiteX6" fmla="*/ 1823380 w 1823379"/>
                      <a:gd name="connsiteY6" fmla="*/ 37793 h 164347"/>
                      <a:gd name="connsiteX7" fmla="*/ 1823380 w 1823379"/>
                      <a:gd name="connsiteY7" fmla="*/ 126554 h 164347"/>
                      <a:gd name="connsiteX8" fmla="*/ 1785587 w 1823379"/>
                      <a:gd name="connsiteY8" fmla="*/ 164347 h 164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23379" h="164347">
                        <a:moveTo>
                          <a:pt x="1785587" y="164347"/>
                        </a:moveTo>
                        <a:lnTo>
                          <a:pt x="37793" y="164347"/>
                        </a:lnTo>
                        <a:cubicBezTo>
                          <a:pt x="16968" y="164347"/>
                          <a:pt x="0" y="147443"/>
                          <a:pt x="0" y="126554"/>
                        </a:cubicBezTo>
                        <a:lnTo>
                          <a:pt x="0" y="37793"/>
                        </a:lnTo>
                        <a:cubicBezTo>
                          <a:pt x="0" y="16968"/>
                          <a:pt x="16904" y="0"/>
                          <a:pt x="37793" y="0"/>
                        </a:cubicBezTo>
                        <a:lnTo>
                          <a:pt x="1785587" y="0"/>
                        </a:lnTo>
                        <a:cubicBezTo>
                          <a:pt x="1806411" y="0"/>
                          <a:pt x="1823380" y="16904"/>
                          <a:pt x="1823380" y="37793"/>
                        </a:cubicBezTo>
                        <a:lnTo>
                          <a:pt x="1823380" y="126554"/>
                        </a:lnTo>
                        <a:cubicBezTo>
                          <a:pt x="1823380" y="147443"/>
                          <a:pt x="1806476" y="164347"/>
                          <a:pt x="1785587" y="164347"/>
                        </a:cubicBezTo>
                        <a:close/>
                      </a:path>
                    </a:pathLst>
                  </a:custGeom>
                  <a:solidFill>
                    <a:srgbClr val="3F434F"/>
                  </a:solidFill>
                  <a:ln w="6421" cap="flat">
                    <a:noFill/>
                    <a:prstDash val="solid"/>
                    <a:miter/>
                  </a:ln>
                </p:spPr>
                <p:txBody>
                  <a:bodyPr rtlCol="0" anchor="ctr"/>
                  <a:lstStyle/>
                  <a:p>
                    <a:endParaRPr lang="ko-KR" altLang="en-US"/>
                  </a:p>
                </p:txBody>
              </p:sp>
              <p:sp>
                <p:nvSpPr>
                  <p:cNvPr id="66" name="자유형: 도형 65">
                    <a:extLst>
                      <a:ext uri="{FF2B5EF4-FFF2-40B4-BE49-F238E27FC236}">
                        <a16:creationId xmlns:a16="http://schemas.microsoft.com/office/drawing/2014/main" id="{2DC235D6-7782-442E-AC63-64056B8BB743}"/>
                      </a:ext>
                    </a:extLst>
                  </p:cNvPr>
                  <p:cNvSpPr/>
                  <p:nvPr/>
                </p:nvSpPr>
                <p:spPr>
                  <a:xfrm>
                    <a:off x="2000830" y="3254773"/>
                    <a:ext cx="1371536" cy="111579"/>
                  </a:xfrm>
                  <a:custGeom>
                    <a:avLst/>
                    <a:gdLst>
                      <a:gd name="connsiteX0" fmla="*/ 1780124 w 1817916"/>
                      <a:gd name="connsiteY0" fmla="*/ 147894 h 147893"/>
                      <a:gd name="connsiteX1" fmla="*/ 37793 w 1817916"/>
                      <a:gd name="connsiteY1" fmla="*/ 147894 h 147893"/>
                      <a:gd name="connsiteX2" fmla="*/ 0 w 1817916"/>
                      <a:gd name="connsiteY2" fmla="*/ 110101 h 147893"/>
                      <a:gd name="connsiteX3" fmla="*/ 0 w 1817916"/>
                      <a:gd name="connsiteY3" fmla="*/ 37793 h 147893"/>
                      <a:gd name="connsiteX4" fmla="*/ 37793 w 1817916"/>
                      <a:gd name="connsiteY4" fmla="*/ 0 h 147893"/>
                      <a:gd name="connsiteX5" fmla="*/ 1780124 w 1817916"/>
                      <a:gd name="connsiteY5" fmla="*/ 0 h 147893"/>
                      <a:gd name="connsiteX6" fmla="*/ 1817917 w 1817916"/>
                      <a:gd name="connsiteY6" fmla="*/ 37793 h 147893"/>
                      <a:gd name="connsiteX7" fmla="*/ 1817917 w 1817916"/>
                      <a:gd name="connsiteY7" fmla="*/ 110101 h 147893"/>
                      <a:gd name="connsiteX8" fmla="*/ 1780124 w 1817916"/>
                      <a:gd name="connsiteY8" fmla="*/ 147894 h 147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17916" h="147893">
                        <a:moveTo>
                          <a:pt x="1780124" y="147894"/>
                        </a:moveTo>
                        <a:lnTo>
                          <a:pt x="37793" y="147894"/>
                        </a:lnTo>
                        <a:cubicBezTo>
                          <a:pt x="16968" y="147894"/>
                          <a:pt x="0" y="130990"/>
                          <a:pt x="0" y="110101"/>
                        </a:cubicBezTo>
                        <a:lnTo>
                          <a:pt x="0" y="37793"/>
                        </a:lnTo>
                        <a:cubicBezTo>
                          <a:pt x="0" y="16968"/>
                          <a:pt x="16904" y="0"/>
                          <a:pt x="37793" y="0"/>
                        </a:cubicBezTo>
                        <a:lnTo>
                          <a:pt x="1780124" y="0"/>
                        </a:lnTo>
                        <a:cubicBezTo>
                          <a:pt x="1800948" y="0"/>
                          <a:pt x="1817917" y="16904"/>
                          <a:pt x="1817917" y="37793"/>
                        </a:cubicBezTo>
                        <a:lnTo>
                          <a:pt x="1817917" y="110101"/>
                        </a:lnTo>
                        <a:cubicBezTo>
                          <a:pt x="1817852" y="130990"/>
                          <a:pt x="1800948" y="147894"/>
                          <a:pt x="1780124" y="147894"/>
                        </a:cubicBezTo>
                        <a:close/>
                      </a:path>
                    </a:pathLst>
                  </a:custGeom>
                  <a:solidFill>
                    <a:srgbClr val="3F434F"/>
                  </a:solidFill>
                  <a:ln w="6421" cap="flat">
                    <a:noFill/>
                    <a:prstDash val="solid"/>
                    <a:miter/>
                  </a:ln>
                </p:spPr>
                <p:txBody>
                  <a:bodyPr rtlCol="0" anchor="ctr"/>
                  <a:lstStyle/>
                  <a:p>
                    <a:endParaRPr lang="ko-KR" altLang="en-US"/>
                  </a:p>
                </p:txBody>
              </p:sp>
              <p:sp>
                <p:nvSpPr>
                  <p:cNvPr id="67" name="자유형: 도형 66">
                    <a:extLst>
                      <a:ext uri="{FF2B5EF4-FFF2-40B4-BE49-F238E27FC236}">
                        <a16:creationId xmlns:a16="http://schemas.microsoft.com/office/drawing/2014/main" id="{7A65737A-1CDD-4859-A6DD-6FDC6181651C}"/>
                      </a:ext>
                    </a:extLst>
                  </p:cNvPr>
                  <p:cNvSpPr/>
                  <p:nvPr/>
                </p:nvSpPr>
                <p:spPr>
                  <a:xfrm>
                    <a:off x="2000830" y="3465469"/>
                    <a:ext cx="1371536" cy="111579"/>
                  </a:xfrm>
                  <a:custGeom>
                    <a:avLst/>
                    <a:gdLst>
                      <a:gd name="connsiteX0" fmla="*/ 1784944 w 1817916"/>
                      <a:gd name="connsiteY0" fmla="*/ 147894 h 147893"/>
                      <a:gd name="connsiteX1" fmla="*/ 32972 w 1817916"/>
                      <a:gd name="connsiteY1" fmla="*/ 147894 h 147893"/>
                      <a:gd name="connsiteX2" fmla="*/ 0 w 1817916"/>
                      <a:gd name="connsiteY2" fmla="*/ 114921 h 147893"/>
                      <a:gd name="connsiteX3" fmla="*/ 0 w 1817916"/>
                      <a:gd name="connsiteY3" fmla="*/ 32972 h 147893"/>
                      <a:gd name="connsiteX4" fmla="*/ 32972 w 1817916"/>
                      <a:gd name="connsiteY4" fmla="*/ 0 h 147893"/>
                      <a:gd name="connsiteX5" fmla="*/ 1784944 w 1817916"/>
                      <a:gd name="connsiteY5" fmla="*/ 0 h 147893"/>
                      <a:gd name="connsiteX6" fmla="*/ 1817917 w 1817916"/>
                      <a:gd name="connsiteY6" fmla="*/ 32972 h 147893"/>
                      <a:gd name="connsiteX7" fmla="*/ 1817917 w 1817916"/>
                      <a:gd name="connsiteY7" fmla="*/ 114921 h 147893"/>
                      <a:gd name="connsiteX8" fmla="*/ 1784944 w 1817916"/>
                      <a:gd name="connsiteY8" fmla="*/ 147894 h 147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17916" h="147893">
                        <a:moveTo>
                          <a:pt x="1784944" y="147894"/>
                        </a:moveTo>
                        <a:lnTo>
                          <a:pt x="32972" y="147894"/>
                        </a:lnTo>
                        <a:cubicBezTo>
                          <a:pt x="14783" y="147894"/>
                          <a:pt x="0" y="133175"/>
                          <a:pt x="0" y="114921"/>
                        </a:cubicBezTo>
                        <a:lnTo>
                          <a:pt x="0" y="32972"/>
                        </a:lnTo>
                        <a:cubicBezTo>
                          <a:pt x="0" y="14783"/>
                          <a:pt x="14719" y="0"/>
                          <a:pt x="32972" y="0"/>
                        </a:cubicBezTo>
                        <a:lnTo>
                          <a:pt x="1784944" y="0"/>
                        </a:lnTo>
                        <a:cubicBezTo>
                          <a:pt x="1803134" y="0"/>
                          <a:pt x="1817917" y="14719"/>
                          <a:pt x="1817917" y="32972"/>
                        </a:cubicBezTo>
                        <a:lnTo>
                          <a:pt x="1817917" y="114921"/>
                        </a:lnTo>
                        <a:cubicBezTo>
                          <a:pt x="1817852" y="133111"/>
                          <a:pt x="1803134" y="147894"/>
                          <a:pt x="1784944" y="147894"/>
                        </a:cubicBezTo>
                        <a:close/>
                      </a:path>
                    </a:pathLst>
                  </a:custGeom>
                  <a:solidFill>
                    <a:srgbClr val="3F434F"/>
                  </a:solidFill>
                  <a:ln w="6421" cap="flat">
                    <a:noFill/>
                    <a:prstDash val="solid"/>
                    <a:miter/>
                  </a:ln>
                </p:spPr>
                <p:txBody>
                  <a:bodyPr rtlCol="0" anchor="ctr"/>
                  <a:lstStyle/>
                  <a:p>
                    <a:endParaRPr lang="ko-KR" altLang="en-US"/>
                  </a:p>
                </p:txBody>
              </p:sp>
            </p:grpSp>
            <p:sp>
              <p:nvSpPr>
                <p:cNvPr id="61" name="자유형: 도형 60">
                  <a:extLst>
                    <a:ext uri="{FF2B5EF4-FFF2-40B4-BE49-F238E27FC236}">
                      <a16:creationId xmlns:a16="http://schemas.microsoft.com/office/drawing/2014/main" id="{AD93873F-BA33-45B4-842A-01F6D1344848}"/>
                    </a:ext>
                  </a:extLst>
                </p:cNvPr>
                <p:cNvSpPr/>
                <p:nvPr/>
              </p:nvSpPr>
              <p:spPr>
                <a:xfrm>
                  <a:off x="2480382" y="4128445"/>
                  <a:ext cx="408971" cy="927207"/>
                </a:xfrm>
                <a:custGeom>
                  <a:avLst/>
                  <a:gdLst>
                    <a:gd name="connsiteX0" fmla="*/ 78710 w 542075"/>
                    <a:gd name="connsiteY0" fmla="*/ 0 h 1228976"/>
                    <a:gd name="connsiteX1" fmla="*/ 457475 w 542075"/>
                    <a:gd name="connsiteY1" fmla="*/ 64 h 1228976"/>
                    <a:gd name="connsiteX2" fmla="*/ 450983 w 542075"/>
                    <a:gd name="connsiteY2" fmla="*/ 207732 h 1228976"/>
                    <a:gd name="connsiteX3" fmla="*/ 470973 w 542075"/>
                    <a:gd name="connsiteY3" fmla="*/ 272906 h 1228976"/>
                    <a:gd name="connsiteX4" fmla="*/ 541288 w 542075"/>
                    <a:gd name="connsiteY4" fmla="*/ 499792 h 1228976"/>
                    <a:gd name="connsiteX5" fmla="*/ 450148 w 542075"/>
                    <a:gd name="connsiteY5" fmla="*/ 826945 h 1228976"/>
                    <a:gd name="connsiteX6" fmla="*/ 277894 w 542075"/>
                    <a:gd name="connsiteY6" fmla="*/ 1228977 h 1228976"/>
                    <a:gd name="connsiteX7" fmla="*/ 119396 w 542075"/>
                    <a:gd name="connsiteY7" fmla="*/ 885691 h 1228976"/>
                    <a:gd name="connsiteX8" fmla="*/ 9038 w 542075"/>
                    <a:gd name="connsiteY8" fmla="*/ 573128 h 1228976"/>
                    <a:gd name="connsiteX9" fmla="*/ 21957 w 542075"/>
                    <a:gd name="connsiteY9" fmla="*/ 341807 h 1228976"/>
                    <a:gd name="connsiteX10" fmla="*/ 67784 w 542075"/>
                    <a:gd name="connsiteY10" fmla="*/ 261401 h 1228976"/>
                    <a:gd name="connsiteX11" fmla="*/ 78582 w 542075"/>
                    <a:gd name="connsiteY11" fmla="*/ 178745 h 1228976"/>
                    <a:gd name="connsiteX12" fmla="*/ 78710 w 542075"/>
                    <a:gd name="connsiteY12" fmla="*/ 0 h 1228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42075" h="1228976">
                      <a:moveTo>
                        <a:pt x="78710" y="0"/>
                      </a:moveTo>
                      <a:cubicBezTo>
                        <a:pt x="204944" y="0"/>
                        <a:pt x="331242" y="0"/>
                        <a:pt x="457475" y="64"/>
                      </a:cubicBezTo>
                      <a:cubicBezTo>
                        <a:pt x="455418" y="69287"/>
                        <a:pt x="454004" y="138510"/>
                        <a:pt x="450983" y="207732"/>
                      </a:cubicBezTo>
                      <a:cubicBezTo>
                        <a:pt x="449891" y="232542"/>
                        <a:pt x="455868" y="253174"/>
                        <a:pt x="470973" y="272906"/>
                      </a:cubicBezTo>
                      <a:cubicBezTo>
                        <a:pt x="522006" y="339815"/>
                        <a:pt x="546944" y="415143"/>
                        <a:pt x="541288" y="499792"/>
                      </a:cubicBezTo>
                      <a:cubicBezTo>
                        <a:pt x="533832" y="610342"/>
                        <a:pt x="485241" y="722950"/>
                        <a:pt x="450148" y="826945"/>
                      </a:cubicBezTo>
                      <a:cubicBezTo>
                        <a:pt x="424438" y="903302"/>
                        <a:pt x="348531" y="1091688"/>
                        <a:pt x="277894" y="1228977"/>
                      </a:cubicBezTo>
                      <a:cubicBezTo>
                        <a:pt x="200702" y="1091688"/>
                        <a:pt x="160981" y="995856"/>
                        <a:pt x="119396" y="885691"/>
                      </a:cubicBezTo>
                      <a:cubicBezTo>
                        <a:pt x="80896" y="783753"/>
                        <a:pt x="28834" y="680658"/>
                        <a:pt x="9038" y="573128"/>
                      </a:cubicBezTo>
                      <a:cubicBezTo>
                        <a:pt x="-5038" y="496771"/>
                        <a:pt x="-4074" y="415593"/>
                        <a:pt x="21957" y="341807"/>
                      </a:cubicBezTo>
                      <a:cubicBezTo>
                        <a:pt x="33076" y="310249"/>
                        <a:pt x="54993" y="289553"/>
                        <a:pt x="67784" y="261401"/>
                      </a:cubicBezTo>
                      <a:cubicBezTo>
                        <a:pt x="78453" y="237877"/>
                        <a:pt x="76654" y="203747"/>
                        <a:pt x="78582" y="178745"/>
                      </a:cubicBezTo>
                      <a:cubicBezTo>
                        <a:pt x="78453" y="131568"/>
                        <a:pt x="78582" y="89019"/>
                        <a:pt x="78710" y="0"/>
                      </a:cubicBezTo>
                      <a:close/>
                    </a:path>
                  </a:pathLst>
                </a:custGeom>
                <a:solidFill>
                  <a:schemeClr val="accent2">
                    <a:lumMod val="60000"/>
                    <a:lumOff val="40000"/>
                  </a:schemeClr>
                </a:solidFill>
                <a:ln w="6421" cap="flat">
                  <a:noFill/>
                  <a:prstDash val="solid"/>
                  <a:miter/>
                </a:ln>
              </p:spPr>
              <p:txBody>
                <a:bodyPr rtlCol="0" anchor="ctr"/>
                <a:lstStyle/>
                <a:p>
                  <a:endParaRPr lang="ko-KR" altLang="en-US"/>
                </a:p>
              </p:txBody>
            </p:sp>
          </p:grpSp>
          <p:grpSp>
            <p:nvGrpSpPr>
              <p:cNvPr id="41" name="그룹 40">
                <a:extLst>
                  <a:ext uri="{FF2B5EF4-FFF2-40B4-BE49-F238E27FC236}">
                    <a16:creationId xmlns:a16="http://schemas.microsoft.com/office/drawing/2014/main" id="{F88E1B90-4F87-4568-8542-D891CAB1A1F8}"/>
                  </a:ext>
                </a:extLst>
              </p:cNvPr>
              <p:cNvGrpSpPr/>
              <p:nvPr/>
            </p:nvGrpSpPr>
            <p:grpSpPr>
              <a:xfrm>
                <a:off x="2088987" y="1652448"/>
                <a:ext cx="1159410" cy="1314166"/>
                <a:chOff x="2088987" y="1652448"/>
                <a:chExt cx="1159410" cy="1314166"/>
              </a:xfrm>
            </p:grpSpPr>
            <p:sp>
              <p:nvSpPr>
                <p:cNvPr id="45" name="자유형: 도형 44">
                  <a:extLst>
                    <a:ext uri="{FF2B5EF4-FFF2-40B4-BE49-F238E27FC236}">
                      <a16:creationId xmlns:a16="http://schemas.microsoft.com/office/drawing/2014/main" id="{26775446-B413-4A6B-931D-DFBB0021F2EE}"/>
                    </a:ext>
                  </a:extLst>
                </p:cNvPr>
                <p:cNvSpPr/>
                <p:nvPr/>
              </p:nvSpPr>
              <p:spPr>
                <a:xfrm>
                  <a:off x="3054410" y="2115262"/>
                  <a:ext cx="193987" cy="236980"/>
                </a:xfrm>
                <a:custGeom>
                  <a:avLst/>
                  <a:gdLst>
                    <a:gd name="connsiteX0" fmla="*/ 255612 w 257122"/>
                    <a:gd name="connsiteY0" fmla="*/ 121551 h 314107"/>
                    <a:gd name="connsiteX1" fmla="*/ 236973 w 257122"/>
                    <a:gd name="connsiteY1" fmla="*/ 292776 h 314107"/>
                    <a:gd name="connsiteX2" fmla="*/ 205479 w 257122"/>
                    <a:gd name="connsiteY2" fmla="*/ 312251 h 314107"/>
                    <a:gd name="connsiteX3" fmla="*/ 19792 w 257122"/>
                    <a:gd name="connsiteY3" fmla="*/ 262889 h 314107"/>
                    <a:gd name="connsiteX4" fmla="*/ 1346 w 257122"/>
                    <a:gd name="connsiteY4" fmla="*/ 232616 h 314107"/>
                    <a:gd name="connsiteX5" fmla="*/ 8994 w 257122"/>
                    <a:gd name="connsiteY5" fmla="*/ 54192 h 314107"/>
                    <a:gd name="connsiteX6" fmla="*/ 24805 w 257122"/>
                    <a:gd name="connsiteY6" fmla="*/ 32468 h 314107"/>
                    <a:gd name="connsiteX7" fmla="*/ 220262 w 257122"/>
                    <a:gd name="connsiteY7" fmla="*/ 845 h 314107"/>
                    <a:gd name="connsiteX8" fmla="*/ 249892 w 257122"/>
                    <a:gd name="connsiteY8" fmla="*/ 25719 h 314107"/>
                    <a:gd name="connsiteX9" fmla="*/ 255612 w 257122"/>
                    <a:gd name="connsiteY9" fmla="*/ 121551 h 314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7122" h="314107">
                      <a:moveTo>
                        <a:pt x="255612" y="121551"/>
                      </a:moveTo>
                      <a:cubicBezTo>
                        <a:pt x="257797" y="183768"/>
                        <a:pt x="247064" y="238143"/>
                        <a:pt x="236973" y="292776"/>
                      </a:cubicBezTo>
                      <a:cubicBezTo>
                        <a:pt x="233245" y="312958"/>
                        <a:pt x="223668" y="317136"/>
                        <a:pt x="205479" y="312251"/>
                      </a:cubicBezTo>
                      <a:cubicBezTo>
                        <a:pt x="143647" y="295475"/>
                        <a:pt x="81752" y="279214"/>
                        <a:pt x="19792" y="262889"/>
                      </a:cubicBezTo>
                      <a:cubicBezTo>
                        <a:pt x="3788" y="258647"/>
                        <a:pt x="-3154" y="250741"/>
                        <a:pt x="1346" y="232616"/>
                      </a:cubicBezTo>
                      <a:cubicBezTo>
                        <a:pt x="15871" y="173805"/>
                        <a:pt x="14072" y="113902"/>
                        <a:pt x="8994" y="54192"/>
                      </a:cubicBezTo>
                      <a:cubicBezTo>
                        <a:pt x="7773" y="39924"/>
                        <a:pt x="11951" y="34524"/>
                        <a:pt x="24805" y="32468"/>
                      </a:cubicBezTo>
                      <a:cubicBezTo>
                        <a:pt x="89979" y="22055"/>
                        <a:pt x="155088" y="11450"/>
                        <a:pt x="220262" y="845"/>
                      </a:cubicBezTo>
                      <a:cubicBezTo>
                        <a:pt x="239993" y="-2369"/>
                        <a:pt x="250085" y="3095"/>
                        <a:pt x="249892" y="25719"/>
                      </a:cubicBezTo>
                      <a:cubicBezTo>
                        <a:pt x="249699" y="59784"/>
                        <a:pt x="261140" y="93335"/>
                        <a:pt x="255612" y="121551"/>
                      </a:cubicBezTo>
                      <a:close/>
                    </a:path>
                  </a:pathLst>
                </a:custGeom>
                <a:solidFill>
                  <a:schemeClr val="accent3">
                    <a:lumMod val="20000"/>
                    <a:lumOff val="80000"/>
                  </a:schemeClr>
                </a:solidFill>
                <a:ln w="6421" cap="flat">
                  <a:noFill/>
                  <a:prstDash val="solid"/>
                  <a:miter/>
                </a:ln>
              </p:spPr>
              <p:txBody>
                <a:bodyPr rtlCol="0" anchor="ctr"/>
                <a:lstStyle/>
                <a:p>
                  <a:endParaRPr lang="ko-KR" altLang="en-US"/>
                </a:p>
              </p:txBody>
            </p:sp>
            <p:sp>
              <p:nvSpPr>
                <p:cNvPr id="46" name="자유형: 도형 45">
                  <a:extLst>
                    <a:ext uri="{FF2B5EF4-FFF2-40B4-BE49-F238E27FC236}">
                      <a16:creationId xmlns:a16="http://schemas.microsoft.com/office/drawing/2014/main" id="{F13A393E-5D88-4F7C-8405-6CAC48054AC8}"/>
                    </a:ext>
                  </a:extLst>
                </p:cNvPr>
                <p:cNvSpPr/>
                <p:nvPr/>
              </p:nvSpPr>
              <p:spPr>
                <a:xfrm>
                  <a:off x="2812497" y="1670807"/>
                  <a:ext cx="258726" cy="252453"/>
                </a:xfrm>
                <a:custGeom>
                  <a:avLst/>
                  <a:gdLst>
                    <a:gd name="connsiteX0" fmla="*/ 342881 w 342931"/>
                    <a:gd name="connsiteY0" fmla="*/ 161826 h 334617"/>
                    <a:gd name="connsiteX1" fmla="*/ 333625 w 342931"/>
                    <a:gd name="connsiteY1" fmla="*/ 180015 h 334617"/>
                    <a:gd name="connsiteX2" fmla="*/ 196465 w 342931"/>
                    <a:gd name="connsiteY2" fmla="*/ 323796 h 334617"/>
                    <a:gd name="connsiteX3" fmla="*/ 160086 w 342931"/>
                    <a:gd name="connsiteY3" fmla="*/ 323988 h 334617"/>
                    <a:gd name="connsiteX4" fmla="*/ 19198 w 342931"/>
                    <a:gd name="connsiteY4" fmla="*/ 231113 h 334617"/>
                    <a:gd name="connsiteX5" fmla="*/ 2680 w 342931"/>
                    <a:gd name="connsiteY5" fmla="*/ 200969 h 334617"/>
                    <a:gd name="connsiteX6" fmla="*/ 73317 w 342931"/>
                    <a:gd name="connsiteY6" fmla="*/ 18817 h 334617"/>
                    <a:gd name="connsiteX7" fmla="*/ 109374 w 342931"/>
                    <a:gd name="connsiteY7" fmla="*/ 4934 h 334617"/>
                    <a:gd name="connsiteX8" fmla="*/ 329447 w 342931"/>
                    <a:gd name="connsiteY8" fmla="*/ 146593 h 334617"/>
                    <a:gd name="connsiteX9" fmla="*/ 342881 w 342931"/>
                    <a:gd name="connsiteY9" fmla="*/ 161826 h 334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2931" h="334617">
                      <a:moveTo>
                        <a:pt x="342881" y="161826"/>
                      </a:moveTo>
                      <a:cubicBezTo>
                        <a:pt x="343523" y="171467"/>
                        <a:pt x="337931" y="175452"/>
                        <a:pt x="333625" y="180015"/>
                      </a:cubicBezTo>
                      <a:cubicBezTo>
                        <a:pt x="287862" y="227899"/>
                        <a:pt x="241650" y="275397"/>
                        <a:pt x="196465" y="323796"/>
                      </a:cubicBezTo>
                      <a:cubicBezTo>
                        <a:pt x="183096" y="338129"/>
                        <a:pt x="173712" y="338257"/>
                        <a:pt x="160086" y="323988"/>
                      </a:cubicBezTo>
                      <a:cubicBezTo>
                        <a:pt x="120301" y="282468"/>
                        <a:pt x="71324" y="253994"/>
                        <a:pt x="19198" y="231113"/>
                      </a:cubicBezTo>
                      <a:cubicBezTo>
                        <a:pt x="4158" y="224493"/>
                        <a:pt x="-4776" y="219544"/>
                        <a:pt x="2680" y="200969"/>
                      </a:cubicBezTo>
                      <a:cubicBezTo>
                        <a:pt x="26975" y="140551"/>
                        <a:pt x="51142" y="80006"/>
                        <a:pt x="73317" y="18817"/>
                      </a:cubicBezTo>
                      <a:cubicBezTo>
                        <a:pt x="81158" y="-2843"/>
                        <a:pt x="91185" y="-3293"/>
                        <a:pt x="109374" y="4934"/>
                      </a:cubicBezTo>
                      <a:cubicBezTo>
                        <a:pt x="189845" y="41184"/>
                        <a:pt x="262924" y="88747"/>
                        <a:pt x="329447" y="146593"/>
                      </a:cubicBezTo>
                      <a:cubicBezTo>
                        <a:pt x="334975" y="151349"/>
                        <a:pt x="339217" y="157584"/>
                        <a:pt x="342881" y="161826"/>
                      </a:cubicBezTo>
                      <a:close/>
                    </a:path>
                  </a:pathLst>
                </a:custGeom>
                <a:solidFill>
                  <a:schemeClr val="accent3">
                    <a:lumMod val="20000"/>
                    <a:lumOff val="80000"/>
                  </a:schemeClr>
                </a:solidFill>
                <a:ln w="6421" cap="flat">
                  <a:noFill/>
                  <a:prstDash val="solid"/>
                  <a:miter/>
                </a:ln>
              </p:spPr>
              <p:txBody>
                <a:bodyPr rtlCol="0" anchor="ctr"/>
                <a:lstStyle/>
                <a:p>
                  <a:endParaRPr lang="ko-KR" altLang="en-US"/>
                </a:p>
              </p:txBody>
            </p:sp>
            <p:sp>
              <p:nvSpPr>
                <p:cNvPr id="47" name="자유형: 도형 46">
                  <a:extLst>
                    <a:ext uri="{FF2B5EF4-FFF2-40B4-BE49-F238E27FC236}">
                      <a16:creationId xmlns:a16="http://schemas.microsoft.com/office/drawing/2014/main" id="{1F818966-8665-47E8-8221-82F65F0A10F4}"/>
                    </a:ext>
                  </a:extLst>
                </p:cNvPr>
                <p:cNvSpPr/>
                <p:nvPr/>
              </p:nvSpPr>
              <p:spPr>
                <a:xfrm>
                  <a:off x="2311002" y="1652448"/>
                  <a:ext cx="252237" cy="245539"/>
                </a:xfrm>
                <a:custGeom>
                  <a:avLst/>
                  <a:gdLst>
                    <a:gd name="connsiteX0" fmla="*/ 261696 w 334330"/>
                    <a:gd name="connsiteY0" fmla="*/ 472 h 325452"/>
                    <a:gd name="connsiteX1" fmla="*/ 278085 w 334330"/>
                    <a:gd name="connsiteY1" fmla="*/ 13777 h 325452"/>
                    <a:gd name="connsiteX2" fmla="*/ 332911 w 334330"/>
                    <a:gd name="connsiteY2" fmla="*/ 210969 h 325452"/>
                    <a:gd name="connsiteX3" fmla="*/ 318128 w 334330"/>
                    <a:gd name="connsiteY3" fmla="*/ 236742 h 325452"/>
                    <a:gd name="connsiteX4" fmla="*/ 156865 w 334330"/>
                    <a:gd name="connsiteY4" fmla="*/ 320234 h 325452"/>
                    <a:gd name="connsiteX5" fmla="*/ 133405 w 334330"/>
                    <a:gd name="connsiteY5" fmla="*/ 317663 h 325452"/>
                    <a:gd name="connsiteX6" fmla="*/ 11414 w 334330"/>
                    <a:gd name="connsiteY6" fmla="*/ 169898 h 325452"/>
                    <a:gd name="connsiteX7" fmla="*/ 19834 w 334330"/>
                    <a:gd name="connsiteY7" fmla="*/ 120086 h 325452"/>
                    <a:gd name="connsiteX8" fmla="*/ 228402 w 334330"/>
                    <a:gd name="connsiteY8" fmla="*/ 9856 h 325452"/>
                    <a:gd name="connsiteX9" fmla="*/ 261696 w 334330"/>
                    <a:gd name="connsiteY9" fmla="*/ 472 h 325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4330" h="325452">
                      <a:moveTo>
                        <a:pt x="261696" y="472"/>
                      </a:moveTo>
                      <a:cubicBezTo>
                        <a:pt x="276800" y="-2163"/>
                        <a:pt x="276157" y="6771"/>
                        <a:pt x="278085" y="13777"/>
                      </a:cubicBezTo>
                      <a:cubicBezTo>
                        <a:pt x="296211" y="79529"/>
                        <a:pt x="314271" y="145345"/>
                        <a:pt x="332911" y="210969"/>
                      </a:cubicBezTo>
                      <a:cubicBezTo>
                        <a:pt x="337089" y="225752"/>
                        <a:pt x="332011" y="232436"/>
                        <a:pt x="318128" y="236742"/>
                      </a:cubicBezTo>
                      <a:cubicBezTo>
                        <a:pt x="259510" y="255061"/>
                        <a:pt x="205585" y="282955"/>
                        <a:pt x="156865" y="320234"/>
                      </a:cubicBezTo>
                      <a:cubicBezTo>
                        <a:pt x="146324" y="328268"/>
                        <a:pt x="140797" y="326726"/>
                        <a:pt x="133405" y="317663"/>
                      </a:cubicBezTo>
                      <a:cubicBezTo>
                        <a:pt x="92913" y="268237"/>
                        <a:pt x="52485" y="218810"/>
                        <a:pt x="11414" y="169898"/>
                      </a:cubicBezTo>
                      <a:cubicBezTo>
                        <a:pt x="-6069" y="149073"/>
                        <a:pt x="-3626" y="137247"/>
                        <a:pt x="19834" y="120086"/>
                      </a:cubicBezTo>
                      <a:cubicBezTo>
                        <a:pt x="84236" y="72973"/>
                        <a:pt x="153780" y="36916"/>
                        <a:pt x="228402" y="9856"/>
                      </a:cubicBezTo>
                      <a:cubicBezTo>
                        <a:pt x="240228" y="5550"/>
                        <a:pt x="252826" y="2915"/>
                        <a:pt x="261696" y="472"/>
                      </a:cubicBezTo>
                      <a:close/>
                    </a:path>
                  </a:pathLst>
                </a:custGeom>
                <a:solidFill>
                  <a:schemeClr val="accent3">
                    <a:lumMod val="20000"/>
                    <a:lumOff val="80000"/>
                  </a:schemeClr>
                </a:solidFill>
                <a:ln w="6421" cap="flat">
                  <a:noFill/>
                  <a:prstDash val="solid"/>
                  <a:miter/>
                </a:ln>
              </p:spPr>
              <p:txBody>
                <a:bodyPr rtlCol="0" anchor="ctr"/>
                <a:lstStyle/>
                <a:p>
                  <a:endParaRPr lang="ko-KR" altLang="en-US"/>
                </a:p>
              </p:txBody>
            </p:sp>
            <p:sp>
              <p:nvSpPr>
                <p:cNvPr id="48" name="자유형: 도형 47">
                  <a:extLst>
                    <a:ext uri="{FF2B5EF4-FFF2-40B4-BE49-F238E27FC236}">
                      <a16:creationId xmlns:a16="http://schemas.microsoft.com/office/drawing/2014/main" id="{BBC55105-FA56-4D60-A914-9DD45F343D29}"/>
                    </a:ext>
                  </a:extLst>
                </p:cNvPr>
                <p:cNvSpPr/>
                <p:nvPr/>
              </p:nvSpPr>
              <p:spPr>
                <a:xfrm>
                  <a:off x="2092994" y="2061970"/>
                  <a:ext cx="192088" cy="235839"/>
                </a:xfrm>
                <a:custGeom>
                  <a:avLst/>
                  <a:gdLst>
                    <a:gd name="connsiteX0" fmla="*/ 604 w 254605"/>
                    <a:gd name="connsiteY0" fmla="*/ 192380 h 312595"/>
                    <a:gd name="connsiteX1" fmla="*/ 18022 w 254605"/>
                    <a:gd name="connsiteY1" fmla="*/ 21091 h 312595"/>
                    <a:gd name="connsiteX2" fmla="*/ 46495 w 254605"/>
                    <a:gd name="connsiteY2" fmla="*/ 1423 h 312595"/>
                    <a:gd name="connsiteX3" fmla="*/ 234753 w 254605"/>
                    <a:gd name="connsiteY3" fmla="*/ 52906 h 312595"/>
                    <a:gd name="connsiteX4" fmla="*/ 253263 w 254605"/>
                    <a:gd name="connsiteY4" fmla="*/ 84336 h 312595"/>
                    <a:gd name="connsiteX5" fmla="*/ 244265 w 254605"/>
                    <a:gd name="connsiteY5" fmla="*/ 239236 h 312595"/>
                    <a:gd name="connsiteX6" fmla="*/ 210779 w 254605"/>
                    <a:gd name="connsiteY6" fmla="*/ 283649 h 312595"/>
                    <a:gd name="connsiteX7" fmla="*/ 37497 w 254605"/>
                    <a:gd name="connsiteY7" fmla="*/ 310837 h 312595"/>
                    <a:gd name="connsiteX8" fmla="*/ 5360 w 254605"/>
                    <a:gd name="connsiteY8" fmla="*/ 291297 h 312595"/>
                    <a:gd name="connsiteX9" fmla="*/ 604 w 254605"/>
                    <a:gd name="connsiteY9" fmla="*/ 192380 h 312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4605" h="312595">
                      <a:moveTo>
                        <a:pt x="604" y="192380"/>
                      </a:moveTo>
                      <a:cubicBezTo>
                        <a:pt x="-2289" y="134341"/>
                        <a:pt x="5488" y="77588"/>
                        <a:pt x="18022" y="21091"/>
                      </a:cubicBezTo>
                      <a:cubicBezTo>
                        <a:pt x="21943" y="3480"/>
                        <a:pt x="29463" y="-3205"/>
                        <a:pt x="46495" y="1423"/>
                      </a:cubicBezTo>
                      <a:cubicBezTo>
                        <a:pt x="109290" y="18520"/>
                        <a:pt x="171957" y="35938"/>
                        <a:pt x="234753" y="52906"/>
                      </a:cubicBezTo>
                      <a:cubicBezTo>
                        <a:pt x="251785" y="57534"/>
                        <a:pt x="257505" y="63769"/>
                        <a:pt x="253263" y="84336"/>
                      </a:cubicBezTo>
                      <a:cubicBezTo>
                        <a:pt x="242787" y="135177"/>
                        <a:pt x="232118" y="186467"/>
                        <a:pt x="244265" y="239236"/>
                      </a:cubicBezTo>
                      <a:cubicBezTo>
                        <a:pt x="250114" y="264624"/>
                        <a:pt x="242401" y="280371"/>
                        <a:pt x="210779" y="283649"/>
                      </a:cubicBezTo>
                      <a:cubicBezTo>
                        <a:pt x="152675" y="289691"/>
                        <a:pt x="94893" y="299717"/>
                        <a:pt x="37497" y="310837"/>
                      </a:cubicBezTo>
                      <a:cubicBezTo>
                        <a:pt x="17379" y="314757"/>
                        <a:pt x="10181" y="313665"/>
                        <a:pt x="5360" y="291297"/>
                      </a:cubicBezTo>
                      <a:cubicBezTo>
                        <a:pt x="-1710" y="258132"/>
                        <a:pt x="3624" y="225224"/>
                        <a:pt x="604" y="192380"/>
                      </a:cubicBezTo>
                      <a:close/>
                    </a:path>
                  </a:pathLst>
                </a:custGeom>
                <a:solidFill>
                  <a:schemeClr val="accent3">
                    <a:lumMod val="20000"/>
                    <a:lumOff val="80000"/>
                  </a:schemeClr>
                </a:solidFill>
                <a:ln w="6421" cap="flat">
                  <a:noFill/>
                  <a:prstDash val="solid"/>
                  <a:miter/>
                </a:ln>
              </p:spPr>
              <p:txBody>
                <a:bodyPr rtlCol="0" anchor="ctr"/>
                <a:lstStyle/>
                <a:p>
                  <a:endParaRPr lang="ko-KR" altLang="en-US"/>
                </a:p>
              </p:txBody>
            </p:sp>
            <p:grpSp>
              <p:nvGrpSpPr>
                <p:cNvPr id="49" name="그룹 48">
                  <a:extLst>
                    <a:ext uri="{FF2B5EF4-FFF2-40B4-BE49-F238E27FC236}">
                      <a16:creationId xmlns:a16="http://schemas.microsoft.com/office/drawing/2014/main" id="{F6F7DCC3-CB00-444A-AEBA-617D45E1F72D}"/>
                    </a:ext>
                  </a:extLst>
                </p:cNvPr>
                <p:cNvGrpSpPr/>
                <p:nvPr/>
              </p:nvGrpSpPr>
              <p:grpSpPr>
                <a:xfrm>
                  <a:off x="2088987" y="1947841"/>
                  <a:ext cx="1158173" cy="1018773"/>
                  <a:chOff x="2088987" y="1947841"/>
                  <a:chExt cx="1158173" cy="1018773"/>
                </a:xfrm>
              </p:grpSpPr>
              <p:sp>
                <p:nvSpPr>
                  <p:cNvPr id="50" name="자유형: 도형 49">
                    <a:extLst>
                      <a:ext uri="{FF2B5EF4-FFF2-40B4-BE49-F238E27FC236}">
                        <a16:creationId xmlns:a16="http://schemas.microsoft.com/office/drawing/2014/main" id="{D39F7143-39E1-44DF-B073-4A949A4072F0}"/>
                      </a:ext>
                    </a:extLst>
                  </p:cNvPr>
                  <p:cNvSpPr/>
                  <p:nvPr/>
                </p:nvSpPr>
                <p:spPr>
                  <a:xfrm>
                    <a:off x="2088987" y="2415518"/>
                    <a:ext cx="1158173" cy="522374"/>
                  </a:xfrm>
                  <a:custGeom>
                    <a:avLst/>
                    <a:gdLst>
                      <a:gd name="connsiteX0" fmla="*/ 1440437 w 1535112"/>
                      <a:gd name="connsiteY0" fmla="*/ 367981 h 692386"/>
                      <a:gd name="connsiteX1" fmla="*/ 1099723 w 1535112"/>
                      <a:gd name="connsiteY1" fmla="*/ 57539 h 692386"/>
                      <a:gd name="connsiteX2" fmla="*/ 906323 w 1535112"/>
                      <a:gd name="connsiteY2" fmla="*/ 14476 h 692386"/>
                      <a:gd name="connsiteX3" fmla="*/ 848605 w 1535112"/>
                      <a:gd name="connsiteY3" fmla="*/ 116028 h 692386"/>
                      <a:gd name="connsiteX4" fmla="*/ 797958 w 1535112"/>
                      <a:gd name="connsiteY4" fmla="*/ 169504 h 692386"/>
                      <a:gd name="connsiteX5" fmla="*/ 784075 w 1535112"/>
                      <a:gd name="connsiteY5" fmla="*/ 205562 h 692386"/>
                      <a:gd name="connsiteX6" fmla="*/ 785295 w 1535112"/>
                      <a:gd name="connsiteY6" fmla="*/ 207233 h 692386"/>
                      <a:gd name="connsiteX7" fmla="*/ 765114 w 1535112"/>
                      <a:gd name="connsiteY7" fmla="*/ 203826 h 692386"/>
                      <a:gd name="connsiteX8" fmla="*/ 745317 w 1535112"/>
                      <a:gd name="connsiteY8" fmla="*/ 174903 h 692386"/>
                      <a:gd name="connsiteX9" fmla="*/ 653599 w 1535112"/>
                      <a:gd name="connsiteY9" fmla="*/ 110436 h 692386"/>
                      <a:gd name="connsiteX10" fmla="*/ 600573 w 1535112"/>
                      <a:gd name="connsiteY10" fmla="*/ 22446 h 692386"/>
                      <a:gd name="connsiteX11" fmla="*/ 584119 w 1535112"/>
                      <a:gd name="connsiteY11" fmla="*/ 14 h 692386"/>
                      <a:gd name="connsiteX12" fmla="*/ 537521 w 1535112"/>
                      <a:gd name="connsiteY12" fmla="*/ 37743 h 692386"/>
                      <a:gd name="connsiteX13" fmla="*/ 392712 w 1535112"/>
                      <a:gd name="connsiteY13" fmla="*/ 77850 h 692386"/>
                      <a:gd name="connsiteX14" fmla="*/ 208825 w 1535112"/>
                      <a:gd name="connsiteY14" fmla="*/ 195149 h 692386"/>
                      <a:gd name="connsiteX15" fmla="*/ 70508 w 1535112"/>
                      <a:gd name="connsiteY15" fmla="*/ 463749 h 692386"/>
                      <a:gd name="connsiteX16" fmla="*/ 0 w 1535112"/>
                      <a:gd name="connsiteY16" fmla="*/ 687100 h 692386"/>
                      <a:gd name="connsiteX17" fmla="*/ 1535112 w 1535112"/>
                      <a:gd name="connsiteY17" fmla="*/ 686971 h 692386"/>
                      <a:gd name="connsiteX18" fmla="*/ 1440437 w 1535112"/>
                      <a:gd name="connsiteY18" fmla="*/ 367981 h 692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35112" h="692386">
                        <a:moveTo>
                          <a:pt x="1440437" y="367981"/>
                        </a:moveTo>
                        <a:cubicBezTo>
                          <a:pt x="1383812" y="200420"/>
                          <a:pt x="1270883" y="97646"/>
                          <a:pt x="1099723" y="57539"/>
                        </a:cubicBezTo>
                        <a:cubicBezTo>
                          <a:pt x="1035449" y="42499"/>
                          <a:pt x="970790" y="28809"/>
                          <a:pt x="906323" y="14476"/>
                        </a:cubicBezTo>
                        <a:cubicBezTo>
                          <a:pt x="889419" y="49634"/>
                          <a:pt x="877014" y="87041"/>
                          <a:pt x="848605" y="116028"/>
                        </a:cubicBezTo>
                        <a:cubicBezTo>
                          <a:pt x="831444" y="133575"/>
                          <a:pt x="813447" y="150415"/>
                          <a:pt x="797958" y="169504"/>
                        </a:cubicBezTo>
                        <a:cubicBezTo>
                          <a:pt x="789666" y="179723"/>
                          <a:pt x="776619" y="188979"/>
                          <a:pt x="784075" y="205562"/>
                        </a:cubicBezTo>
                        <a:cubicBezTo>
                          <a:pt x="784460" y="206140"/>
                          <a:pt x="784846" y="206654"/>
                          <a:pt x="785295" y="207233"/>
                        </a:cubicBezTo>
                        <a:cubicBezTo>
                          <a:pt x="777390" y="205690"/>
                          <a:pt x="770063" y="204469"/>
                          <a:pt x="765114" y="203826"/>
                        </a:cubicBezTo>
                        <a:cubicBezTo>
                          <a:pt x="769549" y="186665"/>
                          <a:pt x="755151" y="181845"/>
                          <a:pt x="745317" y="174903"/>
                        </a:cubicBezTo>
                        <a:cubicBezTo>
                          <a:pt x="714916" y="153178"/>
                          <a:pt x="682651" y="134282"/>
                          <a:pt x="653599" y="110436"/>
                        </a:cubicBezTo>
                        <a:cubicBezTo>
                          <a:pt x="625126" y="87105"/>
                          <a:pt x="604815" y="60174"/>
                          <a:pt x="600573" y="22446"/>
                        </a:cubicBezTo>
                        <a:cubicBezTo>
                          <a:pt x="599545" y="12933"/>
                          <a:pt x="600316" y="-500"/>
                          <a:pt x="584119" y="14"/>
                        </a:cubicBezTo>
                        <a:cubicBezTo>
                          <a:pt x="579041" y="25531"/>
                          <a:pt x="561109" y="33886"/>
                          <a:pt x="537521" y="37743"/>
                        </a:cubicBezTo>
                        <a:cubicBezTo>
                          <a:pt x="487901" y="45777"/>
                          <a:pt x="439889" y="60753"/>
                          <a:pt x="392712" y="77850"/>
                        </a:cubicBezTo>
                        <a:cubicBezTo>
                          <a:pt x="322911" y="103173"/>
                          <a:pt x="258830" y="136403"/>
                          <a:pt x="208825" y="195149"/>
                        </a:cubicBezTo>
                        <a:cubicBezTo>
                          <a:pt x="141466" y="274399"/>
                          <a:pt x="104380" y="368174"/>
                          <a:pt x="70508" y="463749"/>
                        </a:cubicBezTo>
                        <a:cubicBezTo>
                          <a:pt x="44992" y="535800"/>
                          <a:pt x="0" y="685429"/>
                          <a:pt x="0" y="687100"/>
                        </a:cubicBezTo>
                        <a:cubicBezTo>
                          <a:pt x="175339" y="694041"/>
                          <a:pt x="1480351" y="694298"/>
                          <a:pt x="1535112" y="686971"/>
                        </a:cubicBezTo>
                        <a:cubicBezTo>
                          <a:pt x="1508439" y="579184"/>
                          <a:pt x="1475980" y="473261"/>
                          <a:pt x="1440437" y="367981"/>
                        </a:cubicBezTo>
                        <a:close/>
                      </a:path>
                    </a:pathLst>
                  </a:custGeom>
                  <a:solidFill>
                    <a:schemeClr val="accent4"/>
                  </a:solidFill>
                  <a:ln w="6421" cap="flat">
                    <a:noFill/>
                    <a:prstDash val="solid"/>
                    <a:miter/>
                  </a:ln>
                </p:spPr>
                <p:txBody>
                  <a:bodyPr rtlCol="0" anchor="ctr"/>
                  <a:lstStyle/>
                  <a:p>
                    <a:endParaRPr lang="ko-KR" altLang="en-US" dirty="0"/>
                  </a:p>
                </p:txBody>
              </p:sp>
              <p:sp>
                <p:nvSpPr>
                  <p:cNvPr id="51" name="자유형: 도형 50">
                    <a:extLst>
                      <a:ext uri="{FF2B5EF4-FFF2-40B4-BE49-F238E27FC236}">
                        <a16:creationId xmlns:a16="http://schemas.microsoft.com/office/drawing/2014/main" id="{6FA625F4-8878-43F2-B929-4C0150A45560}"/>
                      </a:ext>
                    </a:extLst>
                  </p:cNvPr>
                  <p:cNvSpPr/>
                  <p:nvPr/>
                </p:nvSpPr>
                <p:spPr>
                  <a:xfrm>
                    <a:off x="2466753" y="2031218"/>
                    <a:ext cx="379495" cy="537748"/>
                  </a:xfrm>
                  <a:custGeom>
                    <a:avLst/>
                    <a:gdLst>
                      <a:gd name="connsiteX0" fmla="*/ 405610 w 503005"/>
                      <a:gd name="connsiteY0" fmla="*/ 523787 h 712764"/>
                      <a:gd name="connsiteX1" fmla="*/ 381765 w 503005"/>
                      <a:gd name="connsiteY1" fmla="*/ 598023 h 712764"/>
                      <a:gd name="connsiteX2" fmla="*/ 280919 w 503005"/>
                      <a:gd name="connsiteY2" fmla="*/ 708317 h 712764"/>
                      <a:gd name="connsiteX3" fmla="*/ 265300 w 503005"/>
                      <a:gd name="connsiteY3" fmla="*/ 709345 h 712764"/>
                      <a:gd name="connsiteX4" fmla="*/ 159121 w 503005"/>
                      <a:gd name="connsiteY4" fmla="*/ 638773 h 712764"/>
                      <a:gd name="connsiteX5" fmla="*/ 83406 w 503005"/>
                      <a:gd name="connsiteY5" fmla="*/ 509390 h 712764"/>
                      <a:gd name="connsiteX6" fmla="*/ 38864 w 503005"/>
                      <a:gd name="connsiteY6" fmla="*/ 401024 h 712764"/>
                      <a:gd name="connsiteX7" fmla="*/ 33144 w 503005"/>
                      <a:gd name="connsiteY7" fmla="*/ 383671 h 712764"/>
                      <a:gd name="connsiteX8" fmla="*/ 1843 w 503005"/>
                      <a:gd name="connsiteY8" fmla="*/ 261936 h 712764"/>
                      <a:gd name="connsiteX9" fmla="*/ 31730 w 503005"/>
                      <a:gd name="connsiteY9" fmla="*/ 246639 h 712764"/>
                      <a:gd name="connsiteX10" fmla="*/ 33465 w 503005"/>
                      <a:gd name="connsiteY10" fmla="*/ 133582 h 712764"/>
                      <a:gd name="connsiteX11" fmla="*/ 36936 w 503005"/>
                      <a:gd name="connsiteY11" fmla="*/ 98617 h 712764"/>
                      <a:gd name="connsiteX12" fmla="*/ 159570 w 503005"/>
                      <a:gd name="connsiteY12" fmla="*/ 471 h 712764"/>
                      <a:gd name="connsiteX13" fmla="*/ 354255 w 503005"/>
                      <a:gd name="connsiteY13" fmla="*/ 7927 h 712764"/>
                      <a:gd name="connsiteX14" fmla="*/ 460307 w 503005"/>
                      <a:gd name="connsiteY14" fmla="*/ 94182 h 712764"/>
                      <a:gd name="connsiteX15" fmla="*/ 468020 w 503005"/>
                      <a:gd name="connsiteY15" fmla="*/ 179987 h 712764"/>
                      <a:gd name="connsiteX16" fmla="*/ 488523 w 503005"/>
                      <a:gd name="connsiteY16" fmla="*/ 234299 h 712764"/>
                      <a:gd name="connsiteX17" fmla="*/ 498871 w 503005"/>
                      <a:gd name="connsiteY17" fmla="*/ 294330 h 712764"/>
                      <a:gd name="connsiteX18" fmla="*/ 445845 w 503005"/>
                      <a:gd name="connsiteY18" fmla="*/ 394726 h 712764"/>
                      <a:gd name="connsiteX19" fmla="*/ 443532 w 503005"/>
                      <a:gd name="connsiteY19" fmla="*/ 412979 h 712764"/>
                      <a:gd name="connsiteX20" fmla="*/ 414673 w 503005"/>
                      <a:gd name="connsiteY20" fmla="*/ 490365 h 712764"/>
                      <a:gd name="connsiteX21" fmla="*/ 405610 w 503005"/>
                      <a:gd name="connsiteY21" fmla="*/ 523787 h 712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03005" h="712764">
                        <a:moveTo>
                          <a:pt x="405610" y="523787"/>
                        </a:moveTo>
                        <a:cubicBezTo>
                          <a:pt x="407602" y="551682"/>
                          <a:pt x="398026" y="576170"/>
                          <a:pt x="381765" y="598023"/>
                        </a:cubicBezTo>
                        <a:cubicBezTo>
                          <a:pt x="351877" y="638130"/>
                          <a:pt x="318584" y="675216"/>
                          <a:pt x="280919" y="708317"/>
                        </a:cubicBezTo>
                        <a:cubicBezTo>
                          <a:pt x="276099" y="714230"/>
                          <a:pt x="270828" y="713909"/>
                          <a:pt x="265300" y="709345"/>
                        </a:cubicBezTo>
                        <a:cubicBezTo>
                          <a:pt x="229950" y="685821"/>
                          <a:pt x="194728" y="661976"/>
                          <a:pt x="159121" y="638773"/>
                        </a:cubicBezTo>
                        <a:cubicBezTo>
                          <a:pt x="112137" y="608179"/>
                          <a:pt x="89512" y="563701"/>
                          <a:pt x="83406" y="509390"/>
                        </a:cubicBezTo>
                        <a:cubicBezTo>
                          <a:pt x="51141" y="480467"/>
                          <a:pt x="40278" y="442674"/>
                          <a:pt x="38864" y="401024"/>
                        </a:cubicBezTo>
                        <a:cubicBezTo>
                          <a:pt x="38672" y="394726"/>
                          <a:pt x="39250" y="387913"/>
                          <a:pt x="33144" y="383671"/>
                        </a:cubicBezTo>
                        <a:cubicBezTo>
                          <a:pt x="-12554" y="352305"/>
                          <a:pt x="2550" y="304614"/>
                          <a:pt x="1843" y="261936"/>
                        </a:cubicBezTo>
                        <a:cubicBezTo>
                          <a:pt x="1521" y="244840"/>
                          <a:pt x="18875" y="246511"/>
                          <a:pt x="31730" y="246639"/>
                        </a:cubicBezTo>
                        <a:cubicBezTo>
                          <a:pt x="29416" y="208911"/>
                          <a:pt x="28966" y="171246"/>
                          <a:pt x="33465" y="133582"/>
                        </a:cubicBezTo>
                        <a:cubicBezTo>
                          <a:pt x="34815" y="121948"/>
                          <a:pt x="34815" y="110186"/>
                          <a:pt x="36936" y="98617"/>
                        </a:cubicBezTo>
                        <a:cubicBezTo>
                          <a:pt x="50048" y="27787"/>
                          <a:pt x="87841" y="-4349"/>
                          <a:pt x="159570" y="471"/>
                        </a:cubicBezTo>
                        <a:cubicBezTo>
                          <a:pt x="224422" y="4842"/>
                          <a:pt x="288889" y="10755"/>
                          <a:pt x="354255" y="7927"/>
                        </a:cubicBezTo>
                        <a:cubicBezTo>
                          <a:pt x="413452" y="5356"/>
                          <a:pt x="446038" y="35693"/>
                          <a:pt x="460307" y="94182"/>
                        </a:cubicBezTo>
                        <a:cubicBezTo>
                          <a:pt x="467184" y="122462"/>
                          <a:pt x="469434" y="151129"/>
                          <a:pt x="468020" y="179987"/>
                        </a:cubicBezTo>
                        <a:cubicBezTo>
                          <a:pt x="466991" y="201455"/>
                          <a:pt x="471748" y="219966"/>
                          <a:pt x="488523" y="234299"/>
                        </a:cubicBezTo>
                        <a:cubicBezTo>
                          <a:pt x="505877" y="251910"/>
                          <a:pt x="505299" y="274020"/>
                          <a:pt x="498871" y="294330"/>
                        </a:cubicBezTo>
                        <a:cubicBezTo>
                          <a:pt x="487431" y="330581"/>
                          <a:pt x="487431" y="373644"/>
                          <a:pt x="445845" y="394726"/>
                        </a:cubicBezTo>
                        <a:cubicBezTo>
                          <a:pt x="442760" y="396268"/>
                          <a:pt x="443917" y="406681"/>
                          <a:pt x="443532" y="412979"/>
                        </a:cubicBezTo>
                        <a:cubicBezTo>
                          <a:pt x="441860" y="441774"/>
                          <a:pt x="427013" y="465620"/>
                          <a:pt x="414673" y="490365"/>
                        </a:cubicBezTo>
                        <a:cubicBezTo>
                          <a:pt x="409531" y="501034"/>
                          <a:pt x="403746" y="511318"/>
                          <a:pt x="405610" y="523787"/>
                        </a:cubicBezTo>
                        <a:close/>
                      </a:path>
                    </a:pathLst>
                  </a:custGeom>
                  <a:solidFill>
                    <a:srgbClr val="FEBEA6"/>
                  </a:solidFill>
                  <a:ln w="6421" cap="flat">
                    <a:noFill/>
                    <a:prstDash val="solid"/>
                    <a:miter/>
                  </a:ln>
                </p:spPr>
                <p:txBody>
                  <a:bodyPr rtlCol="0" anchor="ctr"/>
                  <a:lstStyle/>
                  <a:p>
                    <a:endParaRPr lang="ko-KR" altLang="en-US"/>
                  </a:p>
                </p:txBody>
              </p:sp>
              <p:sp>
                <p:nvSpPr>
                  <p:cNvPr id="52" name="자유형: 도형 51">
                    <a:extLst>
                      <a:ext uri="{FF2B5EF4-FFF2-40B4-BE49-F238E27FC236}">
                        <a16:creationId xmlns:a16="http://schemas.microsoft.com/office/drawing/2014/main" id="{C3430ACC-161E-4513-88C1-DB6C5C0BC36A}"/>
                      </a:ext>
                    </a:extLst>
                  </p:cNvPr>
                  <p:cNvSpPr/>
                  <p:nvPr/>
                </p:nvSpPr>
                <p:spPr>
                  <a:xfrm>
                    <a:off x="2463146" y="1947841"/>
                    <a:ext cx="397798" cy="269503"/>
                  </a:xfrm>
                  <a:custGeom>
                    <a:avLst/>
                    <a:gdLst>
                      <a:gd name="connsiteX0" fmla="*/ 493305 w 527265"/>
                      <a:gd name="connsiteY0" fmla="*/ 344811 h 357215"/>
                      <a:gd name="connsiteX1" fmla="*/ 460782 w 527265"/>
                      <a:gd name="connsiteY1" fmla="*/ 313767 h 357215"/>
                      <a:gd name="connsiteX2" fmla="*/ 455640 w 527265"/>
                      <a:gd name="connsiteY2" fmla="*/ 214914 h 357215"/>
                      <a:gd name="connsiteX3" fmla="*/ 350746 w 527265"/>
                      <a:gd name="connsiteY3" fmla="*/ 128980 h 357215"/>
                      <a:gd name="connsiteX4" fmla="*/ 178364 w 527265"/>
                      <a:gd name="connsiteY4" fmla="*/ 123324 h 357215"/>
                      <a:gd name="connsiteX5" fmla="*/ 50523 w 527265"/>
                      <a:gd name="connsiteY5" fmla="*/ 230275 h 357215"/>
                      <a:gd name="connsiteX6" fmla="*/ 44481 w 527265"/>
                      <a:gd name="connsiteY6" fmla="*/ 338898 h 357215"/>
                      <a:gd name="connsiteX7" fmla="*/ 36512 w 527265"/>
                      <a:gd name="connsiteY7" fmla="*/ 357216 h 357215"/>
                      <a:gd name="connsiteX8" fmla="*/ 2961 w 527265"/>
                      <a:gd name="connsiteY8" fmla="*/ 240559 h 357215"/>
                      <a:gd name="connsiteX9" fmla="*/ 46281 w 527265"/>
                      <a:gd name="connsiteY9" fmla="*/ 96008 h 357215"/>
                      <a:gd name="connsiteX10" fmla="*/ 383268 w 527265"/>
                      <a:gd name="connsiteY10" fmla="*/ 19650 h 357215"/>
                      <a:gd name="connsiteX11" fmla="*/ 473573 w 527265"/>
                      <a:gd name="connsiteY11" fmla="*/ 121396 h 357215"/>
                      <a:gd name="connsiteX12" fmla="*/ 489834 w 527265"/>
                      <a:gd name="connsiteY12" fmla="*/ 143763 h 357215"/>
                      <a:gd name="connsiteX13" fmla="*/ 522420 w 527265"/>
                      <a:gd name="connsiteY13" fmla="*/ 253285 h 357215"/>
                      <a:gd name="connsiteX14" fmla="*/ 493305 w 527265"/>
                      <a:gd name="connsiteY14" fmla="*/ 344811 h 357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7265" h="357215">
                        <a:moveTo>
                          <a:pt x="493305" y="344811"/>
                        </a:moveTo>
                        <a:cubicBezTo>
                          <a:pt x="469395" y="348089"/>
                          <a:pt x="459432" y="339797"/>
                          <a:pt x="460782" y="313767"/>
                        </a:cubicBezTo>
                        <a:cubicBezTo>
                          <a:pt x="462582" y="280859"/>
                          <a:pt x="461939" y="247758"/>
                          <a:pt x="455640" y="214914"/>
                        </a:cubicBezTo>
                        <a:cubicBezTo>
                          <a:pt x="443235" y="150062"/>
                          <a:pt x="415855" y="124931"/>
                          <a:pt x="350746" y="128980"/>
                        </a:cubicBezTo>
                        <a:cubicBezTo>
                          <a:pt x="292899" y="132579"/>
                          <a:pt x="235760" y="129108"/>
                          <a:pt x="178364" y="123324"/>
                        </a:cubicBezTo>
                        <a:cubicBezTo>
                          <a:pt x="93458" y="114840"/>
                          <a:pt x="57015" y="145370"/>
                          <a:pt x="50523" y="230275"/>
                        </a:cubicBezTo>
                        <a:cubicBezTo>
                          <a:pt x="47759" y="266397"/>
                          <a:pt x="46924" y="302712"/>
                          <a:pt x="44481" y="338898"/>
                        </a:cubicBezTo>
                        <a:cubicBezTo>
                          <a:pt x="44032" y="345261"/>
                          <a:pt x="51359" y="356573"/>
                          <a:pt x="36512" y="357216"/>
                        </a:cubicBezTo>
                        <a:cubicBezTo>
                          <a:pt x="25328" y="318330"/>
                          <a:pt x="10095" y="280859"/>
                          <a:pt x="2961" y="240559"/>
                        </a:cubicBezTo>
                        <a:cubicBezTo>
                          <a:pt x="-6937" y="184320"/>
                          <a:pt x="8103" y="136693"/>
                          <a:pt x="46281" y="96008"/>
                        </a:cubicBezTo>
                        <a:cubicBezTo>
                          <a:pt x="128744" y="7953"/>
                          <a:pt x="272139" y="-24570"/>
                          <a:pt x="383268" y="19650"/>
                        </a:cubicBezTo>
                        <a:cubicBezTo>
                          <a:pt x="430059" y="38226"/>
                          <a:pt x="468623" y="65478"/>
                          <a:pt x="473573" y="121396"/>
                        </a:cubicBezTo>
                        <a:cubicBezTo>
                          <a:pt x="474601" y="132965"/>
                          <a:pt x="482571" y="138107"/>
                          <a:pt x="489834" y="143763"/>
                        </a:cubicBezTo>
                        <a:cubicBezTo>
                          <a:pt x="526984" y="172622"/>
                          <a:pt x="533411" y="210929"/>
                          <a:pt x="522420" y="253285"/>
                        </a:cubicBezTo>
                        <a:cubicBezTo>
                          <a:pt x="514386" y="284265"/>
                          <a:pt x="503138" y="314345"/>
                          <a:pt x="493305" y="344811"/>
                        </a:cubicBezTo>
                        <a:close/>
                      </a:path>
                    </a:pathLst>
                  </a:custGeom>
                  <a:solidFill>
                    <a:srgbClr val="9C4628"/>
                  </a:solidFill>
                  <a:ln w="6421" cap="flat">
                    <a:noFill/>
                    <a:prstDash val="solid"/>
                    <a:miter/>
                  </a:ln>
                </p:spPr>
                <p:txBody>
                  <a:bodyPr rtlCol="0" anchor="ctr"/>
                  <a:lstStyle/>
                  <a:p>
                    <a:endParaRPr lang="ko-KR" altLang="en-US"/>
                  </a:p>
                </p:txBody>
              </p:sp>
              <p:sp>
                <p:nvSpPr>
                  <p:cNvPr id="53" name="자유형: 도형 52">
                    <a:extLst>
                      <a:ext uri="{FF2B5EF4-FFF2-40B4-BE49-F238E27FC236}">
                        <a16:creationId xmlns:a16="http://schemas.microsoft.com/office/drawing/2014/main" id="{BF66AE13-E934-45DE-9AAF-024A9282649F}"/>
                      </a:ext>
                    </a:extLst>
                  </p:cNvPr>
                  <p:cNvSpPr/>
                  <p:nvPr/>
                </p:nvSpPr>
                <p:spPr>
                  <a:xfrm>
                    <a:off x="2617255" y="2575309"/>
                    <a:ext cx="121228" cy="374064"/>
                  </a:xfrm>
                  <a:custGeom>
                    <a:avLst/>
                    <a:gdLst>
                      <a:gd name="connsiteX0" fmla="*/ 160684 w 160683"/>
                      <a:gd name="connsiteY0" fmla="*/ 495807 h 495807"/>
                      <a:gd name="connsiteX1" fmla="*/ 0 w 160683"/>
                      <a:gd name="connsiteY1" fmla="*/ 489380 h 495807"/>
                      <a:gd name="connsiteX2" fmla="*/ 44092 w 160683"/>
                      <a:gd name="connsiteY2" fmla="*/ 119999 h 495807"/>
                      <a:gd name="connsiteX3" fmla="*/ 35672 w 160683"/>
                      <a:gd name="connsiteY3" fmla="*/ 80792 h 495807"/>
                      <a:gd name="connsiteX4" fmla="*/ 65816 w 160683"/>
                      <a:gd name="connsiteY4" fmla="*/ 1028 h 495807"/>
                      <a:gd name="connsiteX5" fmla="*/ 81499 w 160683"/>
                      <a:gd name="connsiteY5" fmla="*/ 0 h 495807"/>
                      <a:gd name="connsiteX6" fmla="*/ 117428 w 160683"/>
                      <a:gd name="connsiteY6" fmla="*/ 62474 h 495807"/>
                      <a:gd name="connsiteX7" fmla="*/ 117942 w 160683"/>
                      <a:gd name="connsiteY7" fmla="*/ 185751 h 495807"/>
                      <a:gd name="connsiteX8" fmla="*/ 160684 w 160683"/>
                      <a:gd name="connsiteY8" fmla="*/ 495807 h 495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683" h="495807">
                        <a:moveTo>
                          <a:pt x="160684" y="495807"/>
                        </a:moveTo>
                        <a:cubicBezTo>
                          <a:pt x="109265" y="495807"/>
                          <a:pt x="38564" y="489380"/>
                          <a:pt x="0" y="489380"/>
                        </a:cubicBezTo>
                        <a:cubicBezTo>
                          <a:pt x="6556" y="418293"/>
                          <a:pt x="41842" y="140117"/>
                          <a:pt x="44092" y="119999"/>
                        </a:cubicBezTo>
                        <a:cubicBezTo>
                          <a:pt x="45699" y="105795"/>
                          <a:pt x="44156" y="93390"/>
                          <a:pt x="35672" y="80792"/>
                        </a:cubicBezTo>
                        <a:cubicBezTo>
                          <a:pt x="9448" y="41649"/>
                          <a:pt x="19925" y="14976"/>
                          <a:pt x="65816" y="1028"/>
                        </a:cubicBezTo>
                        <a:cubicBezTo>
                          <a:pt x="71023" y="707"/>
                          <a:pt x="76293" y="321"/>
                          <a:pt x="81499" y="0"/>
                        </a:cubicBezTo>
                        <a:cubicBezTo>
                          <a:pt x="117557" y="11312"/>
                          <a:pt x="130668" y="31109"/>
                          <a:pt x="117428" y="62474"/>
                        </a:cubicBezTo>
                        <a:cubicBezTo>
                          <a:pt x="99753" y="104316"/>
                          <a:pt x="113829" y="145066"/>
                          <a:pt x="117942" y="185751"/>
                        </a:cubicBezTo>
                        <a:cubicBezTo>
                          <a:pt x="126619" y="272842"/>
                          <a:pt x="147829" y="418679"/>
                          <a:pt x="160684" y="495807"/>
                        </a:cubicBezTo>
                        <a:close/>
                      </a:path>
                    </a:pathLst>
                  </a:custGeom>
                  <a:solidFill>
                    <a:schemeClr val="accent4">
                      <a:lumMod val="50000"/>
                    </a:schemeClr>
                  </a:solidFill>
                  <a:ln w="6421" cap="flat">
                    <a:noFill/>
                    <a:prstDash val="solid"/>
                    <a:miter/>
                  </a:ln>
                </p:spPr>
                <p:txBody>
                  <a:bodyPr rtlCol="0" anchor="ctr"/>
                  <a:lstStyle/>
                  <a:p>
                    <a:endParaRPr lang="ko-KR" altLang="en-US"/>
                  </a:p>
                </p:txBody>
              </p:sp>
              <p:sp>
                <p:nvSpPr>
                  <p:cNvPr id="54" name="자유형: 도형 53">
                    <a:extLst>
                      <a:ext uri="{FF2B5EF4-FFF2-40B4-BE49-F238E27FC236}">
                        <a16:creationId xmlns:a16="http://schemas.microsoft.com/office/drawing/2014/main" id="{3F7AB09C-99CB-4D07-B911-17D60E47DAA7}"/>
                      </a:ext>
                    </a:extLst>
                  </p:cNvPr>
                  <p:cNvSpPr/>
                  <p:nvPr/>
                </p:nvSpPr>
                <p:spPr>
                  <a:xfrm>
                    <a:off x="2406719" y="2824495"/>
                    <a:ext cx="122626" cy="142119"/>
                  </a:xfrm>
                  <a:custGeom>
                    <a:avLst/>
                    <a:gdLst>
                      <a:gd name="connsiteX0" fmla="*/ 119207 w 162536"/>
                      <a:gd name="connsiteY0" fmla="*/ 11843 h 188373"/>
                      <a:gd name="connsiteX1" fmla="*/ 162399 w 162536"/>
                      <a:gd name="connsiteY1" fmla="*/ 150417 h 188373"/>
                      <a:gd name="connsiteX2" fmla="*/ 137654 w 162536"/>
                      <a:gd name="connsiteY2" fmla="*/ 178376 h 188373"/>
                      <a:gd name="connsiteX3" fmla="*/ 558 w 162536"/>
                      <a:gd name="connsiteY3" fmla="*/ 162501 h 188373"/>
                      <a:gd name="connsiteX4" fmla="*/ 13991 w 162536"/>
                      <a:gd name="connsiteY4" fmla="*/ 49700 h 188373"/>
                      <a:gd name="connsiteX5" fmla="*/ 119207 w 162536"/>
                      <a:gd name="connsiteY5" fmla="*/ 11843 h 188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2536" h="188373">
                        <a:moveTo>
                          <a:pt x="119207" y="11843"/>
                        </a:moveTo>
                        <a:cubicBezTo>
                          <a:pt x="161821" y="49122"/>
                          <a:pt x="158221" y="101441"/>
                          <a:pt x="162399" y="150417"/>
                        </a:cubicBezTo>
                        <a:cubicBezTo>
                          <a:pt x="164135" y="170406"/>
                          <a:pt x="149030" y="176577"/>
                          <a:pt x="137654" y="178376"/>
                        </a:cubicBezTo>
                        <a:cubicBezTo>
                          <a:pt x="100375" y="199201"/>
                          <a:pt x="27168" y="184354"/>
                          <a:pt x="558" y="162501"/>
                        </a:cubicBezTo>
                        <a:cubicBezTo>
                          <a:pt x="-1434" y="124129"/>
                          <a:pt x="1651" y="85951"/>
                          <a:pt x="13991" y="49700"/>
                        </a:cubicBezTo>
                        <a:cubicBezTo>
                          <a:pt x="30574" y="724"/>
                          <a:pt x="69588" y="-12388"/>
                          <a:pt x="119207" y="11843"/>
                        </a:cubicBezTo>
                        <a:close/>
                      </a:path>
                    </a:pathLst>
                  </a:custGeom>
                  <a:solidFill>
                    <a:srgbClr val="FDBEA6"/>
                  </a:solidFill>
                  <a:ln w="6421" cap="flat">
                    <a:noFill/>
                    <a:prstDash val="solid"/>
                    <a:miter/>
                  </a:ln>
                </p:spPr>
                <p:txBody>
                  <a:bodyPr rtlCol="0" anchor="ctr"/>
                  <a:lstStyle/>
                  <a:p>
                    <a:endParaRPr lang="ko-KR" altLang="en-US"/>
                  </a:p>
                </p:txBody>
              </p:sp>
              <p:sp>
                <p:nvSpPr>
                  <p:cNvPr id="55" name="자유형: 도형 54">
                    <a:extLst>
                      <a:ext uri="{FF2B5EF4-FFF2-40B4-BE49-F238E27FC236}">
                        <a16:creationId xmlns:a16="http://schemas.microsoft.com/office/drawing/2014/main" id="{EBA2F1A5-4253-492D-B2C1-E22B5FD72022}"/>
                      </a:ext>
                    </a:extLst>
                  </p:cNvPr>
                  <p:cNvSpPr/>
                  <p:nvPr/>
                </p:nvSpPr>
                <p:spPr>
                  <a:xfrm>
                    <a:off x="2842427" y="2826931"/>
                    <a:ext cx="125470" cy="136934"/>
                  </a:xfrm>
                  <a:custGeom>
                    <a:avLst/>
                    <a:gdLst>
                      <a:gd name="connsiteX0" fmla="*/ 48621 w 166306"/>
                      <a:gd name="connsiteY0" fmla="*/ 175146 h 181501"/>
                      <a:gd name="connsiteX1" fmla="*/ 7551 w 166306"/>
                      <a:gd name="connsiteY1" fmla="*/ 102067 h 181501"/>
                      <a:gd name="connsiteX2" fmla="*/ 11664 w 166306"/>
                      <a:gd name="connsiteY2" fmla="*/ 77064 h 181501"/>
                      <a:gd name="connsiteX3" fmla="*/ 100105 w 166306"/>
                      <a:gd name="connsiteY3" fmla="*/ 0 h 181501"/>
                      <a:gd name="connsiteX4" fmla="*/ 157115 w 166306"/>
                      <a:gd name="connsiteY4" fmla="*/ 64659 h 181501"/>
                      <a:gd name="connsiteX5" fmla="*/ 166306 w 166306"/>
                      <a:gd name="connsiteY5" fmla="*/ 159334 h 181501"/>
                      <a:gd name="connsiteX6" fmla="*/ 48621 w 166306"/>
                      <a:gd name="connsiteY6" fmla="*/ 175146 h 181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6306" h="181501">
                        <a:moveTo>
                          <a:pt x="48621" y="175146"/>
                        </a:moveTo>
                        <a:cubicBezTo>
                          <a:pt x="-9225" y="162291"/>
                          <a:pt x="-4404" y="158692"/>
                          <a:pt x="7551" y="102067"/>
                        </a:cubicBezTo>
                        <a:cubicBezTo>
                          <a:pt x="9286" y="93839"/>
                          <a:pt x="9671" y="85227"/>
                          <a:pt x="11664" y="77064"/>
                        </a:cubicBezTo>
                        <a:cubicBezTo>
                          <a:pt x="30432" y="1800"/>
                          <a:pt x="47593" y="579"/>
                          <a:pt x="100105" y="0"/>
                        </a:cubicBezTo>
                        <a:cubicBezTo>
                          <a:pt x="136484" y="6170"/>
                          <a:pt x="149531" y="33551"/>
                          <a:pt x="157115" y="64659"/>
                        </a:cubicBezTo>
                        <a:cubicBezTo>
                          <a:pt x="164700" y="95639"/>
                          <a:pt x="165407" y="127519"/>
                          <a:pt x="166306" y="159334"/>
                        </a:cubicBezTo>
                        <a:cubicBezTo>
                          <a:pt x="140340" y="180673"/>
                          <a:pt x="100040" y="188000"/>
                          <a:pt x="48621" y="175146"/>
                        </a:cubicBezTo>
                        <a:close/>
                      </a:path>
                    </a:pathLst>
                  </a:custGeom>
                  <a:solidFill>
                    <a:srgbClr val="FDBEA6"/>
                  </a:solidFill>
                  <a:ln w="6421" cap="flat">
                    <a:noFill/>
                    <a:prstDash val="solid"/>
                    <a:miter/>
                  </a:ln>
                </p:spPr>
                <p:txBody>
                  <a:bodyPr rtlCol="0" anchor="ctr"/>
                  <a:lstStyle/>
                  <a:p>
                    <a:endParaRPr lang="ko-KR" altLang="en-US"/>
                  </a:p>
                </p:txBody>
              </p:sp>
            </p:grpSp>
          </p:grpSp>
          <p:grpSp>
            <p:nvGrpSpPr>
              <p:cNvPr id="42" name="그룹 41">
                <a:extLst>
                  <a:ext uri="{FF2B5EF4-FFF2-40B4-BE49-F238E27FC236}">
                    <a16:creationId xmlns:a16="http://schemas.microsoft.com/office/drawing/2014/main" id="{5CEACDF3-A314-4517-A832-6BF5C6B771E9}"/>
                  </a:ext>
                </a:extLst>
              </p:cNvPr>
              <p:cNvGrpSpPr/>
              <p:nvPr/>
            </p:nvGrpSpPr>
            <p:grpSpPr>
              <a:xfrm>
                <a:off x="2100539" y="2798587"/>
                <a:ext cx="1174735" cy="1156381"/>
                <a:chOff x="2100539" y="2798587"/>
                <a:chExt cx="1174735" cy="1156381"/>
              </a:xfrm>
            </p:grpSpPr>
            <p:sp>
              <p:nvSpPr>
                <p:cNvPr id="43" name="자유형: 도형 42">
                  <a:extLst>
                    <a:ext uri="{FF2B5EF4-FFF2-40B4-BE49-F238E27FC236}">
                      <a16:creationId xmlns:a16="http://schemas.microsoft.com/office/drawing/2014/main" id="{04CFE735-DCBC-4664-A9ED-9E9005D176E2}"/>
                    </a:ext>
                  </a:extLst>
                </p:cNvPr>
                <p:cNvSpPr/>
                <p:nvPr/>
              </p:nvSpPr>
              <p:spPr>
                <a:xfrm>
                  <a:off x="2100539" y="2798587"/>
                  <a:ext cx="1174735" cy="1156381"/>
                </a:xfrm>
                <a:custGeom>
                  <a:avLst/>
                  <a:gdLst>
                    <a:gd name="connsiteX0" fmla="*/ 587367 w 1174735"/>
                    <a:gd name="connsiteY0" fmla="*/ 245972 h 1156381"/>
                    <a:gd name="connsiteX1" fmla="*/ 255149 w 1174735"/>
                    <a:gd name="connsiteY1" fmla="*/ 578190 h 1156381"/>
                    <a:gd name="connsiteX2" fmla="*/ 587367 w 1174735"/>
                    <a:gd name="connsiteY2" fmla="*/ 910408 h 1156381"/>
                    <a:gd name="connsiteX3" fmla="*/ 919585 w 1174735"/>
                    <a:gd name="connsiteY3" fmla="*/ 578190 h 1156381"/>
                    <a:gd name="connsiteX4" fmla="*/ 587367 w 1174735"/>
                    <a:gd name="connsiteY4" fmla="*/ 245972 h 1156381"/>
                    <a:gd name="connsiteX5" fmla="*/ 479050 w 1174735"/>
                    <a:gd name="connsiteY5" fmla="*/ 194 h 1156381"/>
                    <a:gd name="connsiteX6" fmla="*/ 496107 w 1174735"/>
                    <a:gd name="connsiteY6" fmla="*/ 2111 h 1156381"/>
                    <a:gd name="connsiteX7" fmla="*/ 529129 w 1174735"/>
                    <a:gd name="connsiteY7" fmla="*/ 68835 h 1156381"/>
                    <a:gd name="connsiteX8" fmla="*/ 614523 w 1174735"/>
                    <a:gd name="connsiteY8" fmla="*/ 127801 h 1156381"/>
                    <a:gd name="connsiteX9" fmla="*/ 659378 w 1174735"/>
                    <a:gd name="connsiteY9" fmla="*/ 100161 h 1156381"/>
                    <a:gd name="connsiteX10" fmla="*/ 699238 w 1174735"/>
                    <a:gd name="connsiteY10" fmla="*/ 17531 h 1156381"/>
                    <a:gd name="connsiteX11" fmla="*/ 723581 w 1174735"/>
                    <a:gd name="connsiteY11" fmla="*/ 6863 h 1156381"/>
                    <a:gd name="connsiteX12" fmla="*/ 746566 w 1174735"/>
                    <a:gd name="connsiteY12" fmla="*/ 14330 h 1156381"/>
                    <a:gd name="connsiteX13" fmla="*/ 795493 w 1174735"/>
                    <a:gd name="connsiteY13" fmla="*/ 90414 h 1156381"/>
                    <a:gd name="connsiteX14" fmla="*/ 787154 w 1174735"/>
                    <a:gd name="connsiteY14" fmla="*/ 152726 h 1156381"/>
                    <a:gd name="connsiteX15" fmla="*/ 800876 w 1174735"/>
                    <a:gd name="connsiteY15" fmla="*/ 179299 h 1156381"/>
                    <a:gd name="connsiteX16" fmla="*/ 825801 w 1174735"/>
                    <a:gd name="connsiteY16" fmla="*/ 194671 h 1156381"/>
                    <a:gd name="connsiteX17" fmla="*/ 908237 w 1174735"/>
                    <a:gd name="connsiteY17" fmla="*/ 189822 h 1156381"/>
                    <a:gd name="connsiteX18" fmla="*/ 963517 w 1174735"/>
                    <a:gd name="connsiteY18" fmla="*/ 149089 h 1156381"/>
                    <a:gd name="connsiteX19" fmla="*/ 994018 w 1174735"/>
                    <a:gd name="connsiteY19" fmla="*/ 151562 h 1156381"/>
                    <a:gd name="connsiteX20" fmla="*/ 1000516 w 1174735"/>
                    <a:gd name="connsiteY20" fmla="*/ 154762 h 1156381"/>
                    <a:gd name="connsiteX21" fmla="*/ 1018798 w 1174735"/>
                    <a:gd name="connsiteY21" fmla="*/ 262704 h 1156381"/>
                    <a:gd name="connsiteX22" fmla="*/ 1008614 w 1174735"/>
                    <a:gd name="connsiteY22" fmla="*/ 276234 h 1156381"/>
                    <a:gd name="connsiteX23" fmla="*/ 1003474 w 1174735"/>
                    <a:gd name="connsiteY23" fmla="*/ 377145 h 1156381"/>
                    <a:gd name="connsiteX24" fmla="*/ 1030581 w 1174735"/>
                    <a:gd name="connsiteY24" fmla="*/ 391886 h 1156381"/>
                    <a:gd name="connsiteX25" fmla="*/ 1114908 w 1174735"/>
                    <a:gd name="connsiteY25" fmla="*/ 386649 h 1156381"/>
                    <a:gd name="connsiteX26" fmla="*/ 1162866 w 1174735"/>
                    <a:gd name="connsiteY26" fmla="*/ 419623 h 1156381"/>
                    <a:gd name="connsiteX27" fmla="*/ 1171934 w 1174735"/>
                    <a:gd name="connsiteY27" fmla="*/ 457204 h 1156381"/>
                    <a:gd name="connsiteX28" fmla="*/ 1144537 w 1174735"/>
                    <a:gd name="connsiteY28" fmla="*/ 509090 h 1156381"/>
                    <a:gd name="connsiteX29" fmla="*/ 1069228 w 1174735"/>
                    <a:gd name="connsiteY29" fmla="*/ 541967 h 1156381"/>
                    <a:gd name="connsiteX30" fmla="*/ 1043819 w 1174735"/>
                    <a:gd name="connsiteY30" fmla="*/ 567911 h 1156381"/>
                    <a:gd name="connsiteX31" fmla="*/ 1081158 w 1174735"/>
                    <a:gd name="connsiteY31" fmla="*/ 646467 h 1156381"/>
                    <a:gd name="connsiteX32" fmla="*/ 1149773 w 1174735"/>
                    <a:gd name="connsiteY32" fmla="*/ 679490 h 1156381"/>
                    <a:gd name="connsiteX33" fmla="*/ 1165630 w 1174735"/>
                    <a:gd name="connsiteY33" fmla="*/ 715567 h 1156381"/>
                    <a:gd name="connsiteX34" fmla="*/ 1146719 w 1174735"/>
                    <a:gd name="connsiteY34" fmla="*/ 778024 h 1156381"/>
                    <a:gd name="connsiteX35" fmla="*/ 1129067 w 1174735"/>
                    <a:gd name="connsiteY35" fmla="*/ 796112 h 1156381"/>
                    <a:gd name="connsiteX36" fmla="*/ 1121551 w 1174735"/>
                    <a:gd name="connsiteY36" fmla="*/ 796257 h 1156381"/>
                    <a:gd name="connsiteX37" fmla="*/ 1025732 w 1174735"/>
                    <a:gd name="connsiteY37" fmla="*/ 786220 h 1156381"/>
                    <a:gd name="connsiteX38" fmla="*/ 997704 w 1174735"/>
                    <a:gd name="connsiteY38" fmla="*/ 790487 h 1156381"/>
                    <a:gd name="connsiteX39" fmla="*/ 967105 w 1174735"/>
                    <a:gd name="connsiteY39" fmla="*/ 836651 h 1156381"/>
                    <a:gd name="connsiteX40" fmla="*/ 969481 w 1174735"/>
                    <a:gd name="connsiteY40" fmla="*/ 870062 h 1156381"/>
                    <a:gd name="connsiteX41" fmla="*/ 1017391 w 1174735"/>
                    <a:gd name="connsiteY41" fmla="*/ 942508 h 1156381"/>
                    <a:gd name="connsiteX42" fmla="*/ 998819 w 1174735"/>
                    <a:gd name="connsiteY42" fmla="*/ 995703 h 1156381"/>
                    <a:gd name="connsiteX43" fmla="*/ 994746 w 1174735"/>
                    <a:gd name="connsiteY43" fmla="*/ 998176 h 1156381"/>
                    <a:gd name="connsiteX44" fmla="*/ 953479 w 1174735"/>
                    <a:gd name="connsiteY44" fmla="*/ 1032121 h 1156381"/>
                    <a:gd name="connsiteX45" fmla="*/ 908333 w 1174735"/>
                    <a:gd name="connsiteY45" fmla="*/ 1001571 h 1156381"/>
                    <a:gd name="connsiteX46" fmla="*/ 900575 w 1174735"/>
                    <a:gd name="connsiteY46" fmla="*/ 995801 h 1156381"/>
                    <a:gd name="connsiteX47" fmla="*/ 841803 w 1174735"/>
                    <a:gd name="connsiteY47" fmla="*/ 956231 h 1156381"/>
                    <a:gd name="connsiteX48" fmla="*/ 771588 w 1174735"/>
                    <a:gd name="connsiteY48" fmla="*/ 990466 h 1156381"/>
                    <a:gd name="connsiteX49" fmla="*/ 764217 w 1174735"/>
                    <a:gd name="connsiteY49" fmla="*/ 1010590 h 1156381"/>
                    <a:gd name="connsiteX50" fmla="*/ 771005 w 1174735"/>
                    <a:gd name="connsiteY50" fmla="*/ 1119357 h 1156381"/>
                    <a:gd name="connsiteX51" fmla="*/ 755149 w 1174735"/>
                    <a:gd name="connsiteY51" fmla="*/ 1140790 h 1156381"/>
                    <a:gd name="connsiteX52" fmla="*/ 678629 w 1174735"/>
                    <a:gd name="connsiteY52" fmla="*/ 1154271 h 1156381"/>
                    <a:gd name="connsiteX53" fmla="*/ 645607 w 1174735"/>
                    <a:gd name="connsiteY53" fmla="*/ 1087546 h 1156381"/>
                    <a:gd name="connsiteX54" fmla="*/ 560213 w 1174735"/>
                    <a:gd name="connsiteY54" fmla="*/ 1028581 h 1156381"/>
                    <a:gd name="connsiteX55" fmla="*/ 515358 w 1174735"/>
                    <a:gd name="connsiteY55" fmla="*/ 1056221 h 1156381"/>
                    <a:gd name="connsiteX56" fmla="*/ 475498 w 1174735"/>
                    <a:gd name="connsiteY56" fmla="*/ 1138851 h 1156381"/>
                    <a:gd name="connsiteX57" fmla="*/ 451155 w 1174735"/>
                    <a:gd name="connsiteY57" fmla="*/ 1149519 h 1156381"/>
                    <a:gd name="connsiteX58" fmla="*/ 428171 w 1174735"/>
                    <a:gd name="connsiteY58" fmla="*/ 1142051 h 1156381"/>
                    <a:gd name="connsiteX59" fmla="*/ 379242 w 1174735"/>
                    <a:gd name="connsiteY59" fmla="*/ 1065967 h 1156381"/>
                    <a:gd name="connsiteX60" fmla="*/ 387583 w 1174735"/>
                    <a:gd name="connsiteY60" fmla="*/ 1003656 h 1156381"/>
                    <a:gd name="connsiteX61" fmla="*/ 373860 w 1174735"/>
                    <a:gd name="connsiteY61" fmla="*/ 977083 h 1156381"/>
                    <a:gd name="connsiteX62" fmla="*/ 348935 w 1174735"/>
                    <a:gd name="connsiteY62" fmla="*/ 961711 h 1156381"/>
                    <a:gd name="connsiteX63" fmla="*/ 266499 w 1174735"/>
                    <a:gd name="connsiteY63" fmla="*/ 966560 h 1156381"/>
                    <a:gd name="connsiteX64" fmla="*/ 211219 w 1174735"/>
                    <a:gd name="connsiteY64" fmla="*/ 1007293 h 1156381"/>
                    <a:gd name="connsiteX65" fmla="*/ 180718 w 1174735"/>
                    <a:gd name="connsiteY65" fmla="*/ 1004819 h 1156381"/>
                    <a:gd name="connsiteX66" fmla="*/ 174220 w 1174735"/>
                    <a:gd name="connsiteY66" fmla="*/ 1001620 h 1156381"/>
                    <a:gd name="connsiteX67" fmla="*/ 155938 w 1174735"/>
                    <a:gd name="connsiteY67" fmla="*/ 893677 h 1156381"/>
                    <a:gd name="connsiteX68" fmla="*/ 166122 w 1174735"/>
                    <a:gd name="connsiteY68" fmla="*/ 880148 h 1156381"/>
                    <a:gd name="connsiteX69" fmla="*/ 171262 w 1174735"/>
                    <a:gd name="connsiteY69" fmla="*/ 779237 h 1156381"/>
                    <a:gd name="connsiteX70" fmla="*/ 144155 w 1174735"/>
                    <a:gd name="connsiteY70" fmla="*/ 764495 h 1156381"/>
                    <a:gd name="connsiteX71" fmla="*/ 59828 w 1174735"/>
                    <a:gd name="connsiteY71" fmla="*/ 769733 h 1156381"/>
                    <a:gd name="connsiteX72" fmla="*/ 11870 w 1174735"/>
                    <a:gd name="connsiteY72" fmla="*/ 736759 h 1156381"/>
                    <a:gd name="connsiteX73" fmla="*/ 2802 w 1174735"/>
                    <a:gd name="connsiteY73" fmla="*/ 699178 h 1156381"/>
                    <a:gd name="connsiteX74" fmla="*/ 30200 w 1174735"/>
                    <a:gd name="connsiteY74" fmla="*/ 647292 h 1156381"/>
                    <a:gd name="connsiteX75" fmla="*/ 105508 w 1174735"/>
                    <a:gd name="connsiteY75" fmla="*/ 614414 h 1156381"/>
                    <a:gd name="connsiteX76" fmla="*/ 130917 w 1174735"/>
                    <a:gd name="connsiteY76" fmla="*/ 588422 h 1156381"/>
                    <a:gd name="connsiteX77" fmla="*/ 93578 w 1174735"/>
                    <a:gd name="connsiteY77" fmla="*/ 509866 h 1156381"/>
                    <a:gd name="connsiteX78" fmla="*/ 24963 w 1174735"/>
                    <a:gd name="connsiteY78" fmla="*/ 476844 h 1156381"/>
                    <a:gd name="connsiteX79" fmla="*/ 9106 w 1174735"/>
                    <a:gd name="connsiteY79" fmla="*/ 440766 h 1156381"/>
                    <a:gd name="connsiteX80" fmla="*/ 28018 w 1174735"/>
                    <a:gd name="connsiteY80" fmla="*/ 378309 h 1156381"/>
                    <a:gd name="connsiteX81" fmla="*/ 45669 w 1174735"/>
                    <a:gd name="connsiteY81" fmla="*/ 360221 h 1156381"/>
                    <a:gd name="connsiteX82" fmla="*/ 53185 w 1174735"/>
                    <a:gd name="connsiteY82" fmla="*/ 360076 h 1156381"/>
                    <a:gd name="connsiteX83" fmla="*/ 149004 w 1174735"/>
                    <a:gd name="connsiteY83" fmla="*/ 370113 h 1156381"/>
                    <a:gd name="connsiteX84" fmla="*/ 177032 w 1174735"/>
                    <a:gd name="connsiteY84" fmla="*/ 365846 h 1156381"/>
                    <a:gd name="connsiteX85" fmla="*/ 207631 w 1174735"/>
                    <a:gd name="connsiteY85" fmla="*/ 319682 h 1156381"/>
                    <a:gd name="connsiteX86" fmla="*/ 205255 w 1174735"/>
                    <a:gd name="connsiteY86" fmla="*/ 286271 h 1156381"/>
                    <a:gd name="connsiteX87" fmla="*/ 157345 w 1174735"/>
                    <a:gd name="connsiteY87" fmla="*/ 213825 h 1156381"/>
                    <a:gd name="connsiteX88" fmla="*/ 175917 w 1174735"/>
                    <a:gd name="connsiteY88" fmla="*/ 160630 h 1156381"/>
                    <a:gd name="connsiteX89" fmla="*/ 221257 w 1174735"/>
                    <a:gd name="connsiteY89" fmla="*/ 124261 h 1156381"/>
                    <a:gd name="connsiteX90" fmla="*/ 266403 w 1174735"/>
                    <a:gd name="connsiteY90" fmla="*/ 154811 h 1156381"/>
                    <a:gd name="connsiteX91" fmla="*/ 274161 w 1174735"/>
                    <a:gd name="connsiteY91" fmla="*/ 160581 h 1156381"/>
                    <a:gd name="connsiteX92" fmla="*/ 332933 w 1174735"/>
                    <a:gd name="connsiteY92" fmla="*/ 200150 h 1156381"/>
                    <a:gd name="connsiteX93" fmla="*/ 403148 w 1174735"/>
                    <a:gd name="connsiteY93" fmla="*/ 165915 h 1156381"/>
                    <a:gd name="connsiteX94" fmla="*/ 410519 w 1174735"/>
                    <a:gd name="connsiteY94" fmla="*/ 145791 h 1156381"/>
                    <a:gd name="connsiteX95" fmla="*/ 403731 w 1174735"/>
                    <a:gd name="connsiteY95" fmla="*/ 37024 h 1156381"/>
                    <a:gd name="connsiteX96" fmla="*/ 419587 w 1174735"/>
                    <a:gd name="connsiteY96" fmla="*/ 15592 h 1156381"/>
                    <a:gd name="connsiteX97" fmla="*/ 479050 w 1174735"/>
                    <a:gd name="connsiteY97" fmla="*/ 194 h 1156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1174735" h="1156381">
                      <a:moveTo>
                        <a:pt x="587367" y="245972"/>
                      </a:moveTo>
                      <a:cubicBezTo>
                        <a:pt x="403888" y="245972"/>
                        <a:pt x="255149" y="394711"/>
                        <a:pt x="255149" y="578190"/>
                      </a:cubicBezTo>
                      <a:cubicBezTo>
                        <a:pt x="255149" y="761669"/>
                        <a:pt x="403888" y="910408"/>
                        <a:pt x="587367" y="910408"/>
                      </a:cubicBezTo>
                      <a:cubicBezTo>
                        <a:pt x="770846" y="910408"/>
                        <a:pt x="919585" y="761669"/>
                        <a:pt x="919585" y="578190"/>
                      </a:cubicBezTo>
                      <a:cubicBezTo>
                        <a:pt x="919585" y="394711"/>
                        <a:pt x="770846" y="245972"/>
                        <a:pt x="587367" y="245972"/>
                      </a:cubicBezTo>
                      <a:close/>
                      <a:moveTo>
                        <a:pt x="479050" y="194"/>
                      </a:moveTo>
                      <a:cubicBezTo>
                        <a:pt x="485166" y="-317"/>
                        <a:pt x="490918" y="135"/>
                        <a:pt x="496107" y="2111"/>
                      </a:cubicBezTo>
                      <a:cubicBezTo>
                        <a:pt x="515794" y="9627"/>
                        <a:pt x="522243" y="44589"/>
                        <a:pt x="529129" y="68835"/>
                      </a:cubicBezTo>
                      <a:cubicBezTo>
                        <a:pt x="541932" y="113738"/>
                        <a:pt x="542950" y="127704"/>
                        <a:pt x="614523" y="127801"/>
                      </a:cubicBezTo>
                      <a:cubicBezTo>
                        <a:pt x="637121" y="127849"/>
                        <a:pt x="650504" y="122709"/>
                        <a:pt x="659378" y="100161"/>
                      </a:cubicBezTo>
                      <a:cubicBezTo>
                        <a:pt x="670531" y="71793"/>
                        <a:pt x="686582" y="45366"/>
                        <a:pt x="699238" y="17531"/>
                      </a:cubicBezTo>
                      <a:cubicBezTo>
                        <a:pt x="704766" y="5311"/>
                        <a:pt x="711603" y="2159"/>
                        <a:pt x="723581" y="6863"/>
                      </a:cubicBezTo>
                      <a:cubicBezTo>
                        <a:pt x="731049" y="9821"/>
                        <a:pt x="738856" y="12003"/>
                        <a:pt x="746566" y="14330"/>
                      </a:cubicBezTo>
                      <a:cubicBezTo>
                        <a:pt x="803543" y="31352"/>
                        <a:pt x="803543" y="31352"/>
                        <a:pt x="795493" y="90414"/>
                      </a:cubicBezTo>
                      <a:cubicBezTo>
                        <a:pt x="792633" y="111168"/>
                        <a:pt x="790548" y="132068"/>
                        <a:pt x="787154" y="152726"/>
                      </a:cubicBezTo>
                      <a:cubicBezTo>
                        <a:pt x="785068" y="165624"/>
                        <a:pt x="787735" y="174547"/>
                        <a:pt x="800876" y="179299"/>
                      </a:cubicBezTo>
                      <a:cubicBezTo>
                        <a:pt x="806889" y="181481"/>
                        <a:pt x="821437" y="190307"/>
                        <a:pt x="825801" y="194671"/>
                      </a:cubicBezTo>
                      <a:cubicBezTo>
                        <a:pt x="869444" y="218917"/>
                        <a:pt x="877251" y="217608"/>
                        <a:pt x="908237" y="189822"/>
                      </a:cubicBezTo>
                      <a:cubicBezTo>
                        <a:pt x="924288" y="175420"/>
                        <a:pt x="946497" y="162569"/>
                        <a:pt x="963517" y="149089"/>
                      </a:cubicBezTo>
                      <a:cubicBezTo>
                        <a:pt x="975785" y="139342"/>
                        <a:pt x="984611" y="141136"/>
                        <a:pt x="994018" y="151562"/>
                      </a:cubicBezTo>
                      <a:cubicBezTo>
                        <a:pt x="996298" y="152435"/>
                        <a:pt x="998528" y="153356"/>
                        <a:pt x="1000516" y="154762"/>
                      </a:cubicBezTo>
                      <a:cubicBezTo>
                        <a:pt x="1058318" y="195204"/>
                        <a:pt x="1060355" y="207424"/>
                        <a:pt x="1018798" y="262704"/>
                      </a:cubicBezTo>
                      <a:cubicBezTo>
                        <a:pt x="1015403" y="267214"/>
                        <a:pt x="1011960" y="271676"/>
                        <a:pt x="1008614" y="276234"/>
                      </a:cubicBezTo>
                      <a:cubicBezTo>
                        <a:pt x="966233" y="333648"/>
                        <a:pt x="973070" y="313961"/>
                        <a:pt x="1003474" y="377145"/>
                      </a:cubicBezTo>
                      <a:cubicBezTo>
                        <a:pt x="1009051" y="388831"/>
                        <a:pt x="1017342" y="393292"/>
                        <a:pt x="1030581" y="391886"/>
                      </a:cubicBezTo>
                      <a:cubicBezTo>
                        <a:pt x="1058560" y="388928"/>
                        <a:pt x="1086782" y="390237"/>
                        <a:pt x="1114908" y="386649"/>
                      </a:cubicBezTo>
                      <a:cubicBezTo>
                        <a:pt x="1147494" y="382527"/>
                        <a:pt x="1154623" y="388589"/>
                        <a:pt x="1162866" y="419623"/>
                      </a:cubicBezTo>
                      <a:cubicBezTo>
                        <a:pt x="1166163" y="432086"/>
                        <a:pt x="1169413" y="444548"/>
                        <a:pt x="1171934" y="457204"/>
                      </a:cubicBezTo>
                      <a:cubicBezTo>
                        <a:pt x="1178383" y="489500"/>
                        <a:pt x="1175426" y="495513"/>
                        <a:pt x="1144537" y="509090"/>
                      </a:cubicBezTo>
                      <a:cubicBezTo>
                        <a:pt x="1119466" y="520098"/>
                        <a:pt x="1094832" y="532269"/>
                        <a:pt x="1069228" y="541967"/>
                      </a:cubicBezTo>
                      <a:cubicBezTo>
                        <a:pt x="1054778" y="547447"/>
                        <a:pt x="1045080" y="554915"/>
                        <a:pt x="1043819" y="567911"/>
                      </a:cubicBezTo>
                      <a:cubicBezTo>
                        <a:pt x="1037516" y="631920"/>
                        <a:pt x="1037709" y="632162"/>
                        <a:pt x="1081158" y="646467"/>
                      </a:cubicBezTo>
                      <a:cubicBezTo>
                        <a:pt x="1097791" y="651947"/>
                        <a:pt x="1134159" y="670955"/>
                        <a:pt x="1149773" y="679490"/>
                      </a:cubicBezTo>
                      <a:cubicBezTo>
                        <a:pt x="1164515" y="687539"/>
                        <a:pt x="1170188" y="698838"/>
                        <a:pt x="1165630" y="715567"/>
                      </a:cubicBezTo>
                      <a:cubicBezTo>
                        <a:pt x="1159908" y="736564"/>
                        <a:pt x="1153749" y="757416"/>
                        <a:pt x="1146719" y="778024"/>
                      </a:cubicBezTo>
                      <a:cubicBezTo>
                        <a:pt x="1143760" y="786705"/>
                        <a:pt x="1139057" y="794075"/>
                        <a:pt x="1129067" y="796112"/>
                      </a:cubicBezTo>
                      <a:cubicBezTo>
                        <a:pt x="1126594" y="796548"/>
                        <a:pt x="1124073" y="796548"/>
                        <a:pt x="1121551" y="796257"/>
                      </a:cubicBezTo>
                      <a:cubicBezTo>
                        <a:pt x="1089789" y="791117"/>
                        <a:pt x="1057737" y="789081"/>
                        <a:pt x="1025732" y="786220"/>
                      </a:cubicBezTo>
                      <a:cubicBezTo>
                        <a:pt x="1016276" y="785347"/>
                        <a:pt x="1006336" y="784522"/>
                        <a:pt x="997704" y="790487"/>
                      </a:cubicBezTo>
                      <a:cubicBezTo>
                        <a:pt x="985630" y="804647"/>
                        <a:pt x="978210" y="821861"/>
                        <a:pt x="967105" y="836651"/>
                      </a:cubicBezTo>
                      <a:cubicBezTo>
                        <a:pt x="958232" y="848483"/>
                        <a:pt x="962596" y="859345"/>
                        <a:pt x="969481" y="870062"/>
                      </a:cubicBezTo>
                      <a:cubicBezTo>
                        <a:pt x="985144" y="894453"/>
                        <a:pt x="1001632" y="918214"/>
                        <a:pt x="1017391" y="942508"/>
                      </a:cubicBezTo>
                      <a:cubicBezTo>
                        <a:pt x="1036352" y="971749"/>
                        <a:pt x="1032763" y="981932"/>
                        <a:pt x="998819" y="995703"/>
                      </a:cubicBezTo>
                      <a:cubicBezTo>
                        <a:pt x="997461" y="996528"/>
                        <a:pt x="995958" y="997206"/>
                        <a:pt x="994746" y="998176"/>
                      </a:cubicBezTo>
                      <a:cubicBezTo>
                        <a:pt x="980538" y="1009717"/>
                        <a:pt x="970112" y="1033430"/>
                        <a:pt x="953479" y="1032121"/>
                      </a:cubicBezTo>
                      <a:cubicBezTo>
                        <a:pt x="937719" y="1030909"/>
                        <a:pt x="923318" y="1012482"/>
                        <a:pt x="908333" y="1001571"/>
                      </a:cubicBezTo>
                      <a:cubicBezTo>
                        <a:pt x="905715" y="999679"/>
                        <a:pt x="903193" y="997691"/>
                        <a:pt x="900575" y="995801"/>
                      </a:cubicBezTo>
                      <a:cubicBezTo>
                        <a:pt x="880984" y="981641"/>
                        <a:pt x="861345" y="956134"/>
                        <a:pt x="841803" y="956231"/>
                      </a:cubicBezTo>
                      <a:cubicBezTo>
                        <a:pt x="818382" y="956328"/>
                        <a:pt x="795397" y="978926"/>
                        <a:pt x="771588" y="990466"/>
                      </a:cubicBezTo>
                      <a:cubicBezTo>
                        <a:pt x="761162" y="995558"/>
                        <a:pt x="763683" y="1002638"/>
                        <a:pt x="764217" y="1010590"/>
                      </a:cubicBezTo>
                      <a:cubicBezTo>
                        <a:pt x="766544" y="1046862"/>
                        <a:pt x="768193" y="1083134"/>
                        <a:pt x="771005" y="1119357"/>
                      </a:cubicBezTo>
                      <a:cubicBezTo>
                        <a:pt x="771976" y="1132207"/>
                        <a:pt x="767951" y="1138366"/>
                        <a:pt x="755149" y="1140790"/>
                      </a:cubicBezTo>
                      <a:cubicBezTo>
                        <a:pt x="729157" y="1145688"/>
                        <a:pt x="699383" y="1162175"/>
                        <a:pt x="678629" y="1154271"/>
                      </a:cubicBezTo>
                      <a:cubicBezTo>
                        <a:pt x="658942" y="1146755"/>
                        <a:pt x="652492" y="1111792"/>
                        <a:pt x="645607" y="1087546"/>
                      </a:cubicBezTo>
                      <a:cubicBezTo>
                        <a:pt x="632804" y="1042643"/>
                        <a:pt x="609189" y="1022762"/>
                        <a:pt x="560213" y="1028581"/>
                      </a:cubicBezTo>
                      <a:cubicBezTo>
                        <a:pt x="537761" y="1031248"/>
                        <a:pt x="524232" y="1033672"/>
                        <a:pt x="515358" y="1056221"/>
                      </a:cubicBezTo>
                      <a:cubicBezTo>
                        <a:pt x="504205" y="1084589"/>
                        <a:pt x="488154" y="1111017"/>
                        <a:pt x="475498" y="1138851"/>
                      </a:cubicBezTo>
                      <a:cubicBezTo>
                        <a:pt x="469970" y="1151071"/>
                        <a:pt x="463133" y="1154223"/>
                        <a:pt x="451155" y="1149519"/>
                      </a:cubicBezTo>
                      <a:cubicBezTo>
                        <a:pt x="443687" y="1146560"/>
                        <a:pt x="435880" y="1144379"/>
                        <a:pt x="428171" y="1142051"/>
                      </a:cubicBezTo>
                      <a:cubicBezTo>
                        <a:pt x="371193" y="1125031"/>
                        <a:pt x="371193" y="1125031"/>
                        <a:pt x="379242" y="1065967"/>
                      </a:cubicBezTo>
                      <a:cubicBezTo>
                        <a:pt x="382104" y="1045214"/>
                        <a:pt x="384188" y="1024314"/>
                        <a:pt x="387583" y="1003656"/>
                      </a:cubicBezTo>
                      <a:cubicBezTo>
                        <a:pt x="389668" y="990757"/>
                        <a:pt x="387001" y="981835"/>
                        <a:pt x="373860" y="977083"/>
                      </a:cubicBezTo>
                      <a:cubicBezTo>
                        <a:pt x="367847" y="974901"/>
                        <a:pt x="353299" y="966075"/>
                        <a:pt x="348935" y="961711"/>
                      </a:cubicBezTo>
                      <a:cubicBezTo>
                        <a:pt x="305292" y="937465"/>
                        <a:pt x="297485" y="938774"/>
                        <a:pt x="266499" y="966560"/>
                      </a:cubicBezTo>
                      <a:cubicBezTo>
                        <a:pt x="250449" y="980962"/>
                        <a:pt x="228239" y="993812"/>
                        <a:pt x="211219" y="1007293"/>
                      </a:cubicBezTo>
                      <a:cubicBezTo>
                        <a:pt x="198951" y="1017040"/>
                        <a:pt x="190125" y="1015245"/>
                        <a:pt x="180718" y="1004819"/>
                      </a:cubicBezTo>
                      <a:cubicBezTo>
                        <a:pt x="178438" y="1003947"/>
                        <a:pt x="176208" y="1003025"/>
                        <a:pt x="174220" y="1001620"/>
                      </a:cubicBezTo>
                      <a:cubicBezTo>
                        <a:pt x="116418" y="961177"/>
                        <a:pt x="114381" y="948957"/>
                        <a:pt x="155938" y="893677"/>
                      </a:cubicBezTo>
                      <a:cubicBezTo>
                        <a:pt x="159333" y="889168"/>
                        <a:pt x="162776" y="884706"/>
                        <a:pt x="166122" y="880148"/>
                      </a:cubicBezTo>
                      <a:cubicBezTo>
                        <a:pt x="208503" y="822734"/>
                        <a:pt x="201666" y="842422"/>
                        <a:pt x="171262" y="779237"/>
                      </a:cubicBezTo>
                      <a:cubicBezTo>
                        <a:pt x="165685" y="767550"/>
                        <a:pt x="157393" y="763089"/>
                        <a:pt x="144155" y="764495"/>
                      </a:cubicBezTo>
                      <a:cubicBezTo>
                        <a:pt x="116176" y="767454"/>
                        <a:pt x="87953" y="766145"/>
                        <a:pt x="59828" y="769733"/>
                      </a:cubicBezTo>
                      <a:cubicBezTo>
                        <a:pt x="27242" y="773854"/>
                        <a:pt x="20114" y="767793"/>
                        <a:pt x="11870" y="736759"/>
                      </a:cubicBezTo>
                      <a:cubicBezTo>
                        <a:pt x="8573" y="724296"/>
                        <a:pt x="5324" y="711834"/>
                        <a:pt x="2802" y="699178"/>
                      </a:cubicBezTo>
                      <a:cubicBezTo>
                        <a:pt x="-3647" y="666882"/>
                        <a:pt x="-690" y="660869"/>
                        <a:pt x="30200" y="647292"/>
                      </a:cubicBezTo>
                      <a:cubicBezTo>
                        <a:pt x="55270" y="636284"/>
                        <a:pt x="79904" y="624112"/>
                        <a:pt x="105508" y="614414"/>
                      </a:cubicBezTo>
                      <a:cubicBezTo>
                        <a:pt x="119958" y="608934"/>
                        <a:pt x="130917" y="601564"/>
                        <a:pt x="130917" y="588422"/>
                      </a:cubicBezTo>
                      <a:cubicBezTo>
                        <a:pt x="130820" y="525384"/>
                        <a:pt x="137026" y="524171"/>
                        <a:pt x="93578" y="509866"/>
                      </a:cubicBezTo>
                      <a:cubicBezTo>
                        <a:pt x="76945" y="504386"/>
                        <a:pt x="40577" y="485378"/>
                        <a:pt x="24963" y="476844"/>
                      </a:cubicBezTo>
                      <a:cubicBezTo>
                        <a:pt x="10221" y="468794"/>
                        <a:pt x="4548" y="457496"/>
                        <a:pt x="9106" y="440766"/>
                      </a:cubicBezTo>
                      <a:cubicBezTo>
                        <a:pt x="14828" y="419768"/>
                        <a:pt x="20987" y="398917"/>
                        <a:pt x="28018" y="378309"/>
                      </a:cubicBezTo>
                      <a:cubicBezTo>
                        <a:pt x="30976" y="369629"/>
                        <a:pt x="35679" y="362258"/>
                        <a:pt x="45669" y="360221"/>
                      </a:cubicBezTo>
                      <a:cubicBezTo>
                        <a:pt x="48142" y="359785"/>
                        <a:pt x="50663" y="359785"/>
                        <a:pt x="53185" y="360076"/>
                      </a:cubicBezTo>
                      <a:cubicBezTo>
                        <a:pt x="84947" y="365216"/>
                        <a:pt x="116999" y="367252"/>
                        <a:pt x="149004" y="370113"/>
                      </a:cubicBezTo>
                      <a:cubicBezTo>
                        <a:pt x="158460" y="370986"/>
                        <a:pt x="168400" y="371811"/>
                        <a:pt x="177032" y="365846"/>
                      </a:cubicBezTo>
                      <a:cubicBezTo>
                        <a:pt x="189106" y="351686"/>
                        <a:pt x="196526" y="334472"/>
                        <a:pt x="207631" y="319682"/>
                      </a:cubicBezTo>
                      <a:cubicBezTo>
                        <a:pt x="216504" y="307850"/>
                        <a:pt x="212140" y="296988"/>
                        <a:pt x="205255" y="286271"/>
                      </a:cubicBezTo>
                      <a:cubicBezTo>
                        <a:pt x="189592" y="261880"/>
                        <a:pt x="173104" y="238120"/>
                        <a:pt x="157345" y="213825"/>
                      </a:cubicBezTo>
                      <a:cubicBezTo>
                        <a:pt x="138384" y="184584"/>
                        <a:pt x="146677" y="182645"/>
                        <a:pt x="175917" y="160630"/>
                      </a:cubicBezTo>
                      <a:cubicBezTo>
                        <a:pt x="193810" y="147149"/>
                        <a:pt x="198659" y="137451"/>
                        <a:pt x="221257" y="124261"/>
                      </a:cubicBezTo>
                      <a:cubicBezTo>
                        <a:pt x="234931" y="116260"/>
                        <a:pt x="251418" y="143900"/>
                        <a:pt x="266403" y="154811"/>
                      </a:cubicBezTo>
                      <a:cubicBezTo>
                        <a:pt x="269021" y="156702"/>
                        <a:pt x="271543" y="158690"/>
                        <a:pt x="274161" y="160581"/>
                      </a:cubicBezTo>
                      <a:cubicBezTo>
                        <a:pt x="293752" y="174741"/>
                        <a:pt x="313391" y="200248"/>
                        <a:pt x="332933" y="200150"/>
                      </a:cubicBezTo>
                      <a:cubicBezTo>
                        <a:pt x="356354" y="200054"/>
                        <a:pt x="379339" y="177456"/>
                        <a:pt x="403148" y="165915"/>
                      </a:cubicBezTo>
                      <a:cubicBezTo>
                        <a:pt x="413574" y="160824"/>
                        <a:pt x="411053" y="153744"/>
                        <a:pt x="410519" y="145791"/>
                      </a:cubicBezTo>
                      <a:cubicBezTo>
                        <a:pt x="408192" y="109520"/>
                        <a:pt x="406543" y="73248"/>
                        <a:pt x="403731" y="37024"/>
                      </a:cubicBezTo>
                      <a:cubicBezTo>
                        <a:pt x="402760" y="24174"/>
                        <a:pt x="406786" y="18016"/>
                        <a:pt x="419587" y="15592"/>
                      </a:cubicBezTo>
                      <a:cubicBezTo>
                        <a:pt x="439081" y="11918"/>
                        <a:pt x="460702" y="1726"/>
                        <a:pt x="479050" y="194"/>
                      </a:cubicBezTo>
                      <a:close/>
                    </a:path>
                  </a:pathLst>
                </a:custGeom>
                <a:solidFill>
                  <a:srgbClr val="C8D5DD"/>
                </a:solidFill>
                <a:ln w="6421" cap="flat">
                  <a:noFill/>
                  <a:prstDash val="solid"/>
                  <a:miter/>
                </a:ln>
              </p:spPr>
              <p:txBody>
                <a:bodyPr rtlCol="0" anchor="ctr"/>
                <a:lstStyle/>
                <a:p>
                  <a:endParaRPr lang="ko-KR" altLang="en-US"/>
                </a:p>
              </p:txBody>
            </p:sp>
            <p:sp>
              <p:nvSpPr>
                <p:cNvPr id="44" name="자유형: 도형 43">
                  <a:extLst>
                    <a:ext uri="{FF2B5EF4-FFF2-40B4-BE49-F238E27FC236}">
                      <a16:creationId xmlns:a16="http://schemas.microsoft.com/office/drawing/2014/main" id="{C3F7B1BF-38D0-4A96-AB33-838EDDA8FFE4}"/>
                    </a:ext>
                  </a:extLst>
                </p:cNvPr>
                <p:cNvSpPr/>
                <p:nvPr/>
              </p:nvSpPr>
              <p:spPr>
                <a:xfrm>
                  <a:off x="2387183" y="3080904"/>
                  <a:ext cx="601156" cy="591649"/>
                </a:xfrm>
                <a:custGeom>
                  <a:avLst/>
                  <a:gdLst>
                    <a:gd name="connsiteX0" fmla="*/ 725301 w 796809"/>
                    <a:gd name="connsiteY0" fmla="*/ 367616 h 784208"/>
                    <a:gd name="connsiteX1" fmla="*/ 776334 w 796809"/>
                    <a:gd name="connsiteY1" fmla="*/ 345313 h 784208"/>
                    <a:gd name="connsiteX2" fmla="*/ 794909 w 796809"/>
                    <a:gd name="connsiteY2" fmla="*/ 310156 h 784208"/>
                    <a:gd name="connsiteX3" fmla="*/ 788739 w 796809"/>
                    <a:gd name="connsiteY3" fmla="*/ 284639 h 784208"/>
                    <a:gd name="connsiteX4" fmla="*/ 756216 w 796809"/>
                    <a:gd name="connsiteY4" fmla="*/ 262272 h 784208"/>
                    <a:gd name="connsiteX5" fmla="*/ 699013 w 796809"/>
                    <a:gd name="connsiteY5" fmla="*/ 265807 h 784208"/>
                    <a:gd name="connsiteX6" fmla="*/ 680631 w 796809"/>
                    <a:gd name="connsiteY6" fmla="*/ 255844 h 784208"/>
                    <a:gd name="connsiteX7" fmla="*/ 684101 w 796809"/>
                    <a:gd name="connsiteY7" fmla="*/ 187393 h 784208"/>
                    <a:gd name="connsiteX8" fmla="*/ 690979 w 796809"/>
                    <a:gd name="connsiteY8" fmla="*/ 178202 h 784208"/>
                    <a:gd name="connsiteX9" fmla="*/ 678574 w 796809"/>
                    <a:gd name="connsiteY9" fmla="*/ 104994 h 784208"/>
                    <a:gd name="connsiteX10" fmla="*/ 674203 w 796809"/>
                    <a:gd name="connsiteY10" fmla="*/ 102809 h 784208"/>
                    <a:gd name="connsiteX11" fmla="*/ 653507 w 796809"/>
                    <a:gd name="connsiteY11" fmla="*/ 101138 h 784208"/>
                    <a:gd name="connsiteX12" fmla="*/ 616036 w 796809"/>
                    <a:gd name="connsiteY12" fmla="*/ 128711 h 784208"/>
                    <a:gd name="connsiteX13" fmla="*/ 560117 w 796809"/>
                    <a:gd name="connsiteY13" fmla="*/ 131989 h 784208"/>
                    <a:gd name="connsiteX14" fmla="*/ 543213 w 796809"/>
                    <a:gd name="connsiteY14" fmla="*/ 121576 h 784208"/>
                    <a:gd name="connsiteX15" fmla="*/ 533894 w 796809"/>
                    <a:gd name="connsiteY15" fmla="*/ 103580 h 784208"/>
                    <a:gd name="connsiteX16" fmla="*/ 539550 w 796809"/>
                    <a:gd name="connsiteY16" fmla="*/ 61288 h 784208"/>
                    <a:gd name="connsiteX17" fmla="*/ 506385 w 796809"/>
                    <a:gd name="connsiteY17" fmla="*/ 9676 h 784208"/>
                    <a:gd name="connsiteX18" fmla="*/ 490766 w 796809"/>
                    <a:gd name="connsiteY18" fmla="*/ 4599 h 784208"/>
                    <a:gd name="connsiteX19" fmla="*/ 474248 w 796809"/>
                    <a:gd name="connsiteY19" fmla="*/ 11861 h 784208"/>
                    <a:gd name="connsiteX20" fmla="*/ 447189 w 796809"/>
                    <a:gd name="connsiteY20" fmla="*/ 67908 h 784208"/>
                    <a:gd name="connsiteX21" fmla="*/ 416787 w 796809"/>
                    <a:gd name="connsiteY21" fmla="*/ 86676 h 784208"/>
                    <a:gd name="connsiteX22" fmla="*/ 358877 w 796809"/>
                    <a:gd name="connsiteY22" fmla="*/ 46698 h 784208"/>
                    <a:gd name="connsiteX23" fmla="*/ 336510 w 796809"/>
                    <a:gd name="connsiteY23" fmla="*/ 1449 h 784208"/>
                    <a:gd name="connsiteX24" fmla="*/ 284576 w 796809"/>
                    <a:gd name="connsiteY24" fmla="*/ 10576 h 784208"/>
                    <a:gd name="connsiteX25" fmla="*/ 273843 w 796809"/>
                    <a:gd name="connsiteY25" fmla="*/ 25102 h 784208"/>
                    <a:gd name="connsiteX26" fmla="*/ 278406 w 796809"/>
                    <a:gd name="connsiteY26" fmla="*/ 98824 h 784208"/>
                    <a:gd name="connsiteX27" fmla="*/ 273393 w 796809"/>
                    <a:gd name="connsiteY27" fmla="*/ 112450 h 784208"/>
                    <a:gd name="connsiteX28" fmla="*/ 225766 w 796809"/>
                    <a:gd name="connsiteY28" fmla="*/ 135652 h 784208"/>
                    <a:gd name="connsiteX29" fmla="*/ 185916 w 796809"/>
                    <a:gd name="connsiteY29" fmla="*/ 108850 h 784208"/>
                    <a:gd name="connsiteX30" fmla="*/ 180646 w 796809"/>
                    <a:gd name="connsiteY30" fmla="*/ 104930 h 784208"/>
                    <a:gd name="connsiteX31" fmla="*/ 150052 w 796809"/>
                    <a:gd name="connsiteY31" fmla="*/ 84169 h 784208"/>
                    <a:gd name="connsiteX32" fmla="*/ 119329 w 796809"/>
                    <a:gd name="connsiteY32" fmla="*/ 108850 h 784208"/>
                    <a:gd name="connsiteX33" fmla="*/ 106731 w 796809"/>
                    <a:gd name="connsiteY33" fmla="*/ 144908 h 784208"/>
                    <a:gd name="connsiteX34" fmla="*/ 139189 w 796809"/>
                    <a:gd name="connsiteY34" fmla="*/ 194013 h 784208"/>
                    <a:gd name="connsiteX35" fmla="*/ 140796 w 796809"/>
                    <a:gd name="connsiteY35" fmla="*/ 216637 h 784208"/>
                    <a:gd name="connsiteX36" fmla="*/ 120036 w 796809"/>
                    <a:gd name="connsiteY36" fmla="*/ 247939 h 784208"/>
                    <a:gd name="connsiteX37" fmla="*/ 101011 w 796809"/>
                    <a:gd name="connsiteY37" fmla="*/ 250831 h 784208"/>
                    <a:gd name="connsiteX38" fmla="*/ 36030 w 796809"/>
                    <a:gd name="connsiteY38" fmla="*/ 244018 h 784208"/>
                    <a:gd name="connsiteX39" fmla="*/ 30952 w 796809"/>
                    <a:gd name="connsiteY39" fmla="*/ 244146 h 784208"/>
                    <a:gd name="connsiteX40" fmla="*/ 18997 w 796809"/>
                    <a:gd name="connsiteY40" fmla="*/ 256423 h 784208"/>
                    <a:gd name="connsiteX41" fmla="*/ 6143 w 796809"/>
                    <a:gd name="connsiteY41" fmla="*/ 298779 h 784208"/>
                    <a:gd name="connsiteX42" fmla="*/ 16876 w 796809"/>
                    <a:gd name="connsiteY42" fmla="*/ 323267 h 784208"/>
                    <a:gd name="connsiteX43" fmla="*/ 63411 w 796809"/>
                    <a:gd name="connsiteY43" fmla="*/ 345699 h 784208"/>
                    <a:gd name="connsiteX44" fmla="*/ 88734 w 796809"/>
                    <a:gd name="connsiteY44" fmla="*/ 398982 h 784208"/>
                    <a:gd name="connsiteX45" fmla="*/ 71509 w 796809"/>
                    <a:gd name="connsiteY45" fmla="*/ 416593 h 784208"/>
                    <a:gd name="connsiteX46" fmla="*/ 20476 w 796809"/>
                    <a:gd name="connsiteY46" fmla="*/ 438896 h 784208"/>
                    <a:gd name="connsiteX47" fmla="*/ 1901 w 796809"/>
                    <a:gd name="connsiteY47" fmla="*/ 474053 h 784208"/>
                    <a:gd name="connsiteX48" fmla="*/ 8071 w 796809"/>
                    <a:gd name="connsiteY48" fmla="*/ 499570 h 784208"/>
                    <a:gd name="connsiteX49" fmla="*/ 40593 w 796809"/>
                    <a:gd name="connsiteY49" fmla="*/ 521937 h 784208"/>
                    <a:gd name="connsiteX50" fmla="*/ 97797 w 796809"/>
                    <a:gd name="connsiteY50" fmla="*/ 518402 h 784208"/>
                    <a:gd name="connsiteX51" fmla="*/ 116179 w 796809"/>
                    <a:gd name="connsiteY51" fmla="*/ 528365 h 784208"/>
                    <a:gd name="connsiteX52" fmla="*/ 112709 w 796809"/>
                    <a:gd name="connsiteY52" fmla="*/ 596816 h 784208"/>
                    <a:gd name="connsiteX53" fmla="*/ 105831 w 796809"/>
                    <a:gd name="connsiteY53" fmla="*/ 606007 h 784208"/>
                    <a:gd name="connsiteX54" fmla="*/ 118236 w 796809"/>
                    <a:gd name="connsiteY54" fmla="*/ 679215 h 784208"/>
                    <a:gd name="connsiteX55" fmla="*/ 122607 w 796809"/>
                    <a:gd name="connsiteY55" fmla="*/ 681400 h 784208"/>
                    <a:gd name="connsiteX56" fmla="*/ 143303 w 796809"/>
                    <a:gd name="connsiteY56" fmla="*/ 683072 h 784208"/>
                    <a:gd name="connsiteX57" fmla="*/ 180774 w 796809"/>
                    <a:gd name="connsiteY57" fmla="*/ 655498 h 784208"/>
                    <a:gd name="connsiteX58" fmla="*/ 236692 w 796809"/>
                    <a:gd name="connsiteY58" fmla="*/ 652220 h 784208"/>
                    <a:gd name="connsiteX59" fmla="*/ 253596 w 796809"/>
                    <a:gd name="connsiteY59" fmla="*/ 662632 h 784208"/>
                    <a:gd name="connsiteX60" fmla="*/ 262916 w 796809"/>
                    <a:gd name="connsiteY60" fmla="*/ 680629 h 784208"/>
                    <a:gd name="connsiteX61" fmla="*/ 257260 w 796809"/>
                    <a:gd name="connsiteY61" fmla="*/ 722921 h 784208"/>
                    <a:gd name="connsiteX62" fmla="*/ 290425 w 796809"/>
                    <a:gd name="connsiteY62" fmla="*/ 774533 h 784208"/>
                    <a:gd name="connsiteX63" fmla="*/ 306044 w 796809"/>
                    <a:gd name="connsiteY63" fmla="*/ 779610 h 784208"/>
                    <a:gd name="connsiteX64" fmla="*/ 322562 w 796809"/>
                    <a:gd name="connsiteY64" fmla="*/ 772347 h 784208"/>
                    <a:gd name="connsiteX65" fmla="*/ 349621 w 796809"/>
                    <a:gd name="connsiteY65" fmla="*/ 716301 h 784208"/>
                    <a:gd name="connsiteX66" fmla="*/ 380023 w 796809"/>
                    <a:gd name="connsiteY66" fmla="*/ 697533 h 784208"/>
                    <a:gd name="connsiteX67" fmla="*/ 437933 w 796809"/>
                    <a:gd name="connsiteY67" fmla="*/ 737511 h 784208"/>
                    <a:gd name="connsiteX68" fmla="*/ 460301 w 796809"/>
                    <a:gd name="connsiteY68" fmla="*/ 782760 h 784208"/>
                    <a:gd name="connsiteX69" fmla="*/ 512234 w 796809"/>
                    <a:gd name="connsiteY69" fmla="*/ 773633 h 784208"/>
                    <a:gd name="connsiteX70" fmla="*/ 522967 w 796809"/>
                    <a:gd name="connsiteY70" fmla="*/ 759107 h 784208"/>
                    <a:gd name="connsiteX71" fmla="*/ 518404 w 796809"/>
                    <a:gd name="connsiteY71" fmla="*/ 685385 h 784208"/>
                    <a:gd name="connsiteX72" fmla="*/ 523417 w 796809"/>
                    <a:gd name="connsiteY72" fmla="*/ 671759 h 784208"/>
                    <a:gd name="connsiteX73" fmla="*/ 571044 w 796809"/>
                    <a:gd name="connsiteY73" fmla="*/ 648557 h 784208"/>
                    <a:gd name="connsiteX74" fmla="*/ 610894 w 796809"/>
                    <a:gd name="connsiteY74" fmla="*/ 675359 h 784208"/>
                    <a:gd name="connsiteX75" fmla="*/ 616164 w 796809"/>
                    <a:gd name="connsiteY75" fmla="*/ 679279 h 784208"/>
                    <a:gd name="connsiteX76" fmla="*/ 646758 w 796809"/>
                    <a:gd name="connsiteY76" fmla="*/ 700039 h 784208"/>
                    <a:gd name="connsiteX77" fmla="*/ 674718 w 796809"/>
                    <a:gd name="connsiteY77" fmla="*/ 677030 h 784208"/>
                    <a:gd name="connsiteX78" fmla="*/ 677481 w 796809"/>
                    <a:gd name="connsiteY78" fmla="*/ 675359 h 784208"/>
                    <a:gd name="connsiteX79" fmla="*/ 690079 w 796809"/>
                    <a:gd name="connsiteY79" fmla="*/ 639301 h 784208"/>
                    <a:gd name="connsiteX80" fmla="*/ 657621 w 796809"/>
                    <a:gd name="connsiteY80" fmla="*/ 590196 h 784208"/>
                    <a:gd name="connsiteX81" fmla="*/ 656014 w 796809"/>
                    <a:gd name="connsiteY81" fmla="*/ 567572 h 784208"/>
                    <a:gd name="connsiteX82" fmla="*/ 676774 w 796809"/>
                    <a:gd name="connsiteY82" fmla="*/ 536270 h 784208"/>
                    <a:gd name="connsiteX83" fmla="*/ 695799 w 796809"/>
                    <a:gd name="connsiteY83" fmla="*/ 533378 h 784208"/>
                    <a:gd name="connsiteX84" fmla="*/ 760780 w 796809"/>
                    <a:gd name="connsiteY84" fmla="*/ 540191 h 784208"/>
                    <a:gd name="connsiteX85" fmla="*/ 765858 w 796809"/>
                    <a:gd name="connsiteY85" fmla="*/ 540063 h 784208"/>
                    <a:gd name="connsiteX86" fmla="*/ 777812 w 796809"/>
                    <a:gd name="connsiteY86" fmla="*/ 527786 h 784208"/>
                    <a:gd name="connsiteX87" fmla="*/ 790667 w 796809"/>
                    <a:gd name="connsiteY87" fmla="*/ 485430 h 784208"/>
                    <a:gd name="connsiteX88" fmla="*/ 779933 w 796809"/>
                    <a:gd name="connsiteY88" fmla="*/ 460942 h 784208"/>
                    <a:gd name="connsiteX89" fmla="*/ 733399 w 796809"/>
                    <a:gd name="connsiteY89" fmla="*/ 438510 h 784208"/>
                    <a:gd name="connsiteX90" fmla="*/ 708076 w 796809"/>
                    <a:gd name="connsiteY90" fmla="*/ 385227 h 784208"/>
                    <a:gd name="connsiteX91" fmla="*/ 725301 w 796809"/>
                    <a:gd name="connsiteY91" fmla="*/ 367616 h 784208"/>
                    <a:gd name="connsiteX92" fmla="*/ 398533 w 796809"/>
                    <a:gd name="connsiteY92" fmla="*/ 626703 h 784208"/>
                    <a:gd name="connsiteX93" fmla="*/ 163935 w 796809"/>
                    <a:gd name="connsiteY93" fmla="*/ 392105 h 784208"/>
                    <a:gd name="connsiteX94" fmla="*/ 398533 w 796809"/>
                    <a:gd name="connsiteY94" fmla="*/ 157506 h 784208"/>
                    <a:gd name="connsiteX95" fmla="*/ 633132 w 796809"/>
                    <a:gd name="connsiteY95" fmla="*/ 392105 h 784208"/>
                    <a:gd name="connsiteX96" fmla="*/ 398533 w 796809"/>
                    <a:gd name="connsiteY96" fmla="*/ 626703 h 784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796809" h="784208">
                      <a:moveTo>
                        <a:pt x="725301" y="367616"/>
                      </a:moveTo>
                      <a:cubicBezTo>
                        <a:pt x="742655" y="360996"/>
                        <a:pt x="759366" y="352769"/>
                        <a:pt x="776334" y="345313"/>
                      </a:cubicBezTo>
                      <a:cubicBezTo>
                        <a:pt x="797287" y="336122"/>
                        <a:pt x="799280" y="332073"/>
                        <a:pt x="794909" y="310156"/>
                      </a:cubicBezTo>
                      <a:cubicBezTo>
                        <a:pt x="793174" y="301607"/>
                        <a:pt x="790988" y="293123"/>
                        <a:pt x="788739" y="284639"/>
                      </a:cubicBezTo>
                      <a:cubicBezTo>
                        <a:pt x="783147" y="263622"/>
                        <a:pt x="778327" y="259444"/>
                        <a:pt x="756216" y="262272"/>
                      </a:cubicBezTo>
                      <a:cubicBezTo>
                        <a:pt x="737127" y="264714"/>
                        <a:pt x="718038" y="263814"/>
                        <a:pt x="699013" y="265807"/>
                      </a:cubicBezTo>
                      <a:cubicBezTo>
                        <a:pt x="690015" y="266771"/>
                        <a:pt x="684423" y="263750"/>
                        <a:pt x="680631" y="255844"/>
                      </a:cubicBezTo>
                      <a:cubicBezTo>
                        <a:pt x="659999" y="213038"/>
                        <a:pt x="655371" y="226343"/>
                        <a:pt x="684101" y="187393"/>
                      </a:cubicBezTo>
                      <a:cubicBezTo>
                        <a:pt x="686351" y="184308"/>
                        <a:pt x="688729" y="181287"/>
                        <a:pt x="690979" y="178202"/>
                      </a:cubicBezTo>
                      <a:cubicBezTo>
                        <a:pt x="719195" y="140730"/>
                        <a:pt x="717781" y="132439"/>
                        <a:pt x="678574" y="104994"/>
                      </a:cubicBezTo>
                      <a:cubicBezTo>
                        <a:pt x="677224" y="104030"/>
                        <a:pt x="675746" y="103387"/>
                        <a:pt x="674203" y="102809"/>
                      </a:cubicBezTo>
                      <a:cubicBezTo>
                        <a:pt x="667840" y="95739"/>
                        <a:pt x="661863" y="94518"/>
                        <a:pt x="653507" y="101138"/>
                      </a:cubicBezTo>
                      <a:cubicBezTo>
                        <a:pt x="641938" y="110265"/>
                        <a:pt x="626898" y="119006"/>
                        <a:pt x="616036" y="128711"/>
                      </a:cubicBezTo>
                      <a:cubicBezTo>
                        <a:pt x="595018" y="147543"/>
                        <a:pt x="589748" y="148443"/>
                        <a:pt x="560117" y="131989"/>
                      </a:cubicBezTo>
                      <a:cubicBezTo>
                        <a:pt x="557161" y="129032"/>
                        <a:pt x="547263" y="123055"/>
                        <a:pt x="543213" y="121576"/>
                      </a:cubicBezTo>
                      <a:cubicBezTo>
                        <a:pt x="534279" y="118363"/>
                        <a:pt x="532480" y="112321"/>
                        <a:pt x="533894" y="103580"/>
                      </a:cubicBezTo>
                      <a:cubicBezTo>
                        <a:pt x="536208" y="89568"/>
                        <a:pt x="537622" y="75428"/>
                        <a:pt x="539550" y="61288"/>
                      </a:cubicBezTo>
                      <a:cubicBezTo>
                        <a:pt x="545013" y="21245"/>
                        <a:pt x="545013" y="21245"/>
                        <a:pt x="506385" y="9676"/>
                      </a:cubicBezTo>
                      <a:cubicBezTo>
                        <a:pt x="501179" y="8134"/>
                        <a:pt x="495844" y="6591"/>
                        <a:pt x="490766" y="4599"/>
                      </a:cubicBezTo>
                      <a:cubicBezTo>
                        <a:pt x="482668" y="1385"/>
                        <a:pt x="478040" y="3570"/>
                        <a:pt x="474248" y="11861"/>
                      </a:cubicBezTo>
                      <a:cubicBezTo>
                        <a:pt x="465699" y="30758"/>
                        <a:pt x="454773" y="48626"/>
                        <a:pt x="447189" y="67908"/>
                      </a:cubicBezTo>
                      <a:cubicBezTo>
                        <a:pt x="441147" y="83205"/>
                        <a:pt x="432084" y="86676"/>
                        <a:pt x="416787" y="86676"/>
                      </a:cubicBezTo>
                      <a:cubicBezTo>
                        <a:pt x="368261" y="86612"/>
                        <a:pt x="367553" y="77164"/>
                        <a:pt x="358877" y="46698"/>
                      </a:cubicBezTo>
                      <a:cubicBezTo>
                        <a:pt x="354185" y="30244"/>
                        <a:pt x="349814" y="6527"/>
                        <a:pt x="336510" y="1449"/>
                      </a:cubicBezTo>
                      <a:cubicBezTo>
                        <a:pt x="322434" y="-3950"/>
                        <a:pt x="302252" y="7234"/>
                        <a:pt x="284576" y="10576"/>
                      </a:cubicBezTo>
                      <a:cubicBezTo>
                        <a:pt x="275899" y="12247"/>
                        <a:pt x="273136" y="16425"/>
                        <a:pt x="273843" y="25102"/>
                      </a:cubicBezTo>
                      <a:cubicBezTo>
                        <a:pt x="275771" y="49654"/>
                        <a:pt x="276863" y="74271"/>
                        <a:pt x="278406" y="98824"/>
                      </a:cubicBezTo>
                      <a:cubicBezTo>
                        <a:pt x="278727" y="104223"/>
                        <a:pt x="280463" y="109043"/>
                        <a:pt x="273393" y="112450"/>
                      </a:cubicBezTo>
                      <a:cubicBezTo>
                        <a:pt x="257260" y="120291"/>
                        <a:pt x="241642" y="135588"/>
                        <a:pt x="225766" y="135652"/>
                      </a:cubicBezTo>
                      <a:cubicBezTo>
                        <a:pt x="212526" y="135717"/>
                        <a:pt x="199221" y="118427"/>
                        <a:pt x="185916" y="108850"/>
                      </a:cubicBezTo>
                      <a:cubicBezTo>
                        <a:pt x="184117" y="107565"/>
                        <a:pt x="182446" y="106215"/>
                        <a:pt x="180646" y="104930"/>
                      </a:cubicBezTo>
                      <a:cubicBezTo>
                        <a:pt x="170491" y="97538"/>
                        <a:pt x="159307" y="78770"/>
                        <a:pt x="150052" y="84169"/>
                      </a:cubicBezTo>
                      <a:cubicBezTo>
                        <a:pt x="134754" y="93103"/>
                        <a:pt x="131476" y="99659"/>
                        <a:pt x="119329" y="108850"/>
                      </a:cubicBezTo>
                      <a:cubicBezTo>
                        <a:pt x="99468" y="123762"/>
                        <a:pt x="93876" y="125112"/>
                        <a:pt x="106731" y="144908"/>
                      </a:cubicBezTo>
                      <a:cubicBezTo>
                        <a:pt x="117400" y="161362"/>
                        <a:pt x="128584" y="177495"/>
                        <a:pt x="139189" y="194013"/>
                      </a:cubicBezTo>
                      <a:cubicBezTo>
                        <a:pt x="143881" y="201276"/>
                        <a:pt x="146774" y="208668"/>
                        <a:pt x="140796" y="216637"/>
                      </a:cubicBezTo>
                      <a:cubicBezTo>
                        <a:pt x="133276" y="226664"/>
                        <a:pt x="128263" y="238362"/>
                        <a:pt x="120036" y="247939"/>
                      </a:cubicBezTo>
                      <a:cubicBezTo>
                        <a:pt x="114187" y="251988"/>
                        <a:pt x="107438" y="251409"/>
                        <a:pt x="101011" y="250831"/>
                      </a:cubicBezTo>
                      <a:cubicBezTo>
                        <a:pt x="79351" y="248903"/>
                        <a:pt x="57562" y="247489"/>
                        <a:pt x="36030" y="244018"/>
                      </a:cubicBezTo>
                      <a:cubicBezTo>
                        <a:pt x="34295" y="243825"/>
                        <a:pt x="32623" y="243825"/>
                        <a:pt x="30952" y="244146"/>
                      </a:cubicBezTo>
                      <a:cubicBezTo>
                        <a:pt x="24204" y="245561"/>
                        <a:pt x="20990" y="250509"/>
                        <a:pt x="18997" y="256423"/>
                      </a:cubicBezTo>
                      <a:cubicBezTo>
                        <a:pt x="14241" y="270370"/>
                        <a:pt x="10064" y="284510"/>
                        <a:pt x="6143" y="298779"/>
                      </a:cubicBezTo>
                      <a:cubicBezTo>
                        <a:pt x="3058" y="310156"/>
                        <a:pt x="6914" y="317804"/>
                        <a:pt x="16876" y="323267"/>
                      </a:cubicBezTo>
                      <a:cubicBezTo>
                        <a:pt x="27482" y="329052"/>
                        <a:pt x="52099" y="341971"/>
                        <a:pt x="63411" y="345699"/>
                      </a:cubicBezTo>
                      <a:cubicBezTo>
                        <a:pt x="92848" y="355404"/>
                        <a:pt x="88670" y="356240"/>
                        <a:pt x="88734" y="398982"/>
                      </a:cubicBezTo>
                      <a:cubicBezTo>
                        <a:pt x="88734" y="407916"/>
                        <a:pt x="81279" y="412929"/>
                        <a:pt x="71509" y="416593"/>
                      </a:cubicBezTo>
                      <a:cubicBezTo>
                        <a:pt x="54155" y="423213"/>
                        <a:pt x="37444" y="431440"/>
                        <a:pt x="20476" y="438896"/>
                      </a:cubicBezTo>
                      <a:cubicBezTo>
                        <a:pt x="-477" y="448087"/>
                        <a:pt x="-2470" y="452136"/>
                        <a:pt x="1901" y="474053"/>
                      </a:cubicBezTo>
                      <a:cubicBezTo>
                        <a:pt x="3636" y="482602"/>
                        <a:pt x="5821" y="491086"/>
                        <a:pt x="8071" y="499570"/>
                      </a:cubicBezTo>
                      <a:cubicBezTo>
                        <a:pt x="13663" y="520588"/>
                        <a:pt x="18483" y="524765"/>
                        <a:pt x="40593" y="521937"/>
                      </a:cubicBezTo>
                      <a:cubicBezTo>
                        <a:pt x="59683" y="519495"/>
                        <a:pt x="78772" y="520395"/>
                        <a:pt x="97797" y="518402"/>
                      </a:cubicBezTo>
                      <a:cubicBezTo>
                        <a:pt x="106795" y="517438"/>
                        <a:pt x="112387" y="520459"/>
                        <a:pt x="116179" y="528365"/>
                      </a:cubicBezTo>
                      <a:cubicBezTo>
                        <a:pt x="136811" y="571171"/>
                        <a:pt x="141439" y="557866"/>
                        <a:pt x="112709" y="596816"/>
                      </a:cubicBezTo>
                      <a:cubicBezTo>
                        <a:pt x="110459" y="599901"/>
                        <a:pt x="108145" y="602922"/>
                        <a:pt x="105831" y="606007"/>
                      </a:cubicBezTo>
                      <a:cubicBezTo>
                        <a:pt x="77615" y="643479"/>
                        <a:pt x="79029" y="651770"/>
                        <a:pt x="118236" y="679215"/>
                      </a:cubicBezTo>
                      <a:cubicBezTo>
                        <a:pt x="119586" y="680179"/>
                        <a:pt x="121064" y="680822"/>
                        <a:pt x="122607" y="681400"/>
                      </a:cubicBezTo>
                      <a:cubicBezTo>
                        <a:pt x="128970" y="688470"/>
                        <a:pt x="134947" y="689692"/>
                        <a:pt x="143303" y="683072"/>
                      </a:cubicBezTo>
                      <a:cubicBezTo>
                        <a:pt x="154872" y="673944"/>
                        <a:pt x="169912" y="665203"/>
                        <a:pt x="180774" y="655498"/>
                      </a:cubicBezTo>
                      <a:cubicBezTo>
                        <a:pt x="201792" y="636666"/>
                        <a:pt x="207062" y="635766"/>
                        <a:pt x="236692" y="652220"/>
                      </a:cubicBezTo>
                      <a:cubicBezTo>
                        <a:pt x="239649" y="655177"/>
                        <a:pt x="249547" y="661154"/>
                        <a:pt x="253596" y="662632"/>
                      </a:cubicBezTo>
                      <a:cubicBezTo>
                        <a:pt x="262530" y="665846"/>
                        <a:pt x="264330" y="671888"/>
                        <a:pt x="262916" y="680629"/>
                      </a:cubicBezTo>
                      <a:cubicBezTo>
                        <a:pt x="260602" y="694641"/>
                        <a:pt x="259188" y="708781"/>
                        <a:pt x="257260" y="722921"/>
                      </a:cubicBezTo>
                      <a:cubicBezTo>
                        <a:pt x="251797" y="762964"/>
                        <a:pt x="251797" y="762964"/>
                        <a:pt x="290425" y="774533"/>
                      </a:cubicBezTo>
                      <a:cubicBezTo>
                        <a:pt x="295631" y="776075"/>
                        <a:pt x="300966" y="777618"/>
                        <a:pt x="306044" y="779610"/>
                      </a:cubicBezTo>
                      <a:cubicBezTo>
                        <a:pt x="314142" y="782824"/>
                        <a:pt x="318770" y="780639"/>
                        <a:pt x="322562" y="772347"/>
                      </a:cubicBezTo>
                      <a:cubicBezTo>
                        <a:pt x="331110" y="753451"/>
                        <a:pt x="342037" y="735583"/>
                        <a:pt x="349621" y="716301"/>
                      </a:cubicBezTo>
                      <a:cubicBezTo>
                        <a:pt x="355663" y="701004"/>
                        <a:pt x="364790" y="699333"/>
                        <a:pt x="380023" y="697533"/>
                      </a:cubicBezTo>
                      <a:cubicBezTo>
                        <a:pt x="413252" y="693612"/>
                        <a:pt x="429256" y="707045"/>
                        <a:pt x="437933" y="737511"/>
                      </a:cubicBezTo>
                      <a:cubicBezTo>
                        <a:pt x="442625" y="753965"/>
                        <a:pt x="446996" y="777682"/>
                        <a:pt x="460301" y="782760"/>
                      </a:cubicBezTo>
                      <a:cubicBezTo>
                        <a:pt x="474377" y="788159"/>
                        <a:pt x="494558" y="776975"/>
                        <a:pt x="512234" y="773633"/>
                      </a:cubicBezTo>
                      <a:cubicBezTo>
                        <a:pt x="520911" y="771962"/>
                        <a:pt x="523674" y="767784"/>
                        <a:pt x="522967" y="759107"/>
                      </a:cubicBezTo>
                      <a:cubicBezTo>
                        <a:pt x="521039" y="734554"/>
                        <a:pt x="519946" y="709938"/>
                        <a:pt x="518404" y="685385"/>
                      </a:cubicBezTo>
                      <a:cubicBezTo>
                        <a:pt x="518083" y="679986"/>
                        <a:pt x="516347" y="675166"/>
                        <a:pt x="523417" y="671759"/>
                      </a:cubicBezTo>
                      <a:cubicBezTo>
                        <a:pt x="539550" y="663918"/>
                        <a:pt x="555168" y="648621"/>
                        <a:pt x="571044" y="648557"/>
                      </a:cubicBezTo>
                      <a:cubicBezTo>
                        <a:pt x="584284" y="648492"/>
                        <a:pt x="597589" y="665782"/>
                        <a:pt x="610894" y="675359"/>
                      </a:cubicBezTo>
                      <a:cubicBezTo>
                        <a:pt x="612693" y="676644"/>
                        <a:pt x="614364" y="677994"/>
                        <a:pt x="616164" y="679279"/>
                      </a:cubicBezTo>
                      <a:cubicBezTo>
                        <a:pt x="626319" y="686671"/>
                        <a:pt x="636089" y="699140"/>
                        <a:pt x="646758" y="700039"/>
                      </a:cubicBezTo>
                      <a:cubicBezTo>
                        <a:pt x="658006" y="700939"/>
                        <a:pt x="665076" y="684871"/>
                        <a:pt x="674718" y="677030"/>
                      </a:cubicBezTo>
                      <a:cubicBezTo>
                        <a:pt x="675553" y="676387"/>
                        <a:pt x="676581" y="675937"/>
                        <a:pt x="677481" y="675359"/>
                      </a:cubicBezTo>
                      <a:cubicBezTo>
                        <a:pt x="700491" y="666039"/>
                        <a:pt x="702934" y="659097"/>
                        <a:pt x="690079" y="639301"/>
                      </a:cubicBezTo>
                      <a:cubicBezTo>
                        <a:pt x="679409" y="622847"/>
                        <a:pt x="668226" y="606714"/>
                        <a:pt x="657621" y="590196"/>
                      </a:cubicBezTo>
                      <a:cubicBezTo>
                        <a:pt x="652929" y="582933"/>
                        <a:pt x="650036" y="575541"/>
                        <a:pt x="656014" y="567572"/>
                      </a:cubicBezTo>
                      <a:cubicBezTo>
                        <a:pt x="663534" y="557545"/>
                        <a:pt x="668547" y="545847"/>
                        <a:pt x="676774" y="536270"/>
                      </a:cubicBezTo>
                      <a:cubicBezTo>
                        <a:pt x="682623" y="532221"/>
                        <a:pt x="689372" y="532800"/>
                        <a:pt x="695799" y="533378"/>
                      </a:cubicBezTo>
                      <a:cubicBezTo>
                        <a:pt x="717459" y="535306"/>
                        <a:pt x="739248" y="536720"/>
                        <a:pt x="760780" y="540191"/>
                      </a:cubicBezTo>
                      <a:cubicBezTo>
                        <a:pt x="762515" y="540384"/>
                        <a:pt x="764186" y="540384"/>
                        <a:pt x="765858" y="540063"/>
                      </a:cubicBezTo>
                      <a:cubicBezTo>
                        <a:pt x="772606" y="538648"/>
                        <a:pt x="775820" y="533699"/>
                        <a:pt x="777812" y="527786"/>
                      </a:cubicBezTo>
                      <a:cubicBezTo>
                        <a:pt x="782569" y="513839"/>
                        <a:pt x="786746" y="499699"/>
                        <a:pt x="790667" y="485430"/>
                      </a:cubicBezTo>
                      <a:cubicBezTo>
                        <a:pt x="793752" y="474053"/>
                        <a:pt x="789896" y="466405"/>
                        <a:pt x="779933" y="460942"/>
                      </a:cubicBezTo>
                      <a:cubicBezTo>
                        <a:pt x="769328" y="455157"/>
                        <a:pt x="744712" y="442238"/>
                        <a:pt x="733399" y="438510"/>
                      </a:cubicBezTo>
                      <a:cubicBezTo>
                        <a:pt x="703962" y="428805"/>
                        <a:pt x="703833" y="428676"/>
                        <a:pt x="708076" y="385227"/>
                      </a:cubicBezTo>
                      <a:cubicBezTo>
                        <a:pt x="708911" y="376357"/>
                        <a:pt x="715531" y="371280"/>
                        <a:pt x="725301" y="367616"/>
                      </a:cubicBezTo>
                      <a:close/>
                      <a:moveTo>
                        <a:pt x="398533" y="626703"/>
                      </a:moveTo>
                      <a:cubicBezTo>
                        <a:pt x="268958" y="626703"/>
                        <a:pt x="163935" y="521680"/>
                        <a:pt x="163935" y="392105"/>
                      </a:cubicBezTo>
                      <a:cubicBezTo>
                        <a:pt x="163935" y="262529"/>
                        <a:pt x="268958" y="157506"/>
                        <a:pt x="398533" y="157506"/>
                      </a:cubicBezTo>
                      <a:cubicBezTo>
                        <a:pt x="528109" y="157506"/>
                        <a:pt x="633132" y="262529"/>
                        <a:pt x="633132" y="392105"/>
                      </a:cubicBezTo>
                      <a:cubicBezTo>
                        <a:pt x="633132" y="521680"/>
                        <a:pt x="528109" y="626703"/>
                        <a:pt x="398533" y="626703"/>
                      </a:cubicBezTo>
                      <a:close/>
                    </a:path>
                  </a:pathLst>
                </a:custGeom>
                <a:solidFill>
                  <a:srgbClr val="777C9C"/>
                </a:solidFill>
                <a:ln w="6421" cap="flat">
                  <a:noFill/>
                  <a:prstDash val="solid"/>
                  <a:miter/>
                </a:ln>
              </p:spPr>
              <p:txBody>
                <a:bodyPr rtlCol="0" anchor="ctr"/>
                <a:lstStyle/>
                <a:p>
                  <a:endParaRPr lang="ko-KR" altLang="en-US"/>
                </a:p>
              </p:txBody>
            </p:sp>
          </p:grpSp>
        </p:grpSp>
      </p:grpSp>
      <p:graphicFrame>
        <p:nvGraphicFramePr>
          <p:cNvPr id="69" name="Content Placeholder 2">
            <a:extLst>
              <a:ext uri="{FF2B5EF4-FFF2-40B4-BE49-F238E27FC236}">
                <a16:creationId xmlns:a16="http://schemas.microsoft.com/office/drawing/2014/main" id="{36D351A3-205A-F012-22D1-45A71C6C5A05}"/>
              </a:ext>
            </a:extLst>
          </p:cNvPr>
          <p:cNvGraphicFramePr/>
          <p:nvPr/>
        </p:nvGraphicFramePr>
        <p:xfrm>
          <a:off x="811417" y="1387759"/>
          <a:ext cx="8541128"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a:extLst>
              <a:ext uri="{FF2B5EF4-FFF2-40B4-BE49-F238E27FC236}">
                <a16:creationId xmlns:a16="http://schemas.microsoft.com/office/drawing/2014/main" id="{6931F447-BD00-6842-B59F-955FE14D01FC}"/>
              </a:ext>
            </a:extLst>
          </p:cNvPr>
          <p:cNvPicPr>
            <a:picLocks noChangeAspect="1"/>
          </p:cNvPicPr>
          <p:nvPr/>
        </p:nvPicPr>
        <p:blipFill>
          <a:blip r:embed="rId7"/>
          <a:stretch>
            <a:fillRect/>
          </a:stretch>
        </p:blipFill>
        <p:spPr>
          <a:xfrm>
            <a:off x="11239500" y="5495925"/>
            <a:ext cx="952500" cy="1362075"/>
          </a:xfrm>
          <a:prstGeom prst="rect">
            <a:avLst/>
          </a:prstGeom>
        </p:spPr>
      </p:pic>
    </p:spTree>
    <p:extLst>
      <p:ext uri="{BB962C8B-B14F-4D97-AF65-F5344CB8AC3E}">
        <p14:creationId xmlns:p14="http://schemas.microsoft.com/office/powerpoint/2010/main" val="1597715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9A5B19C-8509-E343-68D5-E04EF82514B2}"/>
              </a:ext>
            </a:extLst>
          </p:cNvPr>
          <p:cNvSpPr>
            <a:spLocks noGrp="1"/>
          </p:cNvSpPr>
          <p:nvPr>
            <p:ph type="body" sz="quarter" idx="10"/>
          </p:nvPr>
        </p:nvSpPr>
        <p:spPr/>
        <p:txBody>
          <a:bodyPr>
            <a:normAutofit fontScale="92500" lnSpcReduction="10000"/>
          </a:bodyPr>
          <a:lstStyle/>
          <a:p>
            <a:r>
              <a:rPr lang="el-GR" b="1" dirty="0">
                <a:solidFill>
                  <a:srgbClr val="FFC000"/>
                </a:solidFill>
              </a:rPr>
              <a:t>Ικανότητες και Δεξιότητες</a:t>
            </a:r>
            <a:endParaRPr lang="en-CY" dirty="0"/>
          </a:p>
        </p:txBody>
      </p:sp>
      <p:sp>
        <p:nvSpPr>
          <p:cNvPr id="3" name="Content Placeholder 2">
            <a:extLst>
              <a:ext uri="{FF2B5EF4-FFF2-40B4-BE49-F238E27FC236}">
                <a16:creationId xmlns:a16="http://schemas.microsoft.com/office/drawing/2014/main" id="{5D7747CF-2383-A1BD-B748-0781C4C74B9C}"/>
              </a:ext>
            </a:extLst>
          </p:cNvPr>
          <p:cNvSpPr txBox="1">
            <a:spLocks/>
          </p:cNvSpPr>
          <p:nvPr/>
        </p:nvSpPr>
        <p:spPr>
          <a:xfrm>
            <a:off x="838200" y="1253330"/>
            <a:ext cx="10515600" cy="5272187"/>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l-GR" b="1" dirty="0"/>
          </a:p>
          <a:p>
            <a:pPr marL="0" indent="0" algn="just">
              <a:buFont typeface="Arial" panose="020B0604020202020204" pitchFamily="34" charset="0"/>
              <a:buNone/>
            </a:pPr>
            <a:r>
              <a:rPr lang="el-GR" dirty="0"/>
              <a:t>Υπάρχει μια πολύ </a:t>
            </a:r>
            <a:r>
              <a:rPr lang="el-GR" b="1" dirty="0"/>
              <a:t>λεπτή διαφορά μεταξύ Ικανότητας-Δεξιότητας</a:t>
            </a:r>
            <a:r>
              <a:rPr lang="el-GR" dirty="0"/>
              <a:t>, σε σημείο που </a:t>
            </a:r>
            <a:r>
              <a:rPr lang="el-GR" b="1" dirty="0"/>
              <a:t>μπορεί να μην είμαστε σε θέση να πούμε επακριβώς αν είμαστε καλοί σε κάτι, επειδή το έχουμε ως Ικανότητα ή επειδή το καλλιεργήσαμε</a:t>
            </a:r>
            <a:r>
              <a:rPr lang="el-GR" dirty="0"/>
              <a:t> με εκπαίδευση ή και εξάσκηση. </a:t>
            </a:r>
            <a:endParaRPr lang="en-US" dirty="0"/>
          </a:p>
          <a:p>
            <a:pPr marL="0" indent="0" algn="just">
              <a:buFont typeface="Arial" panose="020B0604020202020204" pitchFamily="34" charset="0"/>
              <a:buNone/>
            </a:pPr>
            <a:endParaRPr lang="en-US" dirty="0"/>
          </a:p>
          <a:p>
            <a:pPr marL="0" indent="0" algn="just">
              <a:buFont typeface="Arial" panose="020B0604020202020204" pitchFamily="34" charset="0"/>
              <a:buNone/>
            </a:pPr>
            <a:r>
              <a:rPr lang="el-GR" dirty="0"/>
              <a:t>Ακόμη, πολλές φορές </a:t>
            </a:r>
            <a:r>
              <a:rPr lang="el-GR" b="1" dirty="0"/>
              <a:t>μπορεί να μην έχουμε έμφυτο κάποιο ταλέντο/ κλίση, αλλά μέσω συστηματικής εξάσκησης να το καλλιεργήσουμε</a:t>
            </a:r>
            <a:r>
              <a:rPr lang="el-GR" dirty="0"/>
              <a:t> και να αποδώσουμε εξίσου ή και καλύτερα από κάποιο άτομο που μπορεί να το έχει ως έμφυτο. </a:t>
            </a:r>
            <a:endParaRPr lang="en-US" dirty="0"/>
          </a:p>
        </p:txBody>
      </p:sp>
      <p:pic>
        <p:nvPicPr>
          <p:cNvPr id="5" name="Picture 4">
            <a:extLst>
              <a:ext uri="{FF2B5EF4-FFF2-40B4-BE49-F238E27FC236}">
                <a16:creationId xmlns:a16="http://schemas.microsoft.com/office/drawing/2014/main" id="{28F3E611-A654-4479-62D4-1313BD0BB3BF}"/>
              </a:ext>
            </a:extLst>
          </p:cNvPr>
          <p:cNvPicPr>
            <a:picLocks noChangeAspect="1"/>
          </p:cNvPicPr>
          <p:nvPr/>
        </p:nvPicPr>
        <p:blipFill>
          <a:blip r:embed="rId2"/>
          <a:stretch>
            <a:fillRect/>
          </a:stretch>
        </p:blipFill>
        <p:spPr>
          <a:xfrm>
            <a:off x="11239500" y="5495925"/>
            <a:ext cx="952500" cy="1362075"/>
          </a:xfrm>
          <a:prstGeom prst="rect">
            <a:avLst/>
          </a:prstGeom>
        </p:spPr>
      </p:pic>
    </p:spTree>
    <p:extLst>
      <p:ext uri="{BB962C8B-B14F-4D97-AF65-F5344CB8AC3E}">
        <p14:creationId xmlns:p14="http://schemas.microsoft.com/office/powerpoint/2010/main" val="32030743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201CC55D-ED54-4C5C-95E6-10947BD1103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1DE889C7-FAD6-4397-98E2-05D503484459}"/>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15" name="Rectangle 14">
              <a:extLst>
                <a:ext uri="{FF2B5EF4-FFF2-40B4-BE49-F238E27FC236}">
                  <a16:creationId xmlns:a16="http://schemas.microsoft.com/office/drawing/2014/main" id="{F399A70F-F8CD-4992-9EF5-6CF15472E73F}"/>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8F4FEDC-6D80-458C-A665-075D9B9500FD}"/>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a:extLst>
              <a:ext uri="{FF2B5EF4-FFF2-40B4-BE49-F238E27FC236}">
                <a16:creationId xmlns:a16="http://schemas.microsoft.com/office/drawing/2014/main" id="{3873B707-463F-40B0-8227-E8CC6C67EB2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590719" y="2330505"/>
            <a:ext cx="4559425" cy="3979585"/>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sz="2400" b="1" dirty="0" err="1"/>
              <a:t>Ιδιότητες</a:t>
            </a:r>
            <a:r>
              <a:rPr lang="en-US" sz="2400" b="1" dirty="0"/>
              <a:t>  Εα</a:t>
            </a:r>
            <a:r>
              <a:rPr lang="en-US" sz="2400" b="1" dirty="0" err="1"/>
              <a:t>υτού</a:t>
            </a:r>
            <a:endParaRPr lang="en-US" sz="2400" b="1" dirty="0"/>
          </a:p>
        </p:txBody>
      </p:sp>
      <p:sp>
        <p:nvSpPr>
          <p:cNvPr id="20" name="Rectangle 19">
            <a:extLst>
              <a:ext uri="{FF2B5EF4-FFF2-40B4-BE49-F238E27FC236}">
                <a16:creationId xmlns:a16="http://schemas.microsoft.com/office/drawing/2014/main" id="{C13237C8-E62C-4F0D-A318-BD6FB6C2D13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19C9EAEA-39D0-4B0E-A0EB-51E7B26740B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Content Placeholder 6"/>
          <p:cNvPicPr>
            <a:picLocks noGrp="1" noChangeAspect="1"/>
          </p:cNvPicPr>
          <p:nvPr>
            <p:ph idx="1"/>
          </p:nvPr>
        </p:nvPicPr>
        <p:blipFill>
          <a:blip r:embed="rId2" cstate="screen">
            <a:extLst>
              <a:ext uri="{28A0092B-C50C-407E-A947-70E740481C1C}">
                <a14:useLocalDpi xmlns:a14="http://schemas.microsoft.com/office/drawing/2010/main"/>
              </a:ext>
            </a:extLst>
          </a:blip>
          <a:srcRect/>
          <a:stretch>
            <a:fillRect/>
          </a:stretch>
        </p:blipFill>
        <p:spPr>
          <a:xfrm>
            <a:off x="5977788" y="799352"/>
            <a:ext cx="5425410" cy="5259296"/>
          </a:xfrm>
          <a:prstGeom prst="rect">
            <a:avLst/>
          </a:prstGeom>
        </p:spPr>
      </p:pic>
      <p:sp>
        <p:nvSpPr>
          <p:cNvPr id="2" name="Footer Placeholder 1"/>
          <p:cNvSpPr>
            <a:spLocks noGrp="1"/>
          </p:cNvSpPr>
          <p:nvPr>
            <p:ph type="ftr" sz="quarter" idx="11"/>
          </p:nvPr>
        </p:nvSpPr>
        <p:spPr>
          <a:xfrm>
            <a:off x="5685810" y="6492240"/>
            <a:ext cx="3050866" cy="365125"/>
          </a:xfrm>
        </p:spPr>
        <p:txBody>
          <a:bodyPr vert="horz" lIns="91440" tIns="45720" rIns="91440" bIns="45720" rtlCol="0" anchor="ctr">
            <a:normAutofit/>
          </a:bodyPr>
          <a:lstStyle/>
          <a:p>
            <a:pPr algn="l">
              <a:lnSpc>
                <a:spcPct val="90000"/>
              </a:lnSpc>
              <a:spcAft>
                <a:spcPts val="600"/>
              </a:spcAft>
              <a:defRPr/>
            </a:pPr>
            <a:r>
              <a:rPr lang="el-GR" sz="900" kern="1200">
                <a:solidFill>
                  <a:prstClr val="black">
                    <a:tint val="75000"/>
                  </a:prstClr>
                </a:solidFill>
                <a:latin typeface="Calibri" panose="020F0502020204030204"/>
                <a:ea typeface="+mn-ea"/>
                <a:cs typeface="+mn-cs"/>
              </a:rPr>
              <a:t>Υπηρεσία Συμβουλευτικής &amp; Επαγγελματικής Αγωγής, Οκτώβριος 2026</a:t>
            </a:r>
            <a:endParaRPr lang="en-US" sz="900" kern="1200">
              <a:solidFill>
                <a:prstClr val="black">
                  <a:tint val="75000"/>
                </a:prstClr>
              </a:solidFill>
              <a:latin typeface="Calibri" panose="020F0502020204030204"/>
              <a:ea typeface="+mn-ea"/>
              <a:cs typeface="+mn-cs"/>
            </a:endParaRPr>
          </a:p>
        </p:txBody>
      </p:sp>
      <p:pic>
        <p:nvPicPr>
          <p:cNvPr id="4" name="Picture 3">
            <a:extLst>
              <a:ext uri="{FF2B5EF4-FFF2-40B4-BE49-F238E27FC236}">
                <a16:creationId xmlns:a16="http://schemas.microsoft.com/office/drawing/2014/main" id="{6B8F2509-DA87-A0D2-559F-F029844973D9}"/>
              </a:ext>
            </a:extLst>
          </p:cNvPr>
          <p:cNvPicPr>
            <a:picLocks noChangeAspect="1"/>
          </p:cNvPicPr>
          <p:nvPr/>
        </p:nvPicPr>
        <p:blipFill>
          <a:blip r:embed="rId3"/>
          <a:stretch>
            <a:fillRect/>
          </a:stretch>
        </p:blipFill>
        <p:spPr>
          <a:xfrm>
            <a:off x="11239500" y="5495925"/>
            <a:ext cx="952500" cy="1362075"/>
          </a:xfrm>
          <a:prstGeom prst="rect">
            <a:avLst/>
          </a:prstGeom>
        </p:spPr>
      </p:pic>
    </p:spTree>
    <p:extLst>
      <p:ext uri="{BB962C8B-B14F-4D97-AF65-F5344CB8AC3E}">
        <p14:creationId xmlns:p14="http://schemas.microsoft.com/office/powerpoint/2010/main" val="23928777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extLst>
              <p:ext uri="{D42A27DB-BD31-4B8C-83A1-F6EECF244321}">
                <p14:modId xmlns:p14="http://schemas.microsoft.com/office/powerpoint/2010/main" val="1592623927"/>
              </p:ext>
            </p:extLst>
          </p:nvPr>
        </p:nvGraphicFramePr>
        <p:xfrm>
          <a:off x="5568040" y="1048306"/>
          <a:ext cx="6623961" cy="56742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p:cNvSpPr>
            <a:spLocks noGrp="1"/>
          </p:cNvSpPr>
          <p:nvPr>
            <p:ph type="title"/>
          </p:nvPr>
        </p:nvSpPr>
        <p:spPr>
          <a:xfrm>
            <a:off x="195195" y="-18451"/>
            <a:ext cx="9580571" cy="1320800"/>
          </a:xfrm>
        </p:spPr>
        <p:txBody>
          <a:bodyPr>
            <a:normAutofit/>
          </a:bodyPr>
          <a:lstStyle/>
          <a:p>
            <a:r>
              <a:rPr lang="el-GR" b="1" dirty="0">
                <a:solidFill>
                  <a:srgbClr val="FFC000"/>
                </a:solidFill>
              </a:rPr>
              <a:t>Τεχνικές/ Σκληρές Δεξιότητες (</a:t>
            </a:r>
            <a:r>
              <a:rPr lang="el-GR" b="1" dirty="0" err="1">
                <a:solidFill>
                  <a:srgbClr val="FFC000"/>
                </a:solidFill>
              </a:rPr>
              <a:t>Hard</a:t>
            </a:r>
            <a:r>
              <a:rPr lang="el-GR" b="1" dirty="0">
                <a:solidFill>
                  <a:srgbClr val="FFC000"/>
                </a:solidFill>
              </a:rPr>
              <a:t> </a:t>
            </a:r>
            <a:r>
              <a:rPr lang="el-GR" b="1" dirty="0" err="1">
                <a:solidFill>
                  <a:srgbClr val="FFC000"/>
                </a:solidFill>
              </a:rPr>
              <a:t>Skills</a:t>
            </a:r>
            <a:r>
              <a:rPr lang="el-GR" b="1" dirty="0">
                <a:solidFill>
                  <a:srgbClr val="FFC000"/>
                </a:solidFill>
              </a:rPr>
              <a:t>)</a:t>
            </a:r>
            <a:endParaRPr lang="en-US" b="1" dirty="0">
              <a:solidFill>
                <a:srgbClr val="FFC000"/>
              </a:solidFill>
            </a:endParaRPr>
          </a:p>
        </p:txBody>
      </p:sp>
      <p:sp>
        <p:nvSpPr>
          <p:cNvPr id="4" name="Footer Placeholder 3"/>
          <p:cNvSpPr>
            <a:spLocks noGrp="1"/>
          </p:cNvSpPr>
          <p:nvPr>
            <p:ph type="ftr" sz="quarter" idx="11"/>
          </p:nvPr>
        </p:nvSpPr>
        <p:spPr>
          <a:xfrm>
            <a:off x="4004096" y="6468491"/>
            <a:ext cx="4114800" cy="365125"/>
          </a:xfrm>
        </p:spPr>
        <p:txBody>
          <a:bodyPr/>
          <a:lstStyle/>
          <a:p>
            <a:r>
              <a:rPr lang="el-GR"/>
              <a:t>Υπηρεσία Συμβουλευτικής &amp; Επαγγελματικής Αγωγής, Οκτώβριος 2026</a:t>
            </a:r>
            <a:endParaRPr lang="en-US" dirty="0"/>
          </a:p>
        </p:txBody>
      </p:sp>
      <p:sp>
        <p:nvSpPr>
          <p:cNvPr id="5" name="Rectangle 4"/>
          <p:cNvSpPr/>
          <p:nvPr/>
        </p:nvSpPr>
        <p:spPr>
          <a:xfrm>
            <a:off x="325822" y="990387"/>
            <a:ext cx="5111591" cy="4031873"/>
          </a:xfrm>
          <a:prstGeom prst="rect">
            <a:avLst/>
          </a:prstGeom>
        </p:spPr>
        <p:txBody>
          <a:bodyPr wrap="square">
            <a:spAutoFit/>
          </a:bodyPr>
          <a:lstStyle/>
          <a:p>
            <a:r>
              <a:rPr lang="el-GR" sz="2800" dirty="0">
                <a:latin typeface="+mj-lt"/>
                <a:ea typeface="+mj-ea"/>
                <a:cs typeface="+mj-cs"/>
              </a:rPr>
              <a:t>Είναι οι </a:t>
            </a:r>
            <a:r>
              <a:rPr lang="el-GR" sz="2800" b="1" dirty="0">
                <a:latin typeface="+mj-lt"/>
                <a:ea typeface="+mj-ea"/>
                <a:cs typeface="+mj-cs"/>
              </a:rPr>
              <a:t>τεχνικές,</a:t>
            </a:r>
            <a:r>
              <a:rPr lang="el-GR" sz="2800" dirty="0">
                <a:latin typeface="+mj-lt"/>
                <a:ea typeface="+mj-ea"/>
                <a:cs typeface="+mj-cs"/>
              </a:rPr>
              <a:t> </a:t>
            </a:r>
            <a:r>
              <a:rPr lang="el-GR" sz="2800" b="1" dirty="0">
                <a:latin typeface="+mj-lt"/>
                <a:ea typeface="+mj-ea"/>
                <a:cs typeface="+mj-cs"/>
              </a:rPr>
              <a:t>μετρήσιμες </a:t>
            </a:r>
            <a:r>
              <a:rPr lang="el-GR" sz="2800" dirty="0">
                <a:latin typeface="+mj-lt"/>
                <a:ea typeface="+mj-ea"/>
                <a:cs typeface="+mj-cs"/>
              </a:rPr>
              <a:t>δεξιότητες που </a:t>
            </a:r>
            <a:r>
              <a:rPr lang="el-GR" sz="2800" b="1" dirty="0">
                <a:latin typeface="+mj-lt"/>
                <a:ea typeface="+mj-ea"/>
                <a:cs typeface="+mj-cs"/>
              </a:rPr>
              <a:t>μαθαίνουμε</a:t>
            </a:r>
            <a:r>
              <a:rPr lang="el-GR" sz="2800" dirty="0">
                <a:latin typeface="+mj-lt"/>
                <a:ea typeface="+mj-ea"/>
                <a:cs typeface="+mj-cs"/>
              </a:rPr>
              <a:t> από σχολείο, σπουδές, σεμινάρια ή εργασία.</a:t>
            </a:r>
          </a:p>
          <a:p>
            <a:r>
              <a:rPr lang="el-GR" sz="2800" dirty="0">
                <a:latin typeface="+mj-lt"/>
                <a:ea typeface="+mj-ea"/>
                <a:cs typeface="+mj-cs"/>
              </a:rPr>
              <a:t/>
            </a:r>
            <a:br>
              <a:rPr lang="el-GR" sz="2800" dirty="0">
                <a:latin typeface="+mj-lt"/>
                <a:ea typeface="+mj-ea"/>
                <a:cs typeface="+mj-cs"/>
              </a:rPr>
            </a:br>
            <a:r>
              <a:rPr lang="el-GR" sz="2800" dirty="0">
                <a:ea typeface="+mj-ea"/>
                <a:cs typeface="+mj-cs"/>
              </a:rPr>
              <a:t>Μ</a:t>
            </a:r>
            <a:r>
              <a:rPr lang="el-GR" sz="2800" dirty="0"/>
              <a:t>πορούν να αξιολογηθούν με αριθμητικά κριτήρια </a:t>
            </a:r>
          </a:p>
          <a:p>
            <a:r>
              <a:rPr lang="el-GR" sz="2800" dirty="0"/>
              <a:t>π.χ. Πτυχίο / Τίτλο σπουδών. </a:t>
            </a:r>
            <a:endParaRPr lang="en-US" sz="2800" dirty="0"/>
          </a:p>
          <a:p>
            <a:endParaRPr lang="en-US" sz="3200" dirty="0">
              <a:latin typeface="+mj-lt"/>
              <a:ea typeface="+mj-ea"/>
              <a:cs typeface="+mj-cs"/>
            </a:endParaRPr>
          </a:p>
        </p:txBody>
      </p:sp>
      <p:sp>
        <p:nvSpPr>
          <p:cNvPr id="8" name="TextBox 7">
            <a:extLst>
              <a:ext uri="{FF2B5EF4-FFF2-40B4-BE49-F238E27FC236}">
                <a16:creationId xmlns:a16="http://schemas.microsoft.com/office/drawing/2014/main" id="{21D9E738-6C9F-4E30-85DB-2481F20795F0}"/>
              </a:ext>
            </a:extLst>
          </p:cNvPr>
          <p:cNvSpPr txBox="1"/>
          <p:nvPr/>
        </p:nvSpPr>
        <p:spPr>
          <a:xfrm>
            <a:off x="195195" y="4858935"/>
            <a:ext cx="5111591" cy="1200329"/>
          </a:xfrm>
          <a:custGeom>
            <a:avLst/>
            <a:gdLst>
              <a:gd name="csX0" fmla="*/ 0 w 5111591"/>
              <a:gd name="csY0" fmla="*/ 0 h 1200329"/>
              <a:gd name="csX1" fmla="*/ 465723 w 5111591"/>
              <a:gd name="csY1" fmla="*/ 0 h 1200329"/>
              <a:gd name="csX2" fmla="*/ 880330 w 5111591"/>
              <a:gd name="csY2" fmla="*/ 0 h 1200329"/>
              <a:gd name="csX3" fmla="*/ 1397168 w 5111591"/>
              <a:gd name="csY3" fmla="*/ 0 h 1200329"/>
              <a:gd name="csX4" fmla="*/ 2016239 w 5111591"/>
              <a:gd name="csY4" fmla="*/ 0 h 1200329"/>
              <a:gd name="csX5" fmla="*/ 2533077 w 5111591"/>
              <a:gd name="csY5" fmla="*/ 0 h 1200329"/>
              <a:gd name="csX6" fmla="*/ 3101032 w 5111591"/>
              <a:gd name="csY6" fmla="*/ 0 h 1200329"/>
              <a:gd name="csX7" fmla="*/ 3720102 w 5111591"/>
              <a:gd name="csY7" fmla="*/ 0 h 1200329"/>
              <a:gd name="csX8" fmla="*/ 4390289 w 5111591"/>
              <a:gd name="csY8" fmla="*/ 0 h 1200329"/>
              <a:gd name="csX9" fmla="*/ 5111591 w 5111591"/>
              <a:gd name="csY9" fmla="*/ 0 h 1200329"/>
              <a:gd name="csX10" fmla="*/ 5111591 w 5111591"/>
              <a:gd name="csY10" fmla="*/ 364100 h 1200329"/>
              <a:gd name="csX11" fmla="*/ 5111591 w 5111591"/>
              <a:gd name="csY11" fmla="*/ 752206 h 1200329"/>
              <a:gd name="csX12" fmla="*/ 5111591 w 5111591"/>
              <a:gd name="csY12" fmla="*/ 1200329 h 1200329"/>
              <a:gd name="csX13" fmla="*/ 4543636 w 5111591"/>
              <a:gd name="csY13" fmla="*/ 1200329 h 1200329"/>
              <a:gd name="csX14" fmla="*/ 3975682 w 5111591"/>
              <a:gd name="csY14" fmla="*/ 1200329 h 1200329"/>
              <a:gd name="csX15" fmla="*/ 3356611 w 5111591"/>
              <a:gd name="csY15" fmla="*/ 1200329 h 1200329"/>
              <a:gd name="csX16" fmla="*/ 2890889 w 5111591"/>
              <a:gd name="csY16" fmla="*/ 1200329 h 1200329"/>
              <a:gd name="csX17" fmla="*/ 2322934 w 5111591"/>
              <a:gd name="csY17" fmla="*/ 1200329 h 1200329"/>
              <a:gd name="csX18" fmla="*/ 1652748 w 5111591"/>
              <a:gd name="csY18" fmla="*/ 1200329 h 1200329"/>
              <a:gd name="csX19" fmla="*/ 1135909 w 5111591"/>
              <a:gd name="csY19" fmla="*/ 1200329 h 1200329"/>
              <a:gd name="csX20" fmla="*/ 516839 w 5111591"/>
              <a:gd name="csY20" fmla="*/ 1200329 h 1200329"/>
              <a:gd name="csX21" fmla="*/ 0 w 5111591"/>
              <a:gd name="csY21" fmla="*/ 1200329 h 1200329"/>
              <a:gd name="csX22" fmla="*/ 0 w 5111591"/>
              <a:gd name="csY22" fmla="*/ 824226 h 1200329"/>
              <a:gd name="csX23" fmla="*/ 0 w 5111591"/>
              <a:gd name="csY23" fmla="*/ 436120 h 1200329"/>
              <a:gd name="csX24" fmla="*/ 0 w 5111591"/>
              <a:gd name="csY24" fmla="*/ 0 h 12003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5111591" h="1200329" extrusionOk="0">
                <a:moveTo>
                  <a:pt x="0" y="0"/>
                </a:moveTo>
                <a:cubicBezTo>
                  <a:pt x="237180" y="5554"/>
                  <a:pt x="260920" y="63867"/>
                  <a:pt x="465723" y="0"/>
                </a:cubicBezTo>
                <a:cubicBezTo>
                  <a:pt x="669896" y="-40175"/>
                  <a:pt x="719174" y="-9677"/>
                  <a:pt x="880330" y="0"/>
                </a:cubicBezTo>
                <a:cubicBezTo>
                  <a:pt x="1031262" y="40114"/>
                  <a:pt x="1195549" y="82956"/>
                  <a:pt x="1397168" y="0"/>
                </a:cubicBezTo>
                <a:cubicBezTo>
                  <a:pt x="1553820" y="-38149"/>
                  <a:pt x="1700027" y="32929"/>
                  <a:pt x="2016239" y="0"/>
                </a:cubicBezTo>
                <a:cubicBezTo>
                  <a:pt x="2179809" y="-53727"/>
                  <a:pt x="2378693" y="18906"/>
                  <a:pt x="2533077" y="0"/>
                </a:cubicBezTo>
                <a:cubicBezTo>
                  <a:pt x="2687765" y="-22816"/>
                  <a:pt x="2909830" y="21670"/>
                  <a:pt x="3101032" y="0"/>
                </a:cubicBezTo>
                <a:cubicBezTo>
                  <a:pt x="3291949" y="-14037"/>
                  <a:pt x="3385135" y="46355"/>
                  <a:pt x="3720102" y="0"/>
                </a:cubicBezTo>
                <a:cubicBezTo>
                  <a:pt x="4028332" y="-95371"/>
                  <a:pt x="4123578" y="15964"/>
                  <a:pt x="4390289" y="0"/>
                </a:cubicBezTo>
                <a:cubicBezTo>
                  <a:pt x="4685566" y="-170035"/>
                  <a:pt x="4853003" y="111379"/>
                  <a:pt x="5111591" y="0"/>
                </a:cubicBezTo>
                <a:cubicBezTo>
                  <a:pt x="5149913" y="113738"/>
                  <a:pt x="5102816" y="293586"/>
                  <a:pt x="5111591" y="364100"/>
                </a:cubicBezTo>
                <a:cubicBezTo>
                  <a:pt x="5186312" y="482487"/>
                  <a:pt x="5080252" y="598448"/>
                  <a:pt x="5111591" y="752206"/>
                </a:cubicBezTo>
                <a:cubicBezTo>
                  <a:pt x="5138675" y="901178"/>
                  <a:pt x="5086709" y="1090431"/>
                  <a:pt x="5111591" y="1200329"/>
                </a:cubicBezTo>
                <a:cubicBezTo>
                  <a:pt x="4856532" y="1225168"/>
                  <a:pt x="4706882" y="1096304"/>
                  <a:pt x="4543636" y="1200329"/>
                </a:cubicBezTo>
                <a:cubicBezTo>
                  <a:pt x="4386654" y="1289654"/>
                  <a:pt x="4094909" y="1189743"/>
                  <a:pt x="3975682" y="1200329"/>
                </a:cubicBezTo>
                <a:cubicBezTo>
                  <a:pt x="3798636" y="1263594"/>
                  <a:pt x="3518580" y="1133179"/>
                  <a:pt x="3356611" y="1200329"/>
                </a:cubicBezTo>
                <a:cubicBezTo>
                  <a:pt x="3196513" y="1226611"/>
                  <a:pt x="2959546" y="1170901"/>
                  <a:pt x="2890889" y="1200329"/>
                </a:cubicBezTo>
                <a:cubicBezTo>
                  <a:pt x="2880631" y="1252312"/>
                  <a:pt x="2557136" y="1071488"/>
                  <a:pt x="2322934" y="1200329"/>
                </a:cubicBezTo>
                <a:cubicBezTo>
                  <a:pt x="2077021" y="1317069"/>
                  <a:pt x="2017318" y="1121243"/>
                  <a:pt x="1652748" y="1200329"/>
                </a:cubicBezTo>
                <a:cubicBezTo>
                  <a:pt x="1318161" y="1304918"/>
                  <a:pt x="1299880" y="1176992"/>
                  <a:pt x="1135909" y="1200329"/>
                </a:cubicBezTo>
                <a:cubicBezTo>
                  <a:pt x="999486" y="1343355"/>
                  <a:pt x="832656" y="1114608"/>
                  <a:pt x="516839" y="1200329"/>
                </a:cubicBezTo>
                <a:cubicBezTo>
                  <a:pt x="221726" y="1280553"/>
                  <a:pt x="124466" y="1148290"/>
                  <a:pt x="0" y="1200329"/>
                </a:cubicBezTo>
                <a:cubicBezTo>
                  <a:pt x="-83003" y="1027449"/>
                  <a:pt x="76412" y="971429"/>
                  <a:pt x="0" y="824226"/>
                </a:cubicBezTo>
                <a:cubicBezTo>
                  <a:pt x="-57726" y="671437"/>
                  <a:pt x="-8923" y="585135"/>
                  <a:pt x="0" y="436120"/>
                </a:cubicBezTo>
                <a:cubicBezTo>
                  <a:pt x="15658" y="257982"/>
                  <a:pt x="10918" y="150267"/>
                  <a:pt x="0" y="0"/>
                </a:cubicBezTo>
                <a:close/>
              </a:path>
            </a:pathLst>
          </a:custGeom>
          <a:noFill/>
          <a:ln w="38100">
            <a:solidFill>
              <a:srgbClr val="78AD53"/>
            </a:solidFill>
            <a:extLst>
              <a:ext uri="{C807C97D-BFC1-408E-A445-0C87EB9F89A2}">
                <ask:lineSketchStyleProps xmlns="" xmlns:ask="http://schemas.microsoft.com/office/drawing/2018/sketchyshapes" sd="1846175247">
                  <a:custGeom>
                    <a:avLst/>
                    <a:gdLst>
                      <a:gd name="connsiteX0" fmla="*/ 0 w 5111591"/>
                      <a:gd name="connsiteY0" fmla="*/ 0 h 1200329"/>
                      <a:gd name="connsiteX1" fmla="*/ 465723 w 5111591"/>
                      <a:gd name="connsiteY1" fmla="*/ 0 h 1200329"/>
                      <a:gd name="connsiteX2" fmla="*/ 880330 w 5111591"/>
                      <a:gd name="connsiteY2" fmla="*/ 0 h 1200329"/>
                      <a:gd name="connsiteX3" fmla="*/ 1397168 w 5111591"/>
                      <a:gd name="connsiteY3" fmla="*/ 0 h 1200329"/>
                      <a:gd name="connsiteX4" fmla="*/ 2016239 w 5111591"/>
                      <a:gd name="connsiteY4" fmla="*/ 0 h 1200329"/>
                      <a:gd name="connsiteX5" fmla="*/ 2533077 w 5111591"/>
                      <a:gd name="connsiteY5" fmla="*/ 0 h 1200329"/>
                      <a:gd name="connsiteX6" fmla="*/ 3101032 w 5111591"/>
                      <a:gd name="connsiteY6" fmla="*/ 0 h 1200329"/>
                      <a:gd name="connsiteX7" fmla="*/ 3720102 w 5111591"/>
                      <a:gd name="connsiteY7" fmla="*/ 0 h 1200329"/>
                      <a:gd name="connsiteX8" fmla="*/ 4390289 w 5111591"/>
                      <a:gd name="connsiteY8" fmla="*/ 0 h 1200329"/>
                      <a:gd name="connsiteX9" fmla="*/ 5111591 w 5111591"/>
                      <a:gd name="connsiteY9" fmla="*/ 0 h 1200329"/>
                      <a:gd name="connsiteX10" fmla="*/ 5111591 w 5111591"/>
                      <a:gd name="connsiteY10" fmla="*/ 364100 h 1200329"/>
                      <a:gd name="connsiteX11" fmla="*/ 5111591 w 5111591"/>
                      <a:gd name="connsiteY11" fmla="*/ 752206 h 1200329"/>
                      <a:gd name="connsiteX12" fmla="*/ 5111591 w 5111591"/>
                      <a:gd name="connsiteY12" fmla="*/ 1200329 h 1200329"/>
                      <a:gd name="connsiteX13" fmla="*/ 4543636 w 5111591"/>
                      <a:gd name="connsiteY13" fmla="*/ 1200329 h 1200329"/>
                      <a:gd name="connsiteX14" fmla="*/ 3975682 w 5111591"/>
                      <a:gd name="connsiteY14" fmla="*/ 1200329 h 1200329"/>
                      <a:gd name="connsiteX15" fmla="*/ 3356611 w 5111591"/>
                      <a:gd name="connsiteY15" fmla="*/ 1200329 h 1200329"/>
                      <a:gd name="connsiteX16" fmla="*/ 2890889 w 5111591"/>
                      <a:gd name="connsiteY16" fmla="*/ 1200329 h 1200329"/>
                      <a:gd name="connsiteX17" fmla="*/ 2322934 w 5111591"/>
                      <a:gd name="connsiteY17" fmla="*/ 1200329 h 1200329"/>
                      <a:gd name="connsiteX18" fmla="*/ 1652748 w 5111591"/>
                      <a:gd name="connsiteY18" fmla="*/ 1200329 h 1200329"/>
                      <a:gd name="connsiteX19" fmla="*/ 1135909 w 5111591"/>
                      <a:gd name="connsiteY19" fmla="*/ 1200329 h 1200329"/>
                      <a:gd name="connsiteX20" fmla="*/ 516839 w 5111591"/>
                      <a:gd name="connsiteY20" fmla="*/ 1200329 h 1200329"/>
                      <a:gd name="connsiteX21" fmla="*/ 0 w 5111591"/>
                      <a:gd name="connsiteY21" fmla="*/ 1200329 h 1200329"/>
                      <a:gd name="connsiteX22" fmla="*/ 0 w 5111591"/>
                      <a:gd name="connsiteY22" fmla="*/ 824226 h 1200329"/>
                      <a:gd name="connsiteX23" fmla="*/ 0 w 5111591"/>
                      <a:gd name="connsiteY23" fmla="*/ 436120 h 1200329"/>
                      <a:gd name="connsiteX24" fmla="*/ 0 w 5111591"/>
                      <a:gd name="connsiteY24" fmla="*/ 0 h 1200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111591" h="1200329" extrusionOk="0">
                        <a:moveTo>
                          <a:pt x="0" y="0"/>
                        </a:moveTo>
                        <a:cubicBezTo>
                          <a:pt x="236301" y="2186"/>
                          <a:pt x="257904" y="60638"/>
                          <a:pt x="465723" y="0"/>
                        </a:cubicBezTo>
                        <a:cubicBezTo>
                          <a:pt x="679725" y="-45680"/>
                          <a:pt x="713019" y="6598"/>
                          <a:pt x="880330" y="0"/>
                        </a:cubicBezTo>
                        <a:cubicBezTo>
                          <a:pt x="1042826" y="7539"/>
                          <a:pt x="1179660" y="50222"/>
                          <a:pt x="1397168" y="0"/>
                        </a:cubicBezTo>
                        <a:cubicBezTo>
                          <a:pt x="1570336" y="-34911"/>
                          <a:pt x="1758040" y="43486"/>
                          <a:pt x="2016239" y="0"/>
                        </a:cubicBezTo>
                        <a:cubicBezTo>
                          <a:pt x="2201517" y="-53923"/>
                          <a:pt x="2370836" y="16689"/>
                          <a:pt x="2533077" y="0"/>
                        </a:cubicBezTo>
                        <a:cubicBezTo>
                          <a:pt x="2697478" y="-19123"/>
                          <a:pt x="2917352" y="25551"/>
                          <a:pt x="3101032" y="0"/>
                        </a:cubicBezTo>
                        <a:cubicBezTo>
                          <a:pt x="3274121" y="-27353"/>
                          <a:pt x="3418287" y="40188"/>
                          <a:pt x="3720102" y="0"/>
                        </a:cubicBezTo>
                        <a:cubicBezTo>
                          <a:pt x="4005621" y="-60358"/>
                          <a:pt x="4106799" y="44314"/>
                          <a:pt x="4390289" y="0"/>
                        </a:cubicBezTo>
                        <a:cubicBezTo>
                          <a:pt x="4688035" y="-121702"/>
                          <a:pt x="4846537" y="89429"/>
                          <a:pt x="5111591" y="0"/>
                        </a:cubicBezTo>
                        <a:cubicBezTo>
                          <a:pt x="5135635" y="103762"/>
                          <a:pt x="5103544" y="288494"/>
                          <a:pt x="5111591" y="364100"/>
                        </a:cubicBezTo>
                        <a:cubicBezTo>
                          <a:pt x="5151577" y="469654"/>
                          <a:pt x="5082236" y="594780"/>
                          <a:pt x="5111591" y="752206"/>
                        </a:cubicBezTo>
                        <a:cubicBezTo>
                          <a:pt x="5137724" y="904943"/>
                          <a:pt x="5072933" y="1092908"/>
                          <a:pt x="5111591" y="1200329"/>
                        </a:cubicBezTo>
                        <a:cubicBezTo>
                          <a:pt x="4851383" y="1216383"/>
                          <a:pt x="4707348" y="1106749"/>
                          <a:pt x="4543636" y="1200329"/>
                        </a:cubicBezTo>
                        <a:cubicBezTo>
                          <a:pt x="4379265" y="1256100"/>
                          <a:pt x="4117032" y="1185917"/>
                          <a:pt x="3975682" y="1200329"/>
                        </a:cubicBezTo>
                        <a:cubicBezTo>
                          <a:pt x="3800931" y="1243711"/>
                          <a:pt x="3542769" y="1150526"/>
                          <a:pt x="3356611" y="1200329"/>
                        </a:cubicBezTo>
                        <a:cubicBezTo>
                          <a:pt x="3177812" y="1239599"/>
                          <a:pt x="2975052" y="1180402"/>
                          <a:pt x="2890889" y="1200329"/>
                        </a:cubicBezTo>
                        <a:cubicBezTo>
                          <a:pt x="2840883" y="1233942"/>
                          <a:pt x="2543817" y="1099198"/>
                          <a:pt x="2322934" y="1200329"/>
                        </a:cubicBezTo>
                        <a:cubicBezTo>
                          <a:pt x="2107307" y="1278278"/>
                          <a:pt x="1953446" y="1128146"/>
                          <a:pt x="1652748" y="1200329"/>
                        </a:cubicBezTo>
                        <a:cubicBezTo>
                          <a:pt x="1351130" y="1284933"/>
                          <a:pt x="1269629" y="1146064"/>
                          <a:pt x="1135909" y="1200329"/>
                        </a:cubicBezTo>
                        <a:cubicBezTo>
                          <a:pt x="1002172" y="1321482"/>
                          <a:pt x="826716" y="1120860"/>
                          <a:pt x="516839" y="1200329"/>
                        </a:cubicBezTo>
                        <a:cubicBezTo>
                          <a:pt x="223618" y="1272936"/>
                          <a:pt x="139085" y="1175011"/>
                          <a:pt x="0" y="1200329"/>
                        </a:cubicBezTo>
                        <a:cubicBezTo>
                          <a:pt x="-51840" y="1029666"/>
                          <a:pt x="50437" y="979874"/>
                          <a:pt x="0" y="824226"/>
                        </a:cubicBezTo>
                        <a:cubicBezTo>
                          <a:pt x="-35658" y="663885"/>
                          <a:pt x="-115" y="583549"/>
                          <a:pt x="0" y="436120"/>
                        </a:cubicBezTo>
                        <a:cubicBezTo>
                          <a:pt x="8059" y="264751"/>
                          <a:pt x="15062" y="148725"/>
                          <a:pt x="0" y="0"/>
                        </a:cubicBezTo>
                        <a:close/>
                      </a:path>
                    </a:pathLst>
                  </a:custGeom>
                  <ask:type>
                    <ask:lineSketchScribble/>
                  </ask:type>
                </ask:lineSketchStyleProps>
              </a:ext>
            </a:extLst>
          </a:ln>
        </p:spPr>
        <p:txBody>
          <a:bodyPr wrap="square">
            <a:spAutoFit/>
          </a:bodyPr>
          <a:lstStyle/>
          <a:p>
            <a:pPr algn="ctr"/>
            <a:r>
              <a:rPr lang="el-GR" sz="2400" dirty="0">
                <a:solidFill>
                  <a:schemeClr val="accent2">
                    <a:lumMod val="75000"/>
                  </a:schemeClr>
                </a:solidFill>
              </a:rPr>
              <a:t>Παράδειγμα: </a:t>
            </a:r>
            <a:endParaRPr lang="en-US" sz="2400" dirty="0">
              <a:solidFill>
                <a:schemeClr val="accent2">
                  <a:lumMod val="75000"/>
                </a:schemeClr>
              </a:solidFill>
            </a:endParaRPr>
          </a:p>
          <a:p>
            <a:pPr algn="ctr"/>
            <a:r>
              <a:rPr lang="el-GR" sz="2400" dirty="0"/>
              <a:t>«Έμαθα να χρησιμοποιώ το </a:t>
            </a:r>
            <a:r>
              <a:rPr lang="el-GR" sz="2400" dirty="0" err="1"/>
              <a:t>Photoshop</a:t>
            </a:r>
            <a:r>
              <a:rPr lang="el-GR" sz="2400" dirty="0"/>
              <a:t>».</a:t>
            </a:r>
            <a:endParaRPr lang="en-US" sz="2400" dirty="0"/>
          </a:p>
        </p:txBody>
      </p:sp>
      <p:pic>
        <p:nvPicPr>
          <p:cNvPr id="6" name="Picture 5">
            <a:extLst>
              <a:ext uri="{FF2B5EF4-FFF2-40B4-BE49-F238E27FC236}">
                <a16:creationId xmlns:a16="http://schemas.microsoft.com/office/drawing/2014/main" id="{475FED51-D598-70A7-13C7-3C75765A33B3}"/>
              </a:ext>
            </a:extLst>
          </p:cNvPr>
          <p:cNvPicPr>
            <a:picLocks noChangeAspect="1"/>
          </p:cNvPicPr>
          <p:nvPr/>
        </p:nvPicPr>
        <p:blipFill>
          <a:blip r:embed="rId7"/>
          <a:stretch>
            <a:fillRect/>
          </a:stretch>
        </p:blipFill>
        <p:spPr>
          <a:xfrm>
            <a:off x="11239500" y="5495925"/>
            <a:ext cx="952500" cy="1362075"/>
          </a:xfrm>
          <a:prstGeom prst="rect">
            <a:avLst/>
          </a:prstGeom>
        </p:spPr>
      </p:pic>
    </p:spTree>
    <p:extLst>
      <p:ext uri="{BB962C8B-B14F-4D97-AF65-F5344CB8AC3E}">
        <p14:creationId xmlns:p14="http://schemas.microsoft.com/office/powerpoint/2010/main" val="793056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939D12-148E-012F-C772-9A2CFE06FFD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C50432B-CEEC-AFEB-B0B4-4AD9F17E7759}"/>
              </a:ext>
            </a:extLst>
          </p:cNvPr>
          <p:cNvSpPr>
            <a:spLocks noGrp="1"/>
          </p:cNvSpPr>
          <p:nvPr>
            <p:ph type="body" sz="quarter" idx="10"/>
          </p:nvPr>
        </p:nvSpPr>
        <p:spPr/>
        <p:txBody>
          <a:bodyPr>
            <a:normAutofit fontScale="85000" lnSpcReduction="10000"/>
          </a:bodyPr>
          <a:lstStyle/>
          <a:p>
            <a:r>
              <a:rPr lang="el-GR" b="1" dirty="0">
                <a:solidFill>
                  <a:srgbClr val="FFC000"/>
                </a:solidFill>
              </a:rPr>
              <a:t>Οριζόντιες/«Μαλακές» Δεξιότητες (</a:t>
            </a:r>
            <a:r>
              <a:rPr lang="el-GR" b="1" dirty="0" err="1">
                <a:solidFill>
                  <a:srgbClr val="FFC000"/>
                </a:solidFill>
              </a:rPr>
              <a:t>Soft</a:t>
            </a:r>
            <a:r>
              <a:rPr lang="el-GR" b="1" dirty="0">
                <a:solidFill>
                  <a:srgbClr val="FFC000"/>
                </a:solidFill>
              </a:rPr>
              <a:t> </a:t>
            </a:r>
            <a:r>
              <a:rPr lang="el-GR" b="1" dirty="0" err="1">
                <a:solidFill>
                  <a:srgbClr val="FFC000"/>
                </a:solidFill>
              </a:rPr>
              <a:t>Skills</a:t>
            </a:r>
            <a:r>
              <a:rPr lang="el-GR" b="1" dirty="0">
                <a:solidFill>
                  <a:srgbClr val="FFC000"/>
                </a:solidFill>
              </a:rPr>
              <a:t>)</a:t>
            </a:r>
            <a:endParaRPr lang="en-US" dirty="0"/>
          </a:p>
        </p:txBody>
      </p:sp>
      <p:pic>
        <p:nvPicPr>
          <p:cNvPr id="3" name="그래픽 2">
            <a:extLst>
              <a:ext uri="{FF2B5EF4-FFF2-40B4-BE49-F238E27FC236}">
                <a16:creationId xmlns:a16="http://schemas.microsoft.com/office/drawing/2014/main" id="{DA2AB03C-9D31-686C-06EE-1DD346D6D8A4}"/>
              </a:ext>
            </a:extLst>
          </p:cNvPr>
          <p:cNvPicPr>
            <a:picLocks noChangeAspect="1"/>
          </p:cNvPicPr>
          <p:nvPr/>
        </p:nvPicPr>
        <p:blipFill>
          <a:blip>
            <a:extLst>
              <a:ext uri="{96DAC541-7B7A-43D3-8B79-37D633B846F1}">
                <asvg:svgBlip xmlns="" xmlns:asvg="http://schemas.microsoft.com/office/drawing/2016/SVG/main" r:embed="rId2"/>
              </a:ext>
            </a:extLst>
          </a:blip>
          <a:stretch>
            <a:fillRect/>
          </a:stretch>
        </p:blipFill>
        <p:spPr>
          <a:xfrm>
            <a:off x="545516" y="990599"/>
            <a:ext cx="2942750" cy="5728235"/>
          </a:xfrm>
          <a:prstGeom prst="rect">
            <a:avLst/>
          </a:prstGeom>
        </p:spPr>
      </p:pic>
      <p:sp>
        <p:nvSpPr>
          <p:cNvPr id="4" name="자유형: 도형 3">
            <a:extLst>
              <a:ext uri="{FF2B5EF4-FFF2-40B4-BE49-F238E27FC236}">
                <a16:creationId xmlns:a16="http://schemas.microsoft.com/office/drawing/2014/main" id="{7509FF0A-8628-60CE-E060-7C42111AED16}"/>
              </a:ext>
            </a:extLst>
          </p:cNvPr>
          <p:cNvSpPr/>
          <p:nvPr/>
        </p:nvSpPr>
        <p:spPr>
          <a:xfrm rot="1483219">
            <a:off x="642115" y="845326"/>
            <a:ext cx="2051513" cy="2108333"/>
          </a:xfrm>
          <a:custGeom>
            <a:avLst/>
            <a:gdLst>
              <a:gd name="connsiteX0" fmla="*/ 1508531 w 2051513"/>
              <a:gd name="connsiteY0" fmla="*/ 1805825 h 2108333"/>
              <a:gd name="connsiteX1" fmla="*/ 1512432 w 2051513"/>
              <a:gd name="connsiteY1" fmla="*/ 1821594 h 2108333"/>
              <a:gd name="connsiteX2" fmla="*/ 1507036 w 2051513"/>
              <a:gd name="connsiteY2" fmla="*/ 1829508 h 2108333"/>
              <a:gd name="connsiteX3" fmla="*/ 1645093 w 2051513"/>
              <a:gd name="connsiteY3" fmla="*/ 2042515 h 2108333"/>
              <a:gd name="connsiteX4" fmla="*/ 1677260 w 2051513"/>
              <a:gd name="connsiteY4" fmla="*/ 1749621 h 2108333"/>
              <a:gd name="connsiteX5" fmla="*/ 1667960 w 2051513"/>
              <a:gd name="connsiteY5" fmla="*/ 1742428 h 2108333"/>
              <a:gd name="connsiteX6" fmla="*/ 1509897 w 2051513"/>
              <a:gd name="connsiteY6" fmla="*/ 1600944 h 2108333"/>
              <a:gd name="connsiteX7" fmla="*/ 1373748 w 2051513"/>
              <a:gd name="connsiteY7" fmla="*/ 1683661 h 2108333"/>
              <a:gd name="connsiteX8" fmla="*/ 1376904 w 2051513"/>
              <a:gd name="connsiteY8" fmla="*/ 1695932 h 2108333"/>
              <a:gd name="connsiteX9" fmla="*/ 1473144 w 2051513"/>
              <a:gd name="connsiteY9" fmla="*/ 1786296 h 2108333"/>
              <a:gd name="connsiteX10" fmla="*/ 1511673 w 2051513"/>
              <a:gd name="connsiteY10" fmla="*/ 1603104 h 2108333"/>
              <a:gd name="connsiteX11" fmla="*/ 1510114 w 2051513"/>
              <a:gd name="connsiteY11" fmla="*/ 1601898 h 2108333"/>
              <a:gd name="connsiteX12" fmla="*/ 1082318 w 2051513"/>
              <a:gd name="connsiteY12" fmla="*/ 1742464 h 2108333"/>
              <a:gd name="connsiteX13" fmla="*/ 1082504 w 2051513"/>
              <a:gd name="connsiteY13" fmla="*/ 1743183 h 2108333"/>
              <a:gd name="connsiteX14" fmla="*/ 1069393 w 2051513"/>
              <a:gd name="connsiteY14" fmla="*/ 1762703 h 2108333"/>
              <a:gd name="connsiteX15" fmla="*/ 1069142 w 2051513"/>
              <a:gd name="connsiteY15" fmla="*/ 1762745 h 2108333"/>
              <a:gd name="connsiteX16" fmla="*/ 1083244 w 2051513"/>
              <a:gd name="connsiteY16" fmla="*/ 1898223 h 2108333"/>
              <a:gd name="connsiteX17" fmla="*/ 1085865 w 2051513"/>
              <a:gd name="connsiteY17" fmla="*/ 1897800 h 2108333"/>
              <a:gd name="connsiteX18" fmla="*/ 1086987 w 2051513"/>
              <a:gd name="connsiteY18" fmla="*/ 1898643 h 2108333"/>
              <a:gd name="connsiteX19" fmla="*/ 1307072 w 2051513"/>
              <a:gd name="connsiteY19" fmla="*/ 1706297 h 2108333"/>
              <a:gd name="connsiteX20" fmla="*/ 1593851 w 2051513"/>
              <a:gd name="connsiteY20" fmla="*/ 1505677 h 2108333"/>
              <a:gd name="connsiteX21" fmla="*/ 1551105 w 2051513"/>
              <a:gd name="connsiteY21" fmla="*/ 1566298 h 2108333"/>
              <a:gd name="connsiteX22" fmla="*/ 1557559 w 2051513"/>
              <a:gd name="connsiteY22" fmla="*/ 1571148 h 2108333"/>
              <a:gd name="connsiteX23" fmla="*/ 1549664 w 2051513"/>
              <a:gd name="connsiteY23" fmla="*/ 1610942 h 2108333"/>
              <a:gd name="connsiteX24" fmla="*/ 1531069 w 2051513"/>
              <a:gd name="connsiteY24" fmla="*/ 1614048 h 2108333"/>
              <a:gd name="connsiteX25" fmla="*/ 1492051 w 2051513"/>
              <a:gd name="connsiteY25" fmla="*/ 1789421 h 2108333"/>
              <a:gd name="connsiteX26" fmla="*/ 1494436 w 2051513"/>
              <a:gd name="connsiteY26" fmla="*/ 1791213 h 2108333"/>
              <a:gd name="connsiteX27" fmla="*/ 1663150 w 2051513"/>
              <a:gd name="connsiteY27" fmla="*/ 1724038 h 2108333"/>
              <a:gd name="connsiteX28" fmla="*/ 1662510 w 2051513"/>
              <a:gd name="connsiteY28" fmla="*/ 1721226 h 2108333"/>
              <a:gd name="connsiteX29" fmla="*/ 1672918 w 2051513"/>
              <a:gd name="connsiteY29" fmla="*/ 1705365 h 2108333"/>
              <a:gd name="connsiteX30" fmla="*/ 1038061 w 2051513"/>
              <a:gd name="connsiteY30" fmla="*/ 1760014 h 2108333"/>
              <a:gd name="connsiteX31" fmla="*/ 792565 w 2051513"/>
              <a:gd name="connsiteY31" fmla="*/ 1962575 h 2108333"/>
              <a:gd name="connsiteX32" fmla="*/ 1054626 w 2051513"/>
              <a:gd name="connsiteY32" fmla="*/ 1914548 h 2108333"/>
              <a:gd name="connsiteX33" fmla="*/ 1063216 w 2051513"/>
              <a:gd name="connsiteY33" fmla="*/ 1901456 h 2108333"/>
              <a:gd name="connsiteX34" fmla="*/ 1065446 w 2051513"/>
              <a:gd name="connsiteY34" fmla="*/ 1901096 h 2108333"/>
              <a:gd name="connsiteX35" fmla="*/ 1051354 w 2051513"/>
              <a:gd name="connsiteY35" fmla="*/ 1765716 h 2108333"/>
              <a:gd name="connsiteX36" fmla="*/ 1046484 w 2051513"/>
              <a:gd name="connsiteY36" fmla="*/ 1766529 h 2108333"/>
              <a:gd name="connsiteX37" fmla="*/ 808152 w 2051513"/>
              <a:gd name="connsiteY37" fmla="*/ 1690879 h 2108333"/>
              <a:gd name="connsiteX38" fmla="*/ 604298 w 2051513"/>
              <a:gd name="connsiteY38" fmla="*/ 1855396 h 2108333"/>
              <a:gd name="connsiteX39" fmla="*/ 606737 w 2051513"/>
              <a:gd name="connsiteY39" fmla="*/ 1866115 h 2108333"/>
              <a:gd name="connsiteX40" fmla="*/ 740322 w 2051513"/>
              <a:gd name="connsiteY40" fmla="*/ 1960967 h 2108333"/>
              <a:gd name="connsiteX41" fmla="*/ 746167 w 2051513"/>
              <a:gd name="connsiteY41" fmla="*/ 1960024 h 2108333"/>
              <a:gd name="connsiteX42" fmla="*/ 1413040 w 2051513"/>
              <a:gd name="connsiteY42" fmla="*/ 1411948 h 2108333"/>
              <a:gd name="connsiteX43" fmla="*/ 1525943 w 2051513"/>
              <a:gd name="connsiteY43" fmla="*/ 1560822 h 2108333"/>
              <a:gd name="connsiteX44" fmla="*/ 1528330 w 2051513"/>
              <a:gd name="connsiteY44" fmla="*/ 1560436 h 2108333"/>
              <a:gd name="connsiteX45" fmla="*/ 1576228 w 2051513"/>
              <a:gd name="connsiteY45" fmla="*/ 1496116 h 2108333"/>
              <a:gd name="connsiteX46" fmla="*/ 1572406 w 2051513"/>
              <a:gd name="connsiteY46" fmla="*/ 1493160 h 2108333"/>
              <a:gd name="connsiteX47" fmla="*/ 1570207 w 2051513"/>
              <a:gd name="connsiteY47" fmla="*/ 1483498 h 2108333"/>
              <a:gd name="connsiteX48" fmla="*/ 832233 w 2051513"/>
              <a:gd name="connsiteY48" fmla="*/ 1678485 h 2108333"/>
              <a:gd name="connsiteX49" fmla="*/ 830844 w 2051513"/>
              <a:gd name="connsiteY49" fmla="*/ 1680514 h 2108333"/>
              <a:gd name="connsiteX50" fmla="*/ 830802 w 2051513"/>
              <a:gd name="connsiteY50" fmla="*/ 1680521 h 2108333"/>
              <a:gd name="connsiteX51" fmla="*/ 767078 w 2051513"/>
              <a:gd name="connsiteY51" fmla="*/ 1956664 h 2108333"/>
              <a:gd name="connsiteX52" fmla="*/ 1027255 w 2051513"/>
              <a:gd name="connsiteY52" fmla="*/ 1742280 h 2108333"/>
              <a:gd name="connsiteX53" fmla="*/ 1025982 w 2051513"/>
              <a:gd name="connsiteY53" fmla="*/ 1736691 h 2108333"/>
              <a:gd name="connsiteX54" fmla="*/ 1383426 w 2051513"/>
              <a:gd name="connsiteY54" fmla="*/ 1413143 h 2108333"/>
              <a:gd name="connsiteX55" fmla="*/ 1364930 w 2051513"/>
              <a:gd name="connsiteY55" fmla="*/ 1664971 h 2108333"/>
              <a:gd name="connsiteX56" fmla="*/ 1505537 w 2051513"/>
              <a:gd name="connsiteY56" fmla="*/ 1581108 h 2108333"/>
              <a:gd name="connsiteX57" fmla="*/ 1510675 w 2051513"/>
              <a:gd name="connsiteY57" fmla="*/ 1573278 h 2108333"/>
              <a:gd name="connsiteX58" fmla="*/ 1388491 w 2051513"/>
              <a:gd name="connsiteY58" fmla="*/ 1412297 h 2108333"/>
              <a:gd name="connsiteX59" fmla="*/ 1361540 w 2051513"/>
              <a:gd name="connsiteY59" fmla="*/ 1416237 h 2108333"/>
              <a:gd name="connsiteX60" fmla="*/ 1078108 w 2051513"/>
              <a:gd name="connsiteY60" fmla="*/ 1721264 h 2108333"/>
              <a:gd name="connsiteX61" fmla="*/ 1324731 w 2051513"/>
              <a:gd name="connsiteY61" fmla="*/ 1681577 h 2108333"/>
              <a:gd name="connsiteX62" fmla="*/ 1332819 w 2051513"/>
              <a:gd name="connsiteY62" fmla="*/ 1669252 h 2108333"/>
              <a:gd name="connsiteX63" fmla="*/ 1343090 w 2051513"/>
              <a:gd name="connsiteY63" fmla="*/ 1667438 h 2108333"/>
              <a:gd name="connsiteX64" fmla="*/ 498283 w 2051513"/>
              <a:gd name="connsiteY64" fmla="*/ 1610188 h 2108333"/>
              <a:gd name="connsiteX65" fmla="*/ 435503 w 2051513"/>
              <a:gd name="connsiteY65" fmla="*/ 1864342 h 2108333"/>
              <a:gd name="connsiteX66" fmla="*/ 445489 w 2051513"/>
              <a:gd name="connsiteY66" fmla="*/ 1871846 h 2108333"/>
              <a:gd name="connsiteX67" fmla="*/ 553735 w 2051513"/>
              <a:gd name="connsiteY67" fmla="*/ 1853468 h 2108333"/>
              <a:gd name="connsiteX68" fmla="*/ 562938 w 2051513"/>
              <a:gd name="connsiteY68" fmla="*/ 1839445 h 2108333"/>
              <a:gd name="connsiteX69" fmla="*/ 540881 w 2051513"/>
              <a:gd name="connsiteY69" fmla="*/ 1759341 h 2108333"/>
              <a:gd name="connsiteX70" fmla="*/ 478690 w 2051513"/>
              <a:gd name="connsiteY70" fmla="*/ 1600021 h 2108333"/>
              <a:gd name="connsiteX71" fmla="*/ 273681 w 2051513"/>
              <a:gd name="connsiteY71" fmla="*/ 1789995 h 2108333"/>
              <a:gd name="connsiteX72" fmla="*/ 405981 w 2051513"/>
              <a:gd name="connsiteY72" fmla="*/ 1867522 h 2108333"/>
              <a:gd name="connsiteX73" fmla="*/ 408042 w 2051513"/>
              <a:gd name="connsiteY73" fmla="*/ 1864382 h 2108333"/>
              <a:gd name="connsiteX74" fmla="*/ 414984 w 2051513"/>
              <a:gd name="connsiteY74" fmla="*/ 1863261 h 2108333"/>
              <a:gd name="connsiteX75" fmla="*/ 512445 w 2051513"/>
              <a:gd name="connsiteY75" fmla="*/ 1583117 h 2108333"/>
              <a:gd name="connsiteX76" fmla="*/ 512157 w 2051513"/>
              <a:gd name="connsiteY76" fmla="*/ 1583527 h 2108333"/>
              <a:gd name="connsiteX77" fmla="*/ 537488 w 2051513"/>
              <a:gd name="connsiteY77" fmla="*/ 1673776 h 2108333"/>
              <a:gd name="connsiteX78" fmla="*/ 584046 w 2051513"/>
              <a:gd name="connsiteY78" fmla="*/ 1835679 h 2108333"/>
              <a:gd name="connsiteX79" fmla="*/ 586025 w 2051513"/>
              <a:gd name="connsiteY79" fmla="*/ 1835349 h 2108333"/>
              <a:gd name="connsiteX80" fmla="*/ 591525 w 2051513"/>
              <a:gd name="connsiteY80" fmla="*/ 1839603 h 2108333"/>
              <a:gd name="connsiteX81" fmla="*/ 799742 w 2051513"/>
              <a:gd name="connsiteY81" fmla="*/ 1671408 h 2108333"/>
              <a:gd name="connsiteX82" fmla="*/ 797217 w 2051513"/>
              <a:gd name="connsiteY82" fmla="*/ 1669450 h 2108333"/>
              <a:gd name="connsiteX83" fmla="*/ 796698 w 2051513"/>
              <a:gd name="connsiteY83" fmla="*/ 1667323 h 2108333"/>
              <a:gd name="connsiteX84" fmla="*/ 787709 w 2051513"/>
              <a:gd name="connsiteY84" fmla="*/ 1321650 h 2108333"/>
              <a:gd name="connsiteX85" fmla="*/ 824400 w 2051513"/>
              <a:gd name="connsiteY85" fmla="*/ 1642849 h 2108333"/>
              <a:gd name="connsiteX86" fmla="*/ 830707 w 2051513"/>
              <a:gd name="connsiteY86" fmla="*/ 1647743 h 2108333"/>
              <a:gd name="connsiteX87" fmla="*/ 831529 w 2051513"/>
              <a:gd name="connsiteY87" fmla="*/ 1651112 h 2108333"/>
              <a:gd name="connsiteX88" fmla="*/ 835793 w 2051513"/>
              <a:gd name="connsiteY88" fmla="*/ 1654518 h 2108333"/>
              <a:gd name="connsiteX89" fmla="*/ 836593 w 2051513"/>
              <a:gd name="connsiteY89" fmla="*/ 1658147 h 2108333"/>
              <a:gd name="connsiteX90" fmla="*/ 845858 w 2051513"/>
              <a:gd name="connsiteY90" fmla="*/ 1660875 h 2108333"/>
              <a:gd name="connsiteX91" fmla="*/ 845139 w 2051513"/>
              <a:gd name="connsiteY91" fmla="*/ 1661434 h 2108333"/>
              <a:gd name="connsiteX92" fmla="*/ 1034535 w 2051513"/>
              <a:gd name="connsiteY92" fmla="*/ 1718745 h 2108333"/>
              <a:gd name="connsiteX93" fmla="*/ 1035991 w 2051513"/>
              <a:gd name="connsiteY93" fmla="*/ 1716527 h 2108333"/>
              <a:gd name="connsiteX94" fmla="*/ 796195 w 2051513"/>
              <a:gd name="connsiteY94" fmla="*/ 1320151 h 2108333"/>
              <a:gd name="connsiteX95" fmla="*/ 807937 w 2051513"/>
              <a:gd name="connsiteY95" fmla="*/ 1306865 h 2108333"/>
              <a:gd name="connsiteX96" fmla="*/ 1052420 w 2051513"/>
              <a:gd name="connsiteY96" fmla="*/ 1711493 h 2108333"/>
              <a:gd name="connsiteX97" fmla="*/ 1060387 w 2051513"/>
              <a:gd name="connsiteY97" fmla="*/ 1710207 h 2108333"/>
              <a:gd name="connsiteX98" fmla="*/ 1060833 w 2051513"/>
              <a:gd name="connsiteY98" fmla="*/ 1710542 h 2108333"/>
              <a:gd name="connsiteX99" fmla="*/ 1353448 w 2051513"/>
              <a:gd name="connsiteY99" fmla="*/ 1395631 h 2108333"/>
              <a:gd name="connsiteX100" fmla="*/ 1352668 w 2051513"/>
              <a:gd name="connsiteY100" fmla="*/ 1392204 h 2108333"/>
              <a:gd name="connsiteX101" fmla="*/ 968617 w 2051513"/>
              <a:gd name="connsiteY101" fmla="*/ 1187426 h 2108333"/>
              <a:gd name="connsiteX102" fmla="*/ 808777 w 2051513"/>
              <a:gd name="connsiteY102" fmla="*/ 1287306 h 2108333"/>
              <a:gd name="connsiteX103" fmla="*/ 809480 w 2051513"/>
              <a:gd name="connsiteY103" fmla="*/ 1290205 h 2108333"/>
              <a:gd name="connsiteX104" fmla="*/ 1325739 w 2051513"/>
              <a:gd name="connsiteY104" fmla="*/ 1371263 h 2108333"/>
              <a:gd name="connsiteX105" fmla="*/ 1002674 w 2051513"/>
              <a:gd name="connsiteY105" fmla="*/ 1189395 h 2108333"/>
              <a:gd name="connsiteX106" fmla="*/ 1001403 w 2051513"/>
              <a:gd name="connsiteY106" fmla="*/ 1191239 h 2108333"/>
              <a:gd name="connsiteX107" fmla="*/ 978493 w 2051513"/>
              <a:gd name="connsiteY107" fmla="*/ 1195065 h 2108333"/>
              <a:gd name="connsiteX108" fmla="*/ 1365678 w 2051513"/>
              <a:gd name="connsiteY108" fmla="*/ 948164 h 2108333"/>
              <a:gd name="connsiteX109" fmla="*/ 1360733 w 2051513"/>
              <a:gd name="connsiteY109" fmla="*/ 955612 h 2108333"/>
              <a:gd name="connsiteX110" fmla="*/ 1357429 w 2051513"/>
              <a:gd name="connsiteY110" fmla="*/ 956164 h 2108333"/>
              <a:gd name="connsiteX111" fmla="*/ 1385445 w 2051513"/>
              <a:gd name="connsiteY111" fmla="*/ 1347667 h 2108333"/>
              <a:gd name="connsiteX112" fmla="*/ 1567565 w 2051513"/>
              <a:gd name="connsiteY112" fmla="*/ 1023942 h 2108333"/>
              <a:gd name="connsiteX113" fmla="*/ 1564607 w 2051513"/>
              <a:gd name="connsiteY113" fmla="*/ 1010948 h 2108333"/>
              <a:gd name="connsiteX114" fmla="*/ 1388178 w 2051513"/>
              <a:gd name="connsiteY114" fmla="*/ 936390 h 2108333"/>
              <a:gd name="connsiteX115" fmla="*/ 1571744 w 2051513"/>
              <a:gd name="connsiteY115" fmla="*/ 994325 h 2108333"/>
              <a:gd name="connsiteX116" fmla="*/ 1576223 w 2051513"/>
              <a:gd name="connsiteY116" fmla="*/ 987500 h 2108333"/>
              <a:gd name="connsiteX117" fmla="*/ 1587178 w 2051513"/>
              <a:gd name="connsiteY117" fmla="*/ 985731 h 2108333"/>
              <a:gd name="connsiteX118" fmla="*/ 1590331 w 2051513"/>
              <a:gd name="connsiteY118" fmla="*/ 981183 h 2108333"/>
              <a:gd name="connsiteX119" fmla="*/ 1592130 w 2051513"/>
              <a:gd name="connsiteY119" fmla="*/ 980882 h 2108333"/>
              <a:gd name="connsiteX120" fmla="*/ 1754415 w 2051513"/>
              <a:gd name="connsiteY120" fmla="*/ 844133 h 2108333"/>
              <a:gd name="connsiteX121" fmla="*/ 1333425 w 2051513"/>
              <a:gd name="connsiteY121" fmla="*/ 956036 h 2108333"/>
              <a:gd name="connsiteX122" fmla="*/ 1011676 w 2051513"/>
              <a:gd name="connsiteY122" fmla="*/ 1160516 h 2108333"/>
              <a:gd name="connsiteX123" fmla="*/ 1014493 w 2051513"/>
              <a:gd name="connsiteY123" fmla="*/ 1171260 h 2108333"/>
              <a:gd name="connsiteX124" fmla="*/ 1360494 w 2051513"/>
              <a:gd name="connsiteY124" fmla="*/ 1366041 h 2108333"/>
              <a:gd name="connsiteX125" fmla="*/ 1362848 w 2051513"/>
              <a:gd name="connsiteY125" fmla="*/ 1362453 h 2108333"/>
              <a:gd name="connsiteX126" fmla="*/ 1366265 w 2051513"/>
              <a:gd name="connsiteY126" fmla="*/ 1361901 h 2108333"/>
              <a:gd name="connsiteX127" fmla="*/ 1338093 w 2051513"/>
              <a:gd name="connsiteY127" fmla="*/ 959393 h 2108333"/>
              <a:gd name="connsiteX128" fmla="*/ 1337823 w 2051513"/>
              <a:gd name="connsiteY128" fmla="*/ 959438 h 2108333"/>
              <a:gd name="connsiteX129" fmla="*/ 187054 w 2051513"/>
              <a:gd name="connsiteY129" fmla="*/ 1476458 h 2108333"/>
              <a:gd name="connsiteX130" fmla="*/ 136686 w 2051513"/>
              <a:gd name="connsiteY130" fmla="*/ 1609304 h 2108333"/>
              <a:gd name="connsiteX131" fmla="*/ 139338 w 2051513"/>
              <a:gd name="connsiteY131" fmla="*/ 1620916 h 2108333"/>
              <a:gd name="connsiteX132" fmla="*/ 237381 w 2051513"/>
              <a:gd name="connsiteY132" fmla="*/ 1750345 h 2108333"/>
              <a:gd name="connsiteX133" fmla="*/ 204850 w 2051513"/>
              <a:gd name="connsiteY133" fmla="*/ 1457073 h 2108333"/>
              <a:gd name="connsiteX134" fmla="*/ 203517 w 2051513"/>
              <a:gd name="connsiteY134" fmla="*/ 1459104 h 2108333"/>
              <a:gd name="connsiteX135" fmla="*/ 261628 w 2051513"/>
              <a:gd name="connsiteY135" fmla="*/ 1773007 h 2108333"/>
              <a:gd name="connsiteX136" fmla="*/ 478509 w 2051513"/>
              <a:gd name="connsiteY136" fmla="*/ 1572119 h 2108333"/>
              <a:gd name="connsiteX137" fmla="*/ 478422 w 2051513"/>
              <a:gd name="connsiteY137" fmla="*/ 1571684 h 2108333"/>
              <a:gd name="connsiteX138" fmla="*/ 478518 w 2051513"/>
              <a:gd name="connsiteY138" fmla="*/ 1571542 h 2108333"/>
              <a:gd name="connsiteX139" fmla="*/ 456824 w 2051513"/>
              <a:gd name="connsiteY139" fmla="*/ 1335625 h 2108333"/>
              <a:gd name="connsiteX140" fmla="*/ 455833 w 2051513"/>
              <a:gd name="connsiteY140" fmla="*/ 1337094 h 2108333"/>
              <a:gd name="connsiteX141" fmla="*/ 505962 w 2051513"/>
              <a:gd name="connsiteY141" fmla="*/ 1560779 h 2108333"/>
              <a:gd name="connsiteX142" fmla="*/ 783527 w 2051513"/>
              <a:gd name="connsiteY142" fmla="*/ 1642519 h 2108333"/>
              <a:gd name="connsiteX143" fmla="*/ 467102 w 2051513"/>
              <a:gd name="connsiteY143" fmla="*/ 1318088 h 2108333"/>
              <a:gd name="connsiteX144" fmla="*/ 467499 w 2051513"/>
              <a:gd name="connsiteY144" fmla="*/ 1319792 h 2108333"/>
              <a:gd name="connsiteX145" fmla="*/ 466488 w 2051513"/>
              <a:gd name="connsiteY145" fmla="*/ 1321292 h 2108333"/>
              <a:gd name="connsiteX146" fmla="*/ 802041 w 2051513"/>
              <a:gd name="connsiteY146" fmla="*/ 1637437 h 2108333"/>
              <a:gd name="connsiteX147" fmla="*/ 765226 w 2051513"/>
              <a:gd name="connsiteY147" fmla="*/ 1315151 h 2108333"/>
              <a:gd name="connsiteX148" fmla="*/ 759526 w 2051513"/>
              <a:gd name="connsiteY148" fmla="*/ 1310598 h 2108333"/>
              <a:gd name="connsiteX149" fmla="*/ 757593 w 2051513"/>
              <a:gd name="connsiteY149" fmla="*/ 1302106 h 2108333"/>
              <a:gd name="connsiteX150" fmla="*/ 419905 w 2051513"/>
              <a:gd name="connsiteY150" fmla="*/ 1333311 h 2108333"/>
              <a:gd name="connsiteX151" fmla="*/ 214326 w 2051513"/>
              <a:gd name="connsiteY151" fmla="*/ 1438252 h 2108333"/>
              <a:gd name="connsiteX152" fmla="*/ 483712 w 2051513"/>
              <a:gd name="connsiteY152" fmla="*/ 1552211 h 2108333"/>
              <a:gd name="connsiteX153" fmla="*/ 436547 w 2051513"/>
              <a:gd name="connsiteY153" fmla="*/ 1341750 h 2108333"/>
              <a:gd name="connsiteX154" fmla="*/ 431833 w 2051513"/>
              <a:gd name="connsiteY154" fmla="*/ 1342537 h 2108333"/>
              <a:gd name="connsiteX155" fmla="*/ 429128 w 2051513"/>
              <a:gd name="connsiteY155" fmla="*/ 1340445 h 2108333"/>
              <a:gd name="connsiteX156" fmla="*/ 429121 w 2051513"/>
              <a:gd name="connsiteY156" fmla="*/ 1340455 h 2108333"/>
              <a:gd name="connsiteX157" fmla="*/ 429121 w 2051513"/>
              <a:gd name="connsiteY157" fmla="*/ 1340440 h 2108333"/>
              <a:gd name="connsiteX158" fmla="*/ 55304 w 2051513"/>
              <a:gd name="connsiteY158" fmla="*/ 1461329 h 2108333"/>
              <a:gd name="connsiteX159" fmla="*/ 54141 w 2051513"/>
              <a:gd name="connsiteY159" fmla="*/ 1463101 h 2108333"/>
              <a:gd name="connsiteX160" fmla="*/ 121624 w 2051513"/>
              <a:gd name="connsiteY160" fmla="*/ 1591471 h 2108333"/>
              <a:gd name="connsiteX161" fmla="*/ 169603 w 2051513"/>
              <a:gd name="connsiteY161" fmla="*/ 1464367 h 2108333"/>
              <a:gd name="connsiteX162" fmla="*/ 159637 w 2051513"/>
              <a:gd name="connsiteY162" fmla="*/ 1456659 h 2108333"/>
              <a:gd name="connsiteX163" fmla="*/ 158638 w 2051513"/>
              <a:gd name="connsiteY163" fmla="*/ 1452268 h 2108333"/>
              <a:gd name="connsiteX164" fmla="*/ 1452599 w 2051513"/>
              <a:gd name="connsiteY164" fmla="*/ 672985 h 2108333"/>
              <a:gd name="connsiteX165" fmla="*/ 1364748 w 2051513"/>
              <a:gd name="connsiteY165" fmla="*/ 912901 h 2108333"/>
              <a:gd name="connsiteX166" fmla="*/ 1368628 w 2051513"/>
              <a:gd name="connsiteY166" fmla="*/ 915817 h 2108333"/>
              <a:gd name="connsiteX167" fmla="*/ 1369810 w 2051513"/>
              <a:gd name="connsiteY167" fmla="*/ 920698 h 2108333"/>
              <a:gd name="connsiteX168" fmla="*/ 1766457 w 2051513"/>
              <a:gd name="connsiteY168" fmla="*/ 820674 h 2108333"/>
              <a:gd name="connsiteX169" fmla="*/ 1463357 w 2051513"/>
              <a:gd name="connsiteY169" fmla="*/ 671189 h 2108333"/>
              <a:gd name="connsiteX170" fmla="*/ 1810237 w 2051513"/>
              <a:gd name="connsiteY170" fmla="*/ 473415 h 2108333"/>
              <a:gd name="connsiteX171" fmla="*/ 1810237 w 2051513"/>
              <a:gd name="connsiteY171" fmla="*/ 800426 h 2108333"/>
              <a:gd name="connsiteX172" fmla="*/ 1810650 w 2051513"/>
              <a:gd name="connsiteY172" fmla="*/ 800737 h 2108333"/>
              <a:gd name="connsiteX173" fmla="*/ 1934908 w 2051513"/>
              <a:gd name="connsiteY173" fmla="*/ 720200 h 2108333"/>
              <a:gd name="connsiteX174" fmla="*/ 1933164 w 2051513"/>
              <a:gd name="connsiteY174" fmla="*/ 712536 h 2108333"/>
              <a:gd name="connsiteX175" fmla="*/ 1942216 w 2051513"/>
              <a:gd name="connsiteY175" fmla="*/ 698742 h 2108333"/>
              <a:gd name="connsiteX176" fmla="*/ 1822838 w 2051513"/>
              <a:gd name="connsiteY176" fmla="*/ 461113 h 2108333"/>
              <a:gd name="connsiteX177" fmla="*/ 1957288 w 2051513"/>
              <a:gd name="connsiteY177" fmla="*/ 691429 h 2108333"/>
              <a:gd name="connsiteX178" fmla="*/ 1959058 w 2051513"/>
              <a:gd name="connsiteY178" fmla="*/ 691134 h 2108333"/>
              <a:gd name="connsiteX179" fmla="*/ 2005440 w 2051513"/>
              <a:gd name="connsiteY179" fmla="*/ 535592 h 2108333"/>
              <a:gd name="connsiteX180" fmla="*/ 1998597 w 2051513"/>
              <a:gd name="connsiteY180" fmla="*/ 530299 h 2108333"/>
              <a:gd name="connsiteX181" fmla="*/ 1998147 w 2051513"/>
              <a:gd name="connsiteY181" fmla="*/ 528321 h 2108333"/>
              <a:gd name="connsiteX182" fmla="*/ 769218 w 2051513"/>
              <a:gd name="connsiteY182" fmla="*/ 935735 h 2108333"/>
              <a:gd name="connsiteX183" fmla="*/ 797395 w 2051513"/>
              <a:gd name="connsiteY183" fmla="*/ 1271191 h 2108333"/>
              <a:gd name="connsiteX184" fmla="*/ 959137 w 2051513"/>
              <a:gd name="connsiteY184" fmla="*/ 1170259 h 2108333"/>
              <a:gd name="connsiteX185" fmla="*/ 957620 w 2051513"/>
              <a:gd name="connsiteY185" fmla="*/ 1163596 h 2108333"/>
              <a:gd name="connsiteX186" fmla="*/ 47202 w 2051513"/>
              <a:gd name="connsiteY186" fmla="*/ 1262789 h 2108333"/>
              <a:gd name="connsiteX187" fmla="*/ 46978 w 2051513"/>
              <a:gd name="connsiteY187" fmla="*/ 1433774 h 2108333"/>
              <a:gd name="connsiteX188" fmla="*/ 52410 w 2051513"/>
              <a:gd name="connsiteY188" fmla="*/ 1437976 h 2108333"/>
              <a:gd name="connsiteX189" fmla="*/ 53242 w 2051513"/>
              <a:gd name="connsiteY189" fmla="*/ 1441630 h 2108333"/>
              <a:gd name="connsiteX190" fmla="*/ 157419 w 2051513"/>
              <a:gd name="connsiteY190" fmla="*/ 1432276 h 2108333"/>
              <a:gd name="connsiteX191" fmla="*/ 164571 w 2051513"/>
              <a:gd name="connsiteY191" fmla="*/ 1421375 h 2108333"/>
              <a:gd name="connsiteX192" fmla="*/ 1778483 w 2051513"/>
              <a:gd name="connsiteY192" fmla="*/ 462710 h 2108333"/>
              <a:gd name="connsiteX193" fmla="*/ 1481861 w 2051513"/>
              <a:gd name="connsiteY193" fmla="*/ 650998 h 2108333"/>
              <a:gd name="connsiteX194" fmla="*/ 1481877 w 2051513"/>
              <a:gd name="connsiteY194" fmla="*/ 651056 h 2108333"/>
              <a:gd name="connsiteX195" fmla="*/ 1478008 w 2051513"/>
              <a:gd name="connsiteY195" fmla="*/ 656666 h 2108333"/>
              <a:gd name="connsiteX196" fmla="*/ 1780778 w 2051513"/>
              <a:gd name="connsiteY196" fmla="*/ 805937 h 2108333"/>
              <a:gd name="connsiteX197" fmla="*/ 1783842 w 2051513"/>
              <a:gd name="connsiteY197" fmla="*/ 801267 h 2108333"/>
              <a:gd name="connsiteX198" fmla="*/ 1792237 w 2051513"/>
              <a:gd name="connsiteY198" fmla="*/ 799912 h 2108333"/>
              <a:gd name="connsiteX199" fmla="*/ 1792237 w 2051513"/>
              <a:gd name="connsiteY199" fmla="*/ 471750 h 2108333"/>
              <a:gd name="connsiteX200" fmla="*/ 1790537 w 2051513"/>
              <a:gd name="connsiteY200" fmla="*/ 472034 h 2108333"/>
              <a:gd name="connsiteX201" fmla="*/ 744703 w 2051513"/>
              <a:gd name="connsiteY201" fmla="*/ 936737 h 2108333"/>
              <a:gd name="connsiteX202" fmla="*/ 461978 w 2051513"/>
              <a:gd name="connsiteY202" fmla="*/ 1298421 h 2108333"/>
              <a:gd name="connsiteX203" fmla="*/ 462638 w 2051513"/>
              <a:gd name="connsiteY203" fmla="*/ 1298917 h 2108333"/>
              <a:gd name="connsiteX204" fmla="*/ 463398 w 2051513"/>
              <a:gd name="connsiteY204" fmla="*/ 1302178 h 2108333"/>
              <a:gd name="connsiteX205" fmla="*/ 757640 w 2051513"/>
              <a:gd name="connsiteY205" fmla="*/ 1285708 h 2108333"/>
              <a:gd name="connsiteX206" fmla="*/ 767420 w 2051513"/>
              <a:gd name="connsiteY206" fmla="*/ 1270803 h 2108333"/>
              <a:gd name="connsiteX207" fmla="*/ 775559 w 2051513"/>
              <a:gd name="connsiteY207" fmla="*/ 1269444 h 2108333"/>
              <a:gd name="connsiteX208" fmla="*/ 748977 w 2051513"/>
              <a:gd name="connsiteY208" fmla="*/ 936023 h 2108333"/>
              <a:gd name="connsiteX209" fmla="*/ 1054742 w 2051513"/>
              <a:gd name="connsiteY209" fmla="*/ 787180 h 2108333"/>
              <a:gd name="connsiteX210" fmla="*/ 991754 w 2051513"/>
              <a:gd name="connsiteY210" fmla="*/ 1138512 h 2108333"/>
              <a:gd name="connsiteX211" fmla="*/ 992864 w 2051513"/>
              <a:gd name="connsiteY211" fmla="*/ 1138316 h 2108333"/>
              <a:gd name="connsiteX212" fmla="*/ 1000219 w 2051513"/>
              <a:gd name="connsiteY212" fmla="*/ 1144192 h 2108333"/>
              <a:gd name="connsiteX213" fmla="*/ 1319984 w 2051513"/>
              <a:gd name="connsiteY213" fmla="*/ 941297 h 2108333"/>
              <a:gd name="connsiteX214" fmla="*/ 1317602 w 2051513"/>
              <a:gd name="connsiteY214" fmla="*/ 930832 h 2108333"/>
              <a:gd name="connsiteX215" fmla="*/ 1062107 w 2051513"/>
              <a:gd name="connsiteY215" fmla="*/ 785065 h 2108333"/>
              <a:gd name="connsiteX216" fmla="*/ 266953 w 2051513"/>
              <a:gd name="connsiteY216" fmla="*/ 1145181 h 2108333"/>
              <a:gd name="connsiteX217" fmla="*/ 264399 w 2051513"/>
              <a:gd name="connsiteY217" fmla="*/ 1148984 h 2108333"/>
              <a:gd name="connsiteX218" fmla="*/ 258315 w 2051513"/>
              <a:gd name="connsiteY218" fmla="*/ 1150000 h 2108333"/>
              <a:gd name="connsiteX219" fmla="*/ 219771 w 2051513"/>
              <a:gd name="connsiteY219" fmla="*/ 1342030 h 2108333"/>
              <a:gd name="connsiteX220" fmla="*/ 204388 w 2051513"/>
              <a:gd name="connsiteY220" fmla="*/ 1420782 h 2108333"/>
              <a:gd name="connsiteX221" fmla="*/ 411738 w 2051513"/>
              <a:gd name="connsiteY221" fmla="*/ 1314484 h 2108333"/>
              <a:gd name="connsiteX222" fmla="*/ 410502 w 2051513"/>
              <a:gd name="connsiteY222" fmla="*/ 1309052 h 2108333"/>
              <a:gd name="connsiteX223" fmla="*/ 415905 w 2051513"/>
              <a:gd name="connsiteY223" fmla="*/ 1300818 h 2108333"/>
              <a:gd name="connsiteX224" fmla="*/ 776972 w 2051513"/>
              <a:gd name="connsiteY224" fmla="*/ 900305 h 2108333"/>
              <a:gd name="connsiteX225" fmla="*/ 780167 w 2051513"/>
              <a:gd name="connsiteY225" fmla="*/ 914026 h 2108333"/>
              <a:gd name="connsiteX226" fmla="*/ 778320 w 2051513"/>
              <a:gd name="connsiteY226" fmla="*/ 916764 h 2108333"/>
              <a:gd name="connsiteX227" fmla="*/ 968049 w 2051513"/>
              <a:gd name="connsiteY227" fmla="*/ 1144988 h 2108333"/>
              <a:gd name="connsiteX228" fmla="*/ 969748 w 2051513"/>
              <a:gd name="connsiteY228" fmla="*/ 1142399 h 2108333"/>
              <a:gd name="connsiteX229" fmla="*/ 973262 w 2051513"/>
              <a:gd name="connsiteY229" fmla="*/ 1141779 h 2108333"/>
              <a:gd name="connsiteX230" fmla="*/ 1037772 w 2051513"/>
              <a:gd name="connsiteY230" fmla="*/ 785143 h 2108333"/>
              <a:gd name="connsiteX231" fmla="*/ 1033796 w 2051513"/>
              <a:gd name="connsiteY231" fmla="*/ 782068 h 2108333"/>
              <a:gd name="connsiteX232" fmla="*/ 1075487 w 2051513"/>
              <a:gd name="connsiteY232" fmla="*/ 756881 h 2108333"/>
              <a:gd name="connsiteX233" fmla="*/ 1077578 w 2051513"/>
              <a:gd name="connsiteY233" fmla="*/ 764857 h 2108333"/>
              <a:gd name="connsiteX234" fmla="*/ 1074562 w 2051513"/>
              <a:gd name="connsiteY234" fmla="*/ 769231 h 2108333"/>
              <a:gd name="connsiteX235" fmla="*/ 1326326 w 2051513"/>
              <a:gd name="connsiteY235" fmla="*/ 910965 h 2108333"/>
              <a:gd name="connsiteX236" fmla="*/ 1329078 w 2051513"/>
              <a:gd name="connsiteY236" fmla="*/ 906772 h 2108333"/>
              <a:gd name="connsiteX237" fmla="*/ 1346899 w 2051513"/>
              <a:gd name="connsiteY237" fmla="*/ 903895 h 2108333"/>
              <a:gd name="connsiteX238" fmla="*/ 1428494 w 2051513"/>
              <a:gd name="connsiteY238" fmla="*/ 678420 h 2108333"/>
              <a:gd name="connsiteX239" fmla="*/ 1432576 w 2051513"/>
              <a:gd name="connsiteY239" fmla="*/ 665346 h 2108333"/>
              <a:gd name="connsiteX240" fmla="*/ 227952 w 2051513"/>
              <a:gd name="connsiteY240" fmla="*/ 1142339 h 2108333"/>
              <a:gd name="connsiteX241" fmla="*/ 62770 w 2051513"/>
              <a:gd name="connsiteY241" fmla="*/ 1228591 h 2108333"/>
              <a:gd name="connsiteX242" fmla="*/ 64534 w 2051513"/>
              <a:gd name="connsiteY242" fmla="*/ 1236167 h 2108333"/>
              <a:gd name="connsiteX243" fmla="*/ 58827 w 2051513"/>
              <a:gd name="connsiteY243" fmla="*/ 1244631 h 2108333"/>
              <a:gd name="connsiteX244" fmla="*/ 184537 w 2051513"/>
              <a:gd name="connsiteY244" fmla="*/ 1414119 h 2108333"/>
              <a:gd name="connsiteX245" fmla="*/ 184957 w 2051513"/>
              <a:gd name="connsiteY245" fmla="*/ 1414051 h 2108333"/>
              <a:gd name="connsiteX246" fmla="*/ 209921 w 2051513"/>
              <a:gd name="connsiteY246" fmla="*/ 1288214 h 2108333"/>
              <a:gd name="connsiteX247" fmla="*/ 237014 w 2051513"/>
              <a:gd name="connsiteY247" fmla="*/ 1149348 h 2108333"/>
              <a:gd name="connsiteX248" fmla="*/ 1983136 w 2051513"/>
              <a:gd name="connsiteY248" fmla="*/ 255904 h 2108333"/>
              <a:gd name="connsiteX249" fmla="*/ 1816869 w 2051513"/>
              <a:gd name="connsiteY249" fmla="*/ 424840 h 2108333"/>
              <a:gd name="connsiteX250" fmla="*/ 1821342 w 2051513"/>
              <a:gd name="connsiteY250" fmla="*/ 428414 h 2108333"/>
              <a:gd name="connsiteX251" fmla="*/ 1825753 w 2051513"/>
              <a:gd name="connsiteY251" fmla="*/ 445237 h 2108333"/>
              <a:gd name="connsiteX252" fmla="*/ 1994021 w 2051513"/>
              <a:gd name="connsiteY252" fmla="*/ 509508 h 2108333"/>
              <a:gd name="connsiteX253" fmla="*/ 2006492 w 2051513"/>
              <a:gd name="connsiteY253" fmla="*/ 490503 h 2108333"/>
              <a:gd name="connsiteX254" fmla="*/ 2008537 w 2051513"/>
              <a:gd name="connsiteY254" fmla="*/ 490173 h 2108333"/>
              <a:gd name="connsiteX255" fmla="*/ 1984324 w 2051513"/>
              <a:gd name="connsiteY255" fmla="*/ 256822 h 2108333"/>
              <a:gd name="connsiteX256" fmla="*/ 449164 w 2051513"/>
              <a:gd name="connsiteY256" fmla="*/ 899130 h 2108333"/>
              <a:gd name="connsiteX257" fmla="*/ 273290 w 2051513"/>
              <a:gd name="connsiteY257" fmla="*/ 1113059 h 2108333"/>
              <a:gd name="connsiteX258" fmla="*/ 277367 w 2051513"/>
              <a:gd name="connsiteY258" fmla="*/ 1128915 h 2108333"/>
              <a:gd name="connsiteX259" fmla="*/ 431535 w 2051513"/>
              <a:gd name="connsiteY259" fmla="*/ 1287296 h 2108333"/>
              <a:gd name="connsiteX260" fmla="*/ 489015 w 2051513"/>
              <a:gd name="connsiteY260" fmla="*/ 879979 h 2108333"/>
              <a:gd name="connsiteX261" fmla="*/ 478364 w 2051513"/>
              <a:gd name="connsiteY261" fmla="*/ 895774 h 2108333"/>
              <a:gd name="connsiteX262" fmla="*/ 469844 w 2051513"/>
              <a:gd name="connsiteY262" fmla="*/ 897197 h 2108333"/>
              <a:gd name="connsiteX263" fmla="*/ 451332 w 2051513"/>
              <a:gd name="connsiteY263" fmla="*/ 1281473 h 2108333"/>
              <a:gd name="connsiteX264" fmla="*/ 728906 w 2051513"/>
              <a:gd name="connsiteY264" fmla="*/ 924708 h 2108333"/>
              <a:gd name="connsiteX265" fmla="*/ 727861 w 2051513"/>
              <a:gd name="connsiteY265" fmla="*/ 923900 h 2108333"/>
              <a:gd name="connsiteX266" fmla="*/ 724803 w 2051513"/>
              <a:gd name="connsiteY266" fmla="*/ 910462 h 2108333"/>
              <a:gd name="connsiteX267" fmla="*/ 60528 w 2051513"/>
              <a:gd name="connsiteY267" fmla="*/ 1050375 h 2108333"/>
              <a:gd name="connsiteX268" fmla="*/ 57128 w 2051513"/>
              <a:gd name="connsiteY268" fmla="*/ 1055438 h 2108333"/>
              <a:gd name="connsiteX269" fmla="*/ 51328 w 2051513"/>
              <a:gd name="connsiteY269" fmla="*/ 1056406 h 2108333"/>
              <a:gd name="connsiteX270" fmla="*/ 47838 w 2051513"/>
              <a:gd name="connsiteY270" fmla="*/ 1205837 h 2108333"/>
              <a:gd name="connsiteX271" fmla="*/ 53065 w 2051513"/>
              <a:gd name="connsiteY271" fmla="*/ 1210012 h 2108333"/>
              <a:gd name="connsiteX272" fmla="*/ 221085 w 2051513"/>
              <a:gd name="connsiteY272" fmla="*/ 1123395 h 2108333"/>
              <a:gd name="connsiteX273" fmla="*/ 220886 w 2051513"/>
              <a:gd name="connsiteY273" fmla="*/ 1122523 h 2108333"/>
              <a:gd name="connsiteX274" fmla="*/ 77903 w 2051513"/>
              <a:gd name="connsiteY274" fmla="*/ 1034507 h 2108333"/>
              <a:gd name="connsiteX275" fmla="*/ 230703 w 2051513"/>
              <a:gd name="connsiteY275" fmla="*/ 1103254 h 2108333"/>
              <a:gd name="connsiteX276" fmla="*/ 232744 w 2051513"/>
              <a:gd name="connsiteY276" fmla="*/ 1100144 h 2108333"/>
              <a:gd name="connsiteX277" fmla="*/ 247064 w 2051513"/>
              <a:gd name="connsiteY277" fmla="*/ 1097832 h 2108333"/>
              <a:gd name="connsiteX278" fmla="*/ 247072 w 2051513"/>
              <a:gd name="connsiteY278" fmla="*/ 1097792 h 2108333"/>
              <a:gd name="connsiteX279" fmla="*/ 247105 w 2051513"/>
              <a:gd name="connsiteY279" fmla="*/ 1097826 h 2108333"/>
              <a:gd name="connsiteX280" fmla="*/ 255392 w 2051513"/>
              <a:gd name="connsiteY280" fmla="*/ 1096488 h 2108333"/>
              <a:gd name="connsiteX281" fmla="*/ 259367 w 2051513"/>
              <a:gd name="connsiteY281" fmla="*/ 1099474 h 2108333"/>
              <a:gd name="connsiteX282" fmla="*/ 430436 w 2051513"/>
              <a:gd name="connsiteY282" fmla="*/ 891750 h 2108333"/>
              <a:gd name="connsiteX283" fmla="*/ 1832245 w 2051513"/>
              <a:gd name="connsiteY283" fmla="*/ 139237 h 2108333"/>
              <a:gd name="connsiteX284" fmla="*/ 1803857 w 2051513"/>
              <a:gd name="connsiteY284" fmla="*/ 412400 h 2108333"/>
              <a:gd name="connsiteX285" fmla="*/ 1971889 w 2051513"/>
              <a:gd name="connsiteY285" fmla="*/ 241670 h 2108333"/>
              <a:gd name="connsiteX286" fmla="*/ 1969243 w 2051513"/>
              <a:gd name="connsiteY286" fmla="*/ 230045 h 2108333"/>
              <a:gd name="connsiteX287" fmla="*/ 1839677 w 2051513"/>
              <a:gd name="connsiteY287" fmla="*/ 137729 h 2108333"/>
              <a:gd name="connsiteX288" fmla="*/ 1839472 w 2051513"/>
              <a:gd name="connsiteY288" fmla="*/ 138030 h 2108333"/>
              <a:gd name="connsiteX289" fmla="*/ 148564 w 2051513"/>
              <a:gd name="connsiteY289" fmla="*/ 871396 h 2108333"/>
              <a:gd name="connsiteX290" fmla="*/ 141707 w 2051513"/>
              <a:gd name="connsiteY290" fmla="*/ 881722 h 2108333"/>
              <a:gd name="connsiteX291" fmla="*/ 123632 w 2051513"/>
              <a:gd name="connsiteY291" fmla="*/ 884740 h 2108333"/>
              <a:gd name="connsiteX292" fmla="*/ 61271 w 2051513"/>
              <a:gd name="connsiteY292" fmla="*/ 1012823 h 2108333"/>
              <a:gd name="connsiteX293" fmla="*/ 65023 w 2051513"/>
              <a:gd name="connsiteY293" fmla="*/ 1015643 h 2108333"/>
              <a:gd name="connsiteX294" fmla="*/ 65204 w 2051513"/>
              <a:gd name="connsiteY294" fmla="*/ 1016346 h 2108333"/>
              <a:gd name="connsiteX295" fmla="*/ 401281 w 2051513"/>
              <a:gd name="connsiteY295" fmla="*/ 880253 h 2108333"/>
              <a:gd name="connsiteX296" fmla="*/ 1013749 w 2051513"/>
              <a:gd name="connsiteY296" fmla="*/ 471000 h 2108333"/>
              <a:gd name="connsiteX297" fmla="*/ 1011340 w 2051513"/>
              <a:gd name="connsiteY297" fmla="*/ 474629 h 2108333"/>
              <a:gd name="connsiteX298" fmla="*/ 1009066 w 2051513"/>
              <a:gd name="connsiteY298" fmla="*/ 475009 h 2108333"/>
              <a:gd name="connsiteX299" fmla="*/ 1055372 w 2051513"/>
              <a:gd name="connsiteY299" fmla="*/ 731260 h 2108333"/>
              <a:gd name="connsiteX300" fmla="*/ 1055759 w 2051513"/>
              <a:gd name="connsiteY300" fmla="*/ 731192 h 2108333"/>
              <a:gd name="connsiteX301" fmla="*/ 1067287 w 2051513"/>
              <a:gd name="connsiteY301" fmla="*/ 740401 h 2108333"/>
              <a:gd name="connsiteX302" fmla="*/ 1426123 w 2051513"/>
              <a:gd name="connsiteY302" fmla="*/ 648418 h 2108333"/>
              <a:gd name="connsiteX303" fmla="*/ 1425943 w 2051513"/>
              <a:gd name="connsiteY303" fmla="*/ 647629 h 2108333"/>
              <a:gd name="connsiteX304" fmla="*/ 1313376 w 2051513"/>
              <a:gd name="connsiteY304" fmla="*/ 278712 h 2108333"/>
              <a:gd name="connsiteX305" fmla="*/ 1022223 w 2051513"/>
              <a:gd name="connsiteY305" fmla="*/ 447169 h 2108333"/>
              <a:gd name="connsiteX306" fmla="*/ 1023778 w 2051513"/>
              <a:gd name="connsiteY306" fmla="*/ 453588 h 2108333"/>
              <a:gd name="connsiteX307" fmla="*/ 1432251 w 2051513"/>
              <a:gd name="connsiteY307" fmla="*/ 628623 h 2108333"/>
              <a:gd name="connsiteX308" fmla="*/ 1434395 w 2051513"/>
              <a:gd name="connsiteY308" fmla="*/ 625356 h 2108333"/>
              <a:gd name="connsiteX309" fmla="*/ 1333888 w 2051513"/>
              <a:gd name="connsiteY309" fmla="*/ 289073 h 2108333"/>
              <a:gd name="connsiteX310" fmla="*/ 1328035 w 2051513"/>
              <a:gd name="connsiteY310" fmla="*/ 290051 h 2108333"/>
              <a:gd name="connsiteX311" fmla="*/ 1620929 w 2051513"/>
              <a:gd name="connsiteY311" fmla="*/ 128123 h 2108333"/>
              <a:gd name="connsiteX312" fmla="*/ 1467003 w 2051513"/>
              <a:gd name="connsiteY312" fmla="*/ 622939 h 2108333"/>
              <a:gd name="connsiteX313" fmla="*/ 1476224 w 2051513"/>
              <a:gd name="connsiteY313" fmla="*/ 630305 h 2108333"/>
              <a:gd name="connsiteX314" fmla="*/ 1770306 w 2051513"/>
              <a:gd name="connsiteY314" fmla="*/ 443382 h 2108333"/>
              <a:gd name="connsiteX315" fmla="*/ 1769206 w 2051513"/>
              <a:gd name="connsiteY315" fmla="*/ 438549 h 2108333"/>
              <a:gd name="connsiteX316" fmla="*/ 1774443 w 2051513"/>
              <a:gd name="connsiteY316" fmla="*/ 430568 h 2108333"/>
              <a:gd name="connsiteX317" fmla="*/ 1645707 w 2051513"/>
              <a:gd name="connsiteY317" fmla="*/ 103968 h 2108333"/>
              <a:gd name="connsiteX318" fmla="*/ 1639033 w 2051513"/>
              <a:gd name="connsiteY318" fmla="*/ 114138 h 2108333"/>
              <a:gd name="connsiteX319" fmla="*/ 1785915 w 2051513"/>
              <a:gd name="connsiteY319" fmla="*/ 410911 h 2108333"/>
              <a:gd name="connsiteX320" fmla="*/ 1814076 w 2051513"/>
              <a:gd name="connsiteY320" fmla="*/ 139933 h 2108333"/>
              <a:gd name="connsiteX321" fmla="*/ 1799922 w 2051513"/>
              <a:gd name="connsiteY321" fmla="*/ 128986 h 2108333"/>
              <a:gd name="connsiteX322" fmla="*/ 1797996 w 2051513"/>
              <a:gd name="connsiteY322" fmla="*/ 120522 h 2108333"/>
              <a:gd name="connsiteX323" fmla="*/ 1602651 w 2051513"/>
              <a:gd name="connsiteY323" fmla="*/ 115940 h 2108333"/>
              <a:gd name="connsiteX324" fmla="*/ 1360875 w 2051513"/>
              <a:gd name="connsiteY324" fmla="*/ 255376 h 2108333"/>
              <a:gd name="connsiteX325" fmla="*/ 1363531 w 2051513"/>
              <a:gd name="connsiteY325" fmla="*/ 267044 h 2108333"/>
              <a:gd name="connsiteX326" fmla="*/ 1353128 w 2051513"/>
              <a:gd name="connsiteY326" fmla="*/ 282896 h 2108333"/>
              <a:gd name="connsiteX327" fmla="*/ 1450287 w 2051513"/>
              <a:gd name="connsiteY327" fmla="*/ 608623 h 2108333"/>
              <a:gd name="connsiteX328" fmla="*/ 1603835 w 2051513"/>
              <a:gd name="connsiteY328" fmla="*/ 116856 h 2108333"/>
              <a:gd name="connsiteX329" fmla="*/ 358448 w 2051513"/>
              <a:gd name="connsiteY329" fmla="*/ 655353 h 2108333"/>
              <a:gd name="connsiteX330" fmla="*/ 150322 w 2051513"/>
              <a:gd name="connsiteY330" fmla="*/ 844897 h 2108333"/>
              <a:gd name="connsiteX331" fmla="*/ 151996 w 2051513"/>
              <a:gd name="connsiteY331" fmla="*/ 851807 h 2108333"/>
              <a:gd name="connsiteX332" fmla="*/ 437662 w 2051513"/>
              <a:gd name="connsiteY332" fmla="*/ 860722 h 2108333"/>
              <a:gd name="connsiteX333" fmla="*/ 442416 w 2051513"/>
              <a:gd name="connsiteY333" fmla="*/ 853476 h 2108333"/>
              <a:gd name="connsiteX334" fmla="*/ 360974 w 2051513"/>
              <a:gd name="connsiteY334" fmla="*/ 655489 h 2108333"/>
              <a:gd name="connsiteX335" fmla="*/ 359073 w 2051513"/>
              <a:gd name="connsiteY335" fmla="*/ 655829 h 2108333"/>
              <a:gd name="connsiteX336" fmla="*/ 171017 w 2051513"/>
              <a:gd name="connsiteY336" fmla="*/ 725562 h 2108333"/>
              <a:gd name="connsiteX337" fmla="*/ 171082 w 2051513"/>
              <a:gd name="connsiteY337" fmla="*/ 725829 h 2108333"/>
              <a:gd name="connsiteX338" fmla="*/ 158234 w 2051513"/>
              <a:gd name="connsiteY338" fmla="*/ 745179 h 2108333"/>
              <a:gd name="connsiteX339" fmla="*/ 153150 w 2051513"/>
              <a:gd name="connsiteY339" fmla="*/ 746028 h 2108333"/>
              <a:gd name="connsiteX340" fmla="*/ 141307 w 2051513"/>
              <a:gd name="connsiteY340" fmla="*/ 825812 h 2108333"/>
              <a:gd name="connsiteX341" fmla="*/ 315606 w 2051513"/>
              <a:gd name="connsiteY341" fmla="*/ 666957 h 2108333"/>
              <a:gd name="connsiteX342" fmla="*/ 587838 w 2051513"/>
              <a:gd name="connsiteY342" fmla="*/ 514154 h 2108333"/>
              <a:gd name="connsiteX343" fmla="*/ 756606 w 2051513"/>
              <a:gd name="connsiteY343" fmla="*/ 880739 h 2108333"/>
              <a:gd name="connsiteX344" fmla="*/ 758404 w 2051513"/>
              <a:gd name="connsiteY344" fmla="*/ 880448 h 2108333"/>
              <a:gd name="connsiteX345" fmla="*/ 765491 w 2051513"/>
              <a:gd name="connsiteY345" fmla="*/ 885774 h 2108333"/>
              <a:gd name="connsiteX346" fmla="*/ 1022967 w 2051513"/>
              <a:gd name="connsiteY346" fmla="*/ 767238 h 2108333"/>
              <a:gd name="connsiteX347" fmla="*/ 1022308 w 2051513"/>
              <a:gd name="connsiteY347" fmla="*/ 764342 h 2108333"/>
              <a:gd name="connsiteX348" fmla="*/ 565559 w 2051513"/>
              <a:gd name="connsiteY348" fmla="*/ 513477 h 2108333"/>
              <a:gd name="connsiteX349" fmla="*/ 473214 w 2051513"/>
              <a:gd name="connsiteY349" fmla="*/ 846176 h 2108333"/>
              <a:gd name="connsiteX350" fmla="*/ 486259 w 2051513"/>
              <a:gd name="connsiteY350" fmla="*/ 855980 h 2108333"/>
              <a:gd name="connsiteX351" fmla="*/ 487910 w 2051513"/>
              <a:gd name="connsiteY351" fmla="*/ 863068 h 2108333"/>
              <a:gd name="connsiteX352" fmla="*/ 729098 w 2051513"/>
              <a:gd name="connsiteY352" fmla="*/ 894250 h 2108333"/>
              <a:gd name="connsiteX353" fmla="*/ 735756 w 2051513"/>
              <a:gd name="connsiteY353" fmla="*/ 884105 h 2108333"/>
              <a:gd name="connsiteX354" fmla="*/ 736158 w 2051513"/>
              <a:gd name="connsiteY354" fmla="*/ 884040 h 2108333"/>
              <a:gd name="connsiteX355" fmla="*/ 593620 w 2051513"/>
              <a:gd name="connsiteY355" fmla="*/ 491223 h 2108333"/>
              <a:gd name="connsiteX356" fmla="*/ 590195 w 2051513"/>
              <a:gd name="connsiteY356" fmla="*/ 496322 h 2108333"/>
              <a:gd name="connsiteX357" fmla="*/ 1025105 w 2051513"/>
              <a:gd name="connsiteY357" fmla="*/ 746764 h 2108333"/>
              <a:gd name="connsiteX358" fmla="*/ 1032644 w 2051513"/>
              <a:gd name="connsiteY358" fmla="*/ 735275 h 2108333"/>
              <a:gd name="connsiteX359" fmla="*/ 1035665 w 2051513"/>
              <a:gd name="connsiteY359" fmla="*/ 734741 h 2108333"/>
              <a:gd name="connsiteX360" fmla="*/ 988748 w 2051513"/>
              <a:gd name="connsiteY360" fmla="*/ 478402 h 2108333"/>
              <a:gd name="connsiteX361" fmla="*/ 988430 w 2051513"/>
              <a:gd name="connsiteY361" fmla="*/ 478455 h 2108333"/>
              <a:gd name="connsiteX362" fmla="*/ 971790 w 2051513"/>
              <a:gd name="connsiteY362" fmla="*/ 465585 h 2108333"/>
              <a:gd name="connsiteX363" fmla="*/ 970329 w 2051513"/>
              <a:gd name="connsiteY363" fmla="*/ 459162 h 2108333"/>
              <a:gd name="connsiteX364" fmla="*/ 543234 w 2051513"/>
              <a:gd name="connsiteY364" fmla="*/ 509109 h 2108333"/>
              <a:gd name="connsiteX365" fmla="*/ 382991 w 2051513"/>
              <a:gd name="connsiteY365" fmla="*/ 632765 h 2108333"/>
              <a:gd name="connsiteX366" fmla="*/ 384583 w 2051513"/>
              <a:gd name="connsiteY366" fmla="*/ 639295 h 2108333"/>
              <a:gd name="connsiteX367" fmla="*/ 378701 w 2051513"/>
              <a:gd name="connsiteY367" fmla="*/ 648152 h 2108333"/>
              <a:gd name="connsiteX368" fmla="*/ 457864 w 2051513"/>
              <a:gd name="connsiteY368" fmla="*/ 832949 h 2108333"/>
              <a:gd name="connsiteX369" fmla="*/ 208774 w 2051513"/>
              <a:gd name="connsiteY369" fmla="*/ 615810 h 2108333"/>
              <a:gd name="connsiteX370" fmla="*/ 199866 w 2051513"/>
              <a:gd name="connsiteY370" fmla="*/ 629022 h 2108333"/>
              <a:gd name="connsiteX371" fmla="*/ 191130 w 2051513"/>
              <a:gd name="connsiteY371" fmla="*/ 630481 h 2108333"/>
              <a:gd name="connsiteX372" fmla="*/ 164612 w 2051513"/>
              <a:gd name="connsiteY372" fmla="*/ 704172 h 2108333"/>
              <a:gd name="connsiteX373" fmla="*/ 166129 w 2051513"/>
              <a:gd name="connsiteY373" fmla="*/ 705384 h 2108333"/>
              <a:gd name="connsiteX374" fmla="*/ 166314 w 2051513"/>
              <a:gd name="connsiteY374" fmla="*/ 706148 h 2108333"/>
              <a:gd name="connsiteX375" fmla="*/ 326310 w 2051513"/>
              <a:gd name="connsiteY375" fmla="*/ 640771 h 2108333"/>
              <a:gd name="connsiteX376" fmla="*/ 1379685 w 2051513"/>
              <a:gd name="connsiteY376" fmla="*/ 39966 h 2108333"/>
              <a:gd name="connsiteX377" fmla="*/ 1370560 w 2051513"/>
              <a:gd name="connsiteY377" fmla="*/ 53553 h 2108333"/>
              <a:gd name="connsiteX378" fmla="*/ 1355339 w 2051513"/>
              <a:gd name="connsiteY378" fmla="*/ 56094 h 2108333"/>
              <a:gd name="connsiteX379" fmla="*/ 1345214 w 2051513"/>
              <a:gd name="connsiteY379" fmla="*/ 236190 h 2108333"/>
              <a:gd name="connsiteX380" fmla="*/ 1350815 w 2051513"/>
              <a:gd name="connsiteY380" fmla="*/ 240400 h 2108333"/>
              <a:gd name="connsiteX381" fmla="*/ 1593502 w 2051513"/>
              <a:gd name="connsiteY381" fmla="*/ 100438 h 2108333"/>
              <a:gd name="connsiteX382" fmla="*/ 1591938 w 2051513"/>
              <a:gd name="connsiteY382" fmla="*/ 93565 h 2108333"/>
              <a:gd name="connsiteX383" fmla="*/ 401015 w 2051513"/>
              <a:gd name="connsiteY383" fmla="*/ 475800 h 2108333"/>
              <a:gd name="connsiteX384" fmla="*/ 394760 w 2051513"/>
              <a:gd name="connsiteY384" fmla="*/ 484870 h 2108333"/>
              <a:gd name="connsiteX385" fmla="*/ 390649 w 2051513"/>
              <a:gd name="connsiteY385" fmla="*/ 485556 h 2108333"/>
              <a:gd name="connsiteX386" fmla="*/ 381030 w 2051513"/>
              <a:gd name="connsiteY386" fmla="*/ 608667 h 2108333"/>
              <a:gd name="connsiteX387" fmla="*/ 534509 w 2051513"/>
              <a:gd name="connsiteY387" fmla="*/ 490747 h 2108333"/>
              <a:gd name="connsiteX388" fmla="*/ 365531 w 2051513"/>
              <a:gd name="connsiteY388" fmla="*/ 483808 h 2108333"/>
              <a:gd name="connsiteX389" fmla="*/ 220160 w 2051513"/>
              <a:gd name="connsiteY389" fmla="*/ 596146 h 2108333"/>
              <a:gd name="connsiteX390" fmla="*/ 349175 w 2051513"/>
              <a:gd name="connsiteY390" fmla="*/ 623545 h 2108333"/>
              <a:gd name="connsiteX391" fmla="*/ 352947 w 2051513"/>
              <a:gd name="connsiteY391" fmla="*/ 618000 h 2108333"/>
              <a:gd name="connsiteX392" fmla="*/ 358710 w 2051513"/>
              <a:gd name="connsiteY392" fmla="*/ 617037 h 2108333"/>
              <a:gd name="connsiteX393" fmla="*/ 368915 w 2051513"/>
              <a:gd name="connsiteY393" fmla="*/ 486425 h 2108333"/>
              <a:gd name="connsiteX394" fmla="*/ 1050659 w 2051513"/>
              <a:gd name="connsiteY394" fmla="*/ 99996 h 2108333"/>
              <a:gd name="connsiteX395" fmla="*/ 1009862 w 2051513"/>
              <a:gd name="connsiteY395" fmla="*/ 427791 h 2108333"/>
              <a:gd name="connsiteX396" fmla="*/ 1012011 w 2051513"/>
              <a:gd name="connsiteY396" fmla="*/ 429406 h 2108333"/>
              <a:gd name="connsiteX397" fmla="*/ 1307335 w 2051513"/>
              <a:gd name="connsiteY397" fmla="*/ 259341 h 2108333"/>
              <a:gd name="connsiteX398" fmla="*/ 1306703 w 2051513"/>
              <a:gd name="connsiteY398" fmla="*/ 256565 h 2108333"/>
              <a:gd name="connsiteX399" fmla="*/ 1307649 w 2051513"/>
              <a:gd name="connsiteY399" fmla="*/ 255123 h 2108333"/>
              <a:gd name="connsiteX400" fmla="*/ 1068365 w 2051513"/>
              <a:gd name="connsiteY400" fmla="*/ 88027 h 2108333"/>
              <a:gd name="connsiteX401" fmla="*/ 1321009 w 2051513"/>
              <a:gd name="connsiteY401" fmla="*/ 237107 h 2108333"/>
              <a:gd name="connsiteX402" fmla="*/ 1328575 w 2051513"/>
              <a:gd name="connsiteY402" fmla="*/ 235886 h 2108333"/>
              <a:gd name="connsiteX403" fmla="*/ 1338988 w 2051513"/>
              <a:gd name="connsiteY403" fmla="*/ 50678 h 2108333"/>
              <a:gd name="connsiteX404" fmla="*/ 1331011 w 2051513"/>
              <a:gd name="connsiteY404" fmla="*/ 44508 h 2108333"/>
              <a:gd name="connsiteX405" fmla="*/ 1330237 w 2051513"/>
              <a:gd name="connsiteY405" fmla="*/ 41106 h 2108333"/>
              <a:gd name="connsiteX406" fmla="*/ 756447 w 2051513"/>
              <a:gd name="connsiteY406" fmla="*/ 226441 h 2108333"/>
              <a:gd name="connsiteX407" fmla="*/ 584099 w 2051513"/>
              <a:gd name="connsiteY407" fmla="*/ 465835 h 2108333"/>
              <a:gd name="connsiteX408" fmla="*/ 588358 w 2051513"/>
              <a:gd name="connsiteY408" fmla="*/ 469237 h 2108333"/>
              <a:gd name="connsiteX409" fmla="*/ 968162 w 2051513"/>
              <a:gd name="connsiteY409" fmla="*/ 439967 h 2108333"/>
              <a:gd name="connsiteX410" fmla="*/ 861216 w 2051513"/>
              <a:gd name="connsiteY410" fmla="*/ 163581 h 2108333"/>
              <a:gd name="connsiteX411" fmla="*/ 774193 w 2051513"/>
              <a:gd name="connsiteY411" fmla="*/ 216537 h 2108333"/>
              <a:gd name="connsiteX412" fmla="*/ 973736 w 2051513"/>
              <a:gd name="connsiteY412" fmla="*/ 416298 h 2108333"/>
              <a:gd name="connsiteX413" fmla="*/ 886295 w 2051513"/>
              <a:gd name="connsiteY413" fmla="*/ 173270 h 2108333"/>
              <a:gd name="connsiteX414" fmla="*/ 875690 w 2051513"/>
              <a:gd name="connsiteY414" fmla="*/ 175142 h 2108333"/>
              <a:gd name="connsiteX415" fmla="*/ 908842 w 2051513"/>
              <a:gd name="connsiteY415" fmla="*/ 139592 h 2108333"/>
              <a:gd name="connsiteX416" fmla="*/ 911915 w 2051513"/>
              <a:gd name="connsiteY416" fmla="*/ 151540 h 2108333"/>
              <a:gd name="connsiteX417" fmla="*/ 905089 w 2051513"/>
              <a:gd name="connsiteY417" fmla="*/ 161704 h 2108333"/>
              <a:gd name="connsiteX418" fmla="*/ 991435 w 2051513"/>
              <a:gd name="connsiteY418" fmla="*/ 401688 h 2108333"/>
              <a:gd name="connsiteX419" fmla="*/ 1031417 w 2051513"/>
              <a:gd name="connsiteY419" fmla="*/ 96922 h 2108333"/>
              <a:gd name="connsiteX420" fmla="*/ 526996 w 2051513"/>
              <a:gd name="connsiteY420" fmla="*/ 304948 h 2108333"/>
              <a:gd name="connsiteX421" fmla="*/ 403517 w 2051513"/>
              <a:gd name="connsiteY421" fmla="*/ 448363 h 2108333"/>
              <a:gd name="connsiteX422" fmla="*/ 405133 w 2051513"/>
              <a:gd name="connsiteY422" fmla="*/ 454526 h 2108333"/>
              <a:gd name="connsiteX423" fmla="*/ 543544 w 2051513"/>
              <a:gd name="connsiteY423" fmla="*/ 470023 h 2108333"/>
              <a:gd name="connsiteX424" fmla="*/ 549587 w 2051513"/>
              <a:gd name="connsiteY424" fmla="*/ 460813 h 2108333"/>
              <a:gd name="connsiteX425" fmla="*/ 550269 w 2051513"/>
              <a:gd name="connsiteY425" fmla="*/ 460693 h 2108333"/>
              <a:gd name="connsiteX426" fmla="*/ 557823 w 2051513"/>
              <a:gd name="connsiteY426" fmla="*/ 279498 h 2108333"/>
              <a:gd name="connsiteX427" fmla="*/ 558196 w 2051513"/>
              <a:gd name="connsiteY427" fmla="*/ 281099 h 2108333"/>
              <a:gd name="connsiteX428" fmla="*/ 547617 w 2051513"/>
              <a:gd name="connsiteY428" fmla="*/ 296790 h 2108333"/>
              <a:gd name="connsiteX429" fmla="*/ 570577 w 2051513"/>
              <a:gd name="connsiteY429" fmla="*/ 450438 h 2108333"/>
              <a:gd name="connsiteX430" fmla="*/ 727383 w 2051513"/>
              <a:gd name="connsiteY430" fmla="*/ 232653 h 2108333"/>
              <a:gd name="connsiteX431" fmla="*/ 513785 w 2051513"/>
              <a:gd name="connsiteY431" fmla="*/ 251178 h 2108333"/>
              <a:gd name="connsiteX432" fmla="*/ 536900 w 2051513"/>
              <a:gd name="connsiteY432" fmla="*/ 247095 h 2108333"/>
              <a:gd name="connsiteX433" fmla="*/ 548138 w 2051513"/>
              <a:gd name="connsiteY433" fmla="*/ 256072 h 2108333"/>
              <a:gd name="connsiteX434" fmla="*/ 751233 w 2051513"/>
              <a:gd name="connsiteY434" fmla="*/ 199528 h 2108333"/>
              <a:gd name="connsiteX435" fmla="*/ 753140 w 2051513"/>
              <a:gd name="connsiteY435" fmla="*/ 196879 h 2108333"/>
              <a:gd name="connsiteX436" fmla="*/ 754661 w 2051513"/>
              <a:gd name="connsiteY436" fmla="*/ 198153 h 2108333"/>
              <a:gd name="connsiteX437" fmla="*/ 858953 w 2051513"/>
              <a:gd name="connsiteY437" fmla="*/ 134711 h 2108333"/>
              <a:gd name="connsiteX438" fmla="*/ 867150 w 2051513"/>
              <a:gd name="connsiteY438" fmla="*/ 122220 h 2108333"/>
              <a:gd name="connsiteX439" fmla="*/ 890060 w 2051513"/>
              <a:gd name="connsiteY439" fmla="*/ 118395 h 2108333"/>
              <a:gd name="connsiteX440" fmla="*/ 890642 w 2051513"/>
              <a:gd name="connsiteY440" fmla="*/ 118844 h 2108333"/>
              <a:gd name="connsiteX441" fmla="*/ 1035058 w 2051513"/>
              <a:gd name="connsiteY441" fmla="*/ 69172 h 2108333"/>
              <a:gd name="connsiteX442" fmla="*/ 1035155 w 2051513"/>
              <a:gd name="connsiteY442" fmla="*/ 68430 h 2108333"/>
              <a:gd name="connsiteX443" fmla="*/ 1035913 w 2051513"/>
              <a:gd name="connsiteY443" fmla="*/ 68878 h 2108333"/>
              <a:gd name="connsiteX444" fmla="*/ 1037354 w 2051513"/>
              <a:gd name="connsiteY444" fmla="*/ 68382 h 2108333"/>
              <a:gd name="connsiteX445" fmla="*/ 1331928 w 2051513"/>
              <a:gd name="connsiteY445" fmla="*/ 15346 h 2108333"/>
              <a:gd name="connsiteX446" fmla="*/ 1338906 w 2051513"/>
              <a:gd name="connsiteY446" fmla="*/ 4713 h 2108333"/>
              <a:gd name="connsiteX447" fmla="*/ 1378456 w 2051513"/>
              <a:gd name="connsiteY447" fmla="*/ 13758 h 2108333"/>
              <a:gd name="connsiteX448" fmla="*/ 1378605 w 2051513"/>
              <a:gd name="connsiteY448" fmla="*/ 14339 h 2108333"/>
              <a:gd name="connsiteX449" fmla="*/ 1607047 w 2051513"/>
              <a:gd name="connsiteY449" fmla="*/ 70331 h 2108333"/>
              <a:gd name="connsiteX450" fmla="*/ 1626372 w 2051513"/>
              <a:gd name="connsiteY450" fmla="*/ 67212 h 2108333"/>
              <a:gd name="connsiteX451" fmla="*/ 1638860 w 2051513"/>
              <a:gd name="connsiteY451" fmla="*/ 76596 h 2108333"/>
              <a:gd name="connsiteX452" fmla="*/ 1804037 w 2051513"/>
              <a:gd name="connsiteY452" fmla="*/ 94951 h 2108333"/>
              <a:gd name="connsiteX453" fmla="*/ 1807817 w 2051513"/>
              <a:gd name="connsiteY453" fmla="*/ 89190 h 2108333"/>
              <a:gd name="connsiteX454" fmla="*/ 1847367 w 2051513"/>
              <a:gd name="connsiteY454" fmla="*/ 98235 h 2108333"/>
              <a:gd name="connsiteX455" fmla="*/ 1851495 w 2051513"/>
              <a:gd name="connsiteY455" fmla="*/ 114921 h 2108333"/>
              <a:gd name="connsiteX456" fmla="*/ 1982561 w 2051513"/>
              <a:gd name="connsiteY456" fmla="*/ 208390 h 2108333"/>
              <a:gd name="connsiteX457" fmla="*/ 2003961 w 2051513"/>
              <a:gd name="connsiteY457" fmla="*/ 204935 h 2108333"/>
              <a:gd name="connsiteX458" fmla="*/ 2020862 w 2051513"/>
              <a:gd name="connsiteY458" fmla="*/ 217636 h 2108333"/>
              <a:gd name="connsiteX459" fmla="*/ 2012967 w 2051513"/>
              <a:gd name="connsiteY459" fmla="*/ 257431 h 2108333"/>
              <a:gd name="connsiteX460" fmla="*/ 2007962 w 2051513"/>
              <a:gd name="connsiteY460" fmla="*/ 258267 h 2108333"/>
              <a:gd name="connsiteX461" fmla="*/ 2031974 w 2051513"/>
              <a:gd name="connsiteY461" fmla="*/ 488977 h 2108333"/>
              <a:gd name="connsiteX462" fmla="*/ 2046042 w 2051513"/>
              <a:gd name="connsiteY462" fmla="*/ 499549 h 2108333"/>
              <a:gd name="connsiteX463" fmla="*/ 2038146 w 2051513"/>
              <a:gd name="connsiteY463" fmla="*/ 539343 h 2108333"/>
              <a:gd name="connsiteX464" fmla="*/ 2026916 w 2051513"/>
              <a:gd name="connsiteY464" fmla="*/ 541219 h 2108333"/>
              <a:gd name="connsiteX465" fmla="*/ 1980674 w 2051513"/>
              <a:gd name="connsiteY465" fmla="*/ 698823 h 2108333"/>
              <a:gd name="connsiteX466" fmla="*/ 1985300 w 2051513"/>
              <a:gd name="connsiteY466" fmla="*/ 702401 h 2108333"/>
              <a:gd name="connsiteX467" fmla="*/ 1977406 w 2051513"/>
              <a:gd name="connsiteY467" fmla="*/ 742195 h 2108333"/>
              <a:gd name="connsiteX468" fmla="*/ 1954291 w 2051513"/>
              <a:gd name="connsiteY468" fmla="*/ 746278 h 2108333"/>
              <a:gd name="connsiteX469" fmla="*/ 1946075 w 2051513"/>
              <a:gd name="connsiteY469" fmla="*/ 739715 h 2108333"/>
              <a:gd name="connsiteX470" fmla="*/ 1825161 w 2051513"/>
              <a:gd name="connsiteY470" fmla="*/ 818084 h 2108333"/>
              <a:gd name="connsiteX471" fmla="*/ 1828084 w 2051513"/>
              <a:gd name="connsiteY471" fmla="*/ 830926 h 2108333"/>
              <a:gd name="connsiteX472" fmla="*/ 1815498 w 2051513"/>
              <a:gd name="connsiteY472" fmla="*/ 850107 h 2108333"/>
              <a:gd name="connsiteX473" fmla="*/ 1792587 w 2051513"/>
              <a:gd name="connsiteY473" fmla="*/ 853932 h 2108333"/>
              <a:gd name="connsiteX474" fmla="*/ 1784955 w 2051513"/>
              <a:gd name="connsiteY474" fmla="*/ 848028 h 2108333"/>
              <a:gd name="connsiteX475" fmla="*/ 1618671 w 2051513"/>
              <a:gd name="connsiteY475" fmla="*/ 988962 h 2108333"/>
              <a:gd name="connsiteX476" fmla="*/ 1621967 w 2051513"/>
              <a:gd name="connsiteY476" fmla="*/ 1002478 h 2108333"/>
              <a:gd name="connsiteX477" fmla="*/ 1618359 w 2051513"/>
              <a:gd name="connsiteY477" fmla="*/ 1007911 h 2108333"/>
              <a:gd name="connsiteX478" fmla="*/ 1620464 w 2051513"/>
              <a:gd name="connsiteY478" fmla="*/ 1017159 h 2108333"/>
              <a:gd name="connsiteX479" fmla="*/ 1607878 w 2051513"/>
              <a:gd name="connsiteY479" fmla="*/ 1036339 h 2108333"/>
              <a:gd name="connsiteX480" fmla="*/ 1585800 w 2051513"/>
              <a:gd name="connsiteY480" fmla="*/ 1040026 h 2108333"/>
              <a:gd name="connsiteX481" fmla="*/ 1400466 w 2051513"/>
              <a:gd name="connsiteY481" fmla="*/ 1370046 h 2108333"/>
              <a:gd name="connsiteX482" fmla="*/ 1402398 w 2051513"/>
              <a:gd name="connsiteY482" fmla="*/ 1371498 h 2108333"/>
              <a:gd name="connsiteX483" fmla="*/ 1404609 w 2051513"/>
              <a:gd name="connsiteY483" fmla="*/ 1381210 h 2108333"/>
              <a:gd name="connsiteX484" fmla="*/ 1576100 w 2051513"/>
              <a:gd name="connsiteY484" fmla="*/ 1459766 h 2108333"/>
              <a:gd name="connsiteX485" fmla="*/ 1580301 w 2051513"/>
              <a:gd name="connsiteY485" fmla="*/ 1453365 h 2108333"/>
              <a:gd name="connsiteX486" fmla="*/ 1619850 w 2051513"/>
              <a:gd name="connsiteY486" fmla="*/ 1462410 h 2108333"/>
              <a:gd name="connsiteX487" fmla="*/ 1625235 w 2051513"/>
              <a:gd name="connsiteY487" fmla="*/ 1482946 h 2108333"/>
              <a:gd name="connsiteX488" fmla="*/ 1616250 w 2051513"/>
              <a:gd name="connsiteY488" fmla="*/ 1495976 h 2108333"/>
              <a:gd name="connsiteX489" fmla="*/ 1695950 w 2051513"/>
              <a:gd name="connsiteY489" fmla="*/ 1698680 h 2108333"/>
              <a:gd name="connsiteX490" fmla="*/ 1697745 w 2051513"/>
              <a:gd name="connsiteY490" fmla="*/ 1698390 h 2108333"/>
              <a:gd name="connsiteX491" fmla="*/ 1714646 w 2051513"/>
              <a:gd name="connsiteY491" fmla="*/ 1711091 h 2108333"/>
              <a:gd name="connsiteX492" fmla="*/ 1706751 w 2051513"/>
              <a:gd name="connsiteY492" fmla="*/ 1750886 h 2108333"/>
              <a:gd name="connsiteX493" fmla="*/ 1701602 w 2051513"/>
              <a:gd name="connsiteY493" fmla="*/ 1751746 h 2108333"/>
              <a:gd name="connsiteX494" fmla="*/ 1662969 w 2051513"/>
              <a:gd name="connsiteY494" fmla="*/ 2061379 h 2108333"/>
              <a:gd name="connsiteX495" fmla="*/ 1667405 w 2051513"/>
              <a:gd name="connsiteY495" fmla="*/ 2064712 h 2108333"/>
              <a:gd name="connsiteX496" fmla="*/ 1659511 w 2051513"/>
              <a:gd name="connsiteY496" fmla="*/ 2104507 h 2108333"/>
              <a:gd name="connsiteX497" fmla="*/ 1657547 w 2051513"/>
              <a:gd name="connsiteY497" fmla="*/ 2104835 h 2108333"/>
              <a:gd name="connsiteX498" fmla="*/ 1657419 w 2051513"/>
              <a:gd name="connsiteY498" fmla="*/ 2105865 h 2108333"/>
              <a:gd name="connsiteX499" fmla="*/ 1656829 w 2051513"/>
              <a:gd name="connsiteY499" fmla="*/ 2104955 h 2108333"/>
              <a:gd name="connsiteX500" fmla="*/ 1636601 w 2051513"/>
              <a:gd name="connsiteY500" fmla="*/ 2108333 h 2108333"/>
              <a:gd name="connsiteX501" fmla="*/ 1619961 w 2051513"/>
              <a:gd name="connsiteY501" fmla="*/ 2095463 h 2108333"/>
              <a:gd name="connsiteX502" fmla="*/ 1615269 w 2051513"/>
              <a:gd name="connsiteY502" fmla="*/ 2074848 h 2108333"/>
              <a:gd name="connsiteX503" fmla="*/ 1626361 w 2051513"/>
              <a:gd name="connsiteY503" fmla="*/ 2057945 h 2108333"/>
              <a:gd name="connsiteX504" fmla="*/ 1486899 w 2051513"/>
              <a:gd name="connsiteY504" fmla="*/ 1842772 h 2108333"/>
              <a:gd name="connsiteX505" fmla="*/ 1476505 w 2051513"/>
              <a:gd name="connsiteY505" fmla="*/ 1844508 h 2108333"/>
              <a:gd name="connsiteX506" fmla="*/ 1459865 w 2051513"/>
              <a:gd name="connsiteY506" fmla="*/ 1831638 h 2108333"/>
              <a:gd name="connsiteX507" fmla="*/ 1455173 w 2051513"/>
              <a:gd name="connsiteY507" fmla="*/ 1811023 h 2108333"/>
              <a:gd name="connsiteX508" fmla="*/ 1458668 w 2051513"/>
              <a:gd name="connsiteY508" fmla="*/ 1805698 h 2108333"/>
              <a:gd name="connsiteX509" fmla="*/ 1364588 w 2051513"/>
              <a:gd name="connsiteY509" fmla="*/ 1717921 h 2108333"/>
              <a:gd name="connsiteX510" fmla="*/ 1364474 w 2051513"/>
              <a:gd name="connsiteY510" fmla="*/ 1718091 h 2108333"/>
              <a:gd name="connsiteX511" fmla="*/ 1341564 w 2051513"/>
              <a:gd name="connsiteY511" fmla="*/ 1721917 h 2108333"/>
              <a:gd name="connsiteX512" fmla="*/ 1334216 w 2051513"/>
              <a:gd name="connsiteY512" fmla="*/ 1716234 h 2108333"/>
              <a:gd name="connsiteX513" fmla="*/ 1104216 w 2051513"/>
              <a:gd name="connsiteY513" fmla="*/ 1916726 h 2108333"/>
              <a:gd name="connsiteX514" fmla="*/ 1107628 w 2051513"/>
              <a:gd name="connsiteY514" fmla="*/ 1931377 h 2108333"/>
              <a:gd name="connsiteX515" fmla="*/ 1094872 w 2051513"/>
              <a:gd name="connsiteY515" fmla="*/ 1950296 h 2108333"/>
              <a:gd name="connsiteX516" fmla="*/ 1055322 w 2051513"/>
              <a:gd name="connsiteY516" fmla="*/ 1941252 h 2108333"/>
              <a:gd name="connsiteX517" fmla="*/ 1055094 w 2051513"/>
              <a:gd name="connsiteY517" fmla="*/ 1940248 h 2108333"/>
              <a:gd name="connsiteX518" fmla="*/ 780584 w 2051513"/>
              <a:gd name="connsiteY518" fmla="*/ 1990224 h 2108333"/>
              <a:gd name="connsiteX519" fmla="*/ 780813 w 2051513"/>
              <a:gd name="connsiteY519" fmla="*/ 1991232 h 2108333"/>
              <a:gd name="connsiteX520" fmla="*/ 768227 w 2051513"/>
              <a:gd name="connsiteY520" fmla="*/ 2010412 h 2108333"/>
              <a:gd name="connsiteX521" fmla="*/ 745317 w 2051513"/>
              <a:gd name="connsiteY521" fmla="*/ 2014238 h 2108333"/>
              <a:gd name="connsiteX522" fmla="*/ 737386 w 2051513"/>
              <a:gd name="connsiteY522" fmla="*/ 2008104 h 2108333"/>
              <a:gd name="connsiteX523" fmla="*/ 734556 w 2051513"/>
              <a:gd name="connsiteY523" fmla="*/ 2010439 h 2108333"/>
              <a:gd name="connsiteX524" fmla="*/ 735440 w 2051513"/>
              <a:gd name="connsiteY524" fmla="*/ 2006599 h 2108333"/>
              <a:gd name="connsiteX525" fmla="*/ 728677 w 2051513"/>
              <a:gd name="connsiteY525" fmla="*/ 2001368 h 2108333"/>
              <a:gd name="connsiteX526" fmla="*/ 723985 w 2051513"/>
              <a:gd name="connsiteY526" fmla="*/ 1980753 h 2108333"/>
              <a:gd name="connsiteX527" fmla="*/ 724458 w 2051513"/>
              <a:gd name="connsiteY527" fmla="*/ 1980033 h 2108333"/>
              <a:gd name="connsiteX528" fmla="*/ 595122 w 2051513"/>
              <a:gd name="connsiteY528" fmla="*/ 1887478 h 2108333"/>
              <a:gd name="connsiteX529" fmla="*/ 594770 w 2051513"/>
              <a:gd name="connsiteY529" fmla="*/ 1888015 h 2108333"/>
              <a:gd name="connsiteX530" fmla="*/ 571655 w 2051513"/>
              <a:gd name="connsiteY530" fmla="*/ 1892097 h 2108333"/>
              <a:gd name="connsiteX531" fmla="*/ 555220 w 2051513"/>
              <a:gd name="connsiteY531" fmla="*/ 1878970 h 2108333"/>
              <a:gd name="connsiteX532" fmla="*/ 555079 w 2051513"/>
              <a:gd name="connsiteY532" fmla="*/ 1878350 h 2108333"/>
              <a:gd name="connsiteX533" fmla="*/ 451142 w 2051513"/>
              <a:gd name="connsiteY533" fmla="*/ 1895781 h 2108333"/>
              <a:gd name="connsiteX534" fmla="*/ 439697 w 2051513"/>
              <a:gd name="connsiteY534" fmla="*/ 1913221 h 2108333"/>
              <a:gd name="connsiteX535" fmla="*/ 400148 w 2051513"/>
              <a:gd name="connsiteY535" fmla="*/ 1904177 h 2108333"/>
              <a:gd name="connsiteX536" fmla="*/ 396946 w 2051513"/>
              <a:gd name="connsiteY536" fmla="*/ 1890112 h 2108333"/>
              <a:gd name="connsiteX537" fmla="*/ 257499 w 2051513"/>
              <a:gd name="connsiteY537" fmla="*/ 1807304 h 2108333"/>
              <a:gd name="connsiteX538" fmla="*/ 254393 w 2051513"/>
              <a:gd name="connsiteY538" fmla="*/ 1807868 h 2108333"/>
              <a:gd name="connsiteX539" fmla="*/ 248889 w 2051513"/>
              <a:gd name="connsiteY539" fmla="*/ 1812969 h 2108333"/>
              <a:gd name="connsiteX540" fmla="*/ 248159 w 2051513"/>
              <a:gd name="connsiteY540" fmla="*/ 1809001 h 2108333"/>
              <a:gd name="connsiteX541" fmla="*/ 245735 w 2051513"/>
              <a:gd name="connsiteY541" fmla="*/ 1809441 h 2108333"/>
              <a:gd name="connsiteX542" fmla="*/ 234056 w 2051513"/>
              <a:gd name="connsiteY542" fmla="*/ 1800786 h 2108333"/>
              <a:gd name="connsiteX543" fmla="*/ 230761 w 2051513"/>
              <a:gd name="connsiteY543" fmla="*/ 1788059 h 2108333"/>
              <a:gd name="connsiteX544" fmla="*/ 233836 w 2051513"/>
              <a:gd name="connsiteY544" fmla="*/ 1783614 h 2108333"/>
              <a:gd name="connsiteX545" fmla="*/ 124910 w 2051513"/>
              <a:gd name="connsiteY545" fmla="*/ 1640363 h 2108333"/>
              <a:gd name="connsiteX546" fmla="*/ 124258 w 2051513"/>
              <a:gd name="connsiteY546" fmla="*/ 1642082 h 2108333"/>
              <a:gd name="connsiteX547" fmla="*/ 121628 w 2051513"/>
              <a:gd name="connsiteY547" fmla="*/ 1637144 h 2108333"/>
              <a:gd name="connsiteX548" fmla="*/ 116701 w 2051513"/>
              <a:gd name="connsiteY548" fmla="*/ 1638063 h 2108333"/>
              <a:gd name="connsiteX549" fmla="*/ 106429 w 2051513"/>
              <a:gd name="connsiteY549" fmla="*/ 1629858 h 2108333"/>
              <a:gd name="connsiteX550" fmla="*/ 103559 w 2051513"/>
              <a:gd name="connsiteY550" fmla="*/ 1615494 h 2108333"/>
              <a:gd name="connsiteX551" fmla="*/ 106097 w 2051513"/>
              <a:gd name="connsiteY551" fmla="*/ 1611719 h 2108333"/>
              <a:gd name="connsiteX552" fmla="*/ 35818 w 2051513"/>
              <a:gd name="connsiteY552" fmla="*/ 1479307 h 2108333"/>
              <a:gd name="connsiteX553" fmla="*/ 21400 w 2051513"/>
              <a:gd name="connsiteY553" fmla="*/ 1481853 h 2108333"/>
              <a:gd name="connsiteX554" fmla="*/ 4965 w 2051513"/>
              <a:gd name="connsiteY554" fmla="*/ 1468726 h 2108333"/>
              <a:gd name="connsiteX555" fmla="*/ 12860 w 2051513"/>
              <a:gd name="connsiteY555" fmla="*/ 1428931 h 2108333"/>
              <a:gd name="connsiteX556" fmla="*/ 23429 w 2051513"/>
              <a:gd name="connsiteY556" fmla="*/ 1427166 h 2108333"/>
              <a:gd name="connsiteX557" fmla="*/ 23894 w 2051513"/>
              <a:gd name="connsiteY557" fmla="*/ 1255064 h 2108333"/>
              <a:gd name="connsiteX558" fmla="*/ 12228 w 2051513"/>
              <a:gd name="connsiteY558" fmla="*/ 1246041 h 2108333"/>
              <a:gd name="connsiteX559" fmla="*/ 20123 w 2051513"/>
              <a:gd name="connsiteY559" fmla="*/ 1206246 h 2108333"/>
              <a:gd name="connsiteX560" fmla="*/ 24511 w 2051513"/>
              <a:gd name="connsiteY560" fmla="*/ 1205471 h 2108333"/>
              <a:gd name="connsiteX561" fmla="*/ 27834 w 2051513"/>
              <a:gd name="connsiteY561" fmla="*/ 1054326 h 2108333"/>
              <a:gd name="connsiteX562" fmla="*/ 17579 w 2051513"/>
              <a:gd name="connsiteY562" fmla="*/ 1046393 h 2108333"/>
              <a:gd name="connsiteX563" fmla="*/ 25473 w 2051513"/>
              <a:gd name="connsiteY563" fmla="*/ 1006598 h 2108333"/>
              <a:gd name="connsiteX564" fmla="*/ 39049 w 2051513"/>
              <a:gd name="connsiteY564" fmla="*/ 1004406 h 2108333"/>
              <a:gd name="connsiteX565" fmla="*/ 102302 w 2051513"/>
              <a:gd name="connsiteY565" fmla="*/ 872789 h 2108333"/>
              <a:gd name="connsiteX566" fmla="*/ 102158 w 2051513"/>
              <a:gd name="connsiteY566" fmla="*/ 872678 h 2108333"/>
              <a:gd name="connsiteX567" fmla="*/ 110052 w 2051513"/>
              <a:gd name="connsiteY567" fmla="*/ 832882 h 2108333"/>
              <a:gd name="connsiteX568" fmla="*/ 115521 w 2051513"/>
              <a:gd name="connsiteY568" fmla="*/ 831999 h 2108333"/>
              <a:gd name="connsiteX569" fmla="*/ 128172 w 2051513"/>
              <a:gd name="connsiteY569" fmla="*/ 743472 h 2108333"/>
              <a:gd name="connsiteX570" fmla="*/ 118685 w 2051513"/>
              <a:gd name="connsiteY570" fmla="*/ 736134 h 2108333"/>
              <a:gd name="connsiteX571" fmla="*/ 126579 w 2051513"/>
              <a:gd name="connsiteY571" fmla="*/ 696339 h 2108333"/>
              <a:gd name="connsiteX572" fmla="*/ 141656 w 2051513"/>
              <a:gd name="connsiteY572" fmla="*/ 693676 h 2108333"/>
              <a:gd name="connsiteX573" fmla="*/ 166418 w 2051513"/>
              <a:gd name="connsiteY573" fmla="*/ 624697 h 2108333"/>
              <a:gd name="connsiteX574" fmla="*/ 160316 w 2051513"/>
              <a:gd name="connsiteY574" fmla="*/ 619978 h 2108333"/>
              <a:gd name="connsiteX575" fmla="*/ 168211 w 2051513"/>
              <a:gd name="connsiteY575" fmla="*/ 580182 h 2108333"/>
              <a:gd name="connsiteX576" fmla="*/ 190859 w 2051513"/>
              <a:gd name="connsiteY576" fmla="*/ 576526 h 2108333"/>
              <a:gd name="connsiteX577" fmla="*/ 197939 w 2051513"/>
              <a:gd name="connsiteY577" fmla="*/ 581846 h 2108333"/>
              <a:gd name="connsiteX578" fmla="*/ 352128 w 2051513"/>
              <a:gd name="connsiteY578" fmla="*/ 462277 h 2108333"/>
              <a:gd name="connsiteX579" fmla="*/ 350519 w 2051513"/>
              <a:gd name="connsiteY579" fmla="*/ 455210 h 2108333"/>
              <a:gd name="connsiteX580" fmla="*/ 363105 w 2051513"/>
              <a:gd name="connsiteY580" fmla="*/ 436030 h 2108333"/>
              <a:gd name="connsiteX581" fmla="*/ 383796 w 2051513"/>
              <a:gd name="connsiteY581" fmla="*/ 432375 h 2108333"/>
              <a:gd name="connsiteX582" fmla="*/ 505728 w 2051513"/>
              <a:gd name="connsiteY582" fmla="*/ 290260 h 2108333"/>
              <a:gd name="connsiteX583" fmla="*/ 501199 w 2051513"/>
              <a:gd name="connsiteY583" fmla="*/ 270358 h 2108333"/>
              <a:gd name="connsiteX584" fmla="*/ 513785 w 2051513"/>
              <a:gd name="connsiteY584" fmla="*/ 251178 h 2108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Lst>
            <a:rect l="l" t="t" r="r" b="b"/>
            <a:pathLst>
              <a:path w="2051513" h="2108333">
                <a:moveTo>
                  <a:pt x="1508531" y="1805825"/>
                </a:moveTo>
                <a:lnTo>
                  <a:pt x="1512432" y="1821594"/>
                </a:lnTo>
                <a:lnTo>
                  <a:pt x="1507036" y="1829508"/>
                </a:lnTo>
                <a:lnTo>
                  <a:pt x="1645093" y="2042515"/>
                </a:lnTo>
                <a:lnTo>
                  <a:pt x="1677260" y="1749621"/>
                </a:lnTo>
                <a:lnTo>
                  <a:pt x="1667960" y="1742428"/>
                </a:lnTo>
                <a:close/>
                <a:moveTo>
                  <a:pt x="1509897" y="1600944"/>
                </a:moveTo>
                <a:lnTo>
                  <a:pt x="1373748" y="1683661"/>
                </a:lnTo>
                <a:lnTo>
                  <a:pt x="1376904" y="1695932"/>
                </a:lnTo>
                <a:lnTo>
                  <a:pt x="1473144" y="1786296"/>
                </a:lnTo>
                <a:lnTo>
                  <a:pt x="1511673" y="1603104"/>
                </a:lnTo>
                <a:lnTo>
                  <a:pt x="1510114" y="1601898"/>
                </a:lnTo>
                <a:close/>
                <a:moveTo>
                  <a:pt x="1082318" y="1742464"/>
                </a:moveTo>
                <a:lnTo>
                  <a:pt x="1082504" y="1743183"/>
                </a:lnTo>
                <a:cubicBezTo>
                  <a:pt x="1081487" y="1750406"/>
                  <a:pt x="1077417" y="1757502"/>
                  <a:pt x="1069393" y="1762703"/>
                </a:cubicBezTo>
                <a:lnTo>
                  <a:pt x="1069142" y="1762745"/>
                </a:lnTo>
                <a:lnTo>
                  <a:pt x="1083244" y="1898223"/>
                </a:lnTo>
                <a:lnTo>
                  <a:pt x="1085865" y="1897800"/>
                </a:lnTo>
                <a:lnTo>
                  <a:pt x="1086987" y="1898643"/>
                </a:lnTo>
                <a:lnTo>
                  <a:pt x="1307072" y="1706297"/>
                </a:lnTo>
                <a:close/>
                <a:moveTo>
                  <a:pt x="1593851" y="1505677"/>
                </a:moveTo>
                <a:lnTo>
                  <a:pt x="1551105" y="1566298"/>
                </a:lnTo>
                <a:lnTo>
                  <a:pt x="1557559" y="1571148"/>
                </a:lnTo>
                <a:cubicBezTo>
                  <a:pt x="1565699" y="1583707"/>
                  <a:pt x="1565014" y="1600994"/>
                  <a:pt x="1549664" y="1610942"/>
                </a:cubicBezTo>
                <a:lnTo>
                  <a:pt x="1531069" y="1614048"/>
                </a:lnTo>
                <a:lnTo>
                  <a:pt x="1492051" y="1789421"/>
                </a:lnTo>
                <a:lnTo>
                  <a:pt x="1494436" y="1791213"/>
                </a:lnTo>
                <a:lnTo>
                  <a:pt x="1663150" y="1724038"/>
                </a:lnTo>
                <a:lnTo>
                  <a:pt x="1662510" y="1721226"/>
                </a:lnTo>
                <a:lnTo>
                  <a:pt x="1672918" y="1705365"/>
                </a:lnTo>
                <a:close/>
                <a:moveTo>
                  <a:pt x="1038061" y="1760014"/>
                </a:moveTo>
                <a:lnTo>
                  <a:pt x="792565" y="1962575"/>
                </a:lnTo>
                <a:lnTo>
                  <a:pt x="1054626" y="1914548"/>
                </a:lnTo>
                <a:lnTo>
                  <a:pt x="1063216" y="1901456"/>
                </a:lnTo>
                <a:lnTo>
                  <a:pt x="1065446" y="1901096"/>
                </a:lnTo>
                <a:lnTo>
                  <a:pt x="1051354" y="1765716"/>
                </a:lnTo>
                <a:lnTo>
                  <a:pt x="1046484" y="1766529"/>
                </a:lnTo>
                <a:close/>
                <a:moveTo>
                  <a:pt x="808152" y="1690879"/>
                </a:moveTo>
                <a:lnTo>
                  <a:pt x="604298" y="1855396"/>
                </a:lnTo>
                <a:lnTo>
                  <a:pt x="606737" y="1866115"/>
                </a:lnTo>
                <a:lnTo>
                  <a:pt x="740322" y="1960967"/>
                </a:lnTo>
                <a:lnTo>
                  <a:pt x="746167" y="1960024"/>
                </a:lnTo>
                <a:close/>
                <a:moveTo>
                  <a:pt x="1413040" y="1411948"/>
                </a:moveTo>
                <a:lnTo>
                  <a:pt x="1525943" y="1560822"/>
                </a:lnTo>
                <a:lnTo>
                  <a:pt x="1528330" y="1560436"/>
                </a:lnTo>
                <a:lnTo>
                  <a:pt x="1576228" y="1496116"/>
                </a:lnTo>
                <a:lnTo>
                  <a:pt x="1572406" y="1493160"/>
                </a:lnTo>
                <a:lnTo>
                  <a:pt x="1570207" y="1483498"/>
                </a:lnTo>
                <a:close/>
                <a:moveTo>
                  <a:pt x="832233" y="1678485"/>
                </a:moveTo>
                <a:lnTo>
                  <a:pt x="830844" y="1680514"/>
                </a:lnTo>
                <a:lnTo>
                  <a:pt x="830802" y="1680521"/>
                </a:lnTo>
                <a:lnTo>
                  <a:pt x="767078" y="1956664"/>
                </a:lnTo>
                <a:lnTo>
                  <a:pt x="1027255" y="1742280"/>
                </a:lnTo>
                <a:lnTo>
                  <a:pt x="1025982" y="1736691"/>
                </a:lnTo>
                <a:close/>
                <a:moveTo>
                  <a:pt x="1383426" y="1413143"/>
                </a:moveTo>
                <a:lnTo>
                  <a:pt x="1364930" y="1664971"/>
                </a:lnTo>
                <a:lnTo>
                  <a:pt x="1505537" y="1581108"/>
                </a:lnTo>
                <a:lnTo>
                  <a:pt x="1510675" y="1573278"/>
                </a:lnTo>
                <a:lnTo>
                  <a:pt x="1388491" y="1412297"/>
                </a:lnTo>
                <a:close/>
                <a:moveTo>
                  <a:pt x="1361540" y="1416237"/>
                </a:moveTo>
                <a:lnTo>
                  <a:pt x="1078108" y="1721264"/>
                </a:lnTo>
                <a:lnTo>
                  <a:pt x="1324731" y="1681577"/>
                </a:lnTo>
                <a:lnTo>
                  <a:pt x="1332819" y="1669252"/>
                </a:lnTo>
                <a:lnTo>
                  <a:pt x="1343090" y="1667438"/>
                </a:lnTo>
                <a:close/>
                <a:moveTo>
                  <a:pt x="498283" y="1610188"/>
                </a:moveTo>
                <a:lnTo>
                  <a:pt x="435503" y="1864342"/>
                </a:lnTo>
                <a:lnTo>
                  <a:pt x="445489" y="1871846"/>
                </a:lnTo>
                <a:lnTo>
                  <a:pt x="553735" y="1853468"/>
                </a:lnTo>
                <a:lnTo>
                  <a:pt x="562938" y="1839445"/>
                </a:lnTo>
                <a:lnTo>
                  <a:pt x="540881" y="1759341"/>
                </a:lnTo>
                <a:close/>
                <a:moveTo>
                  <a:pt x="478690" y="1600021"/>
                </a:moveTo>
                <a:lnTo>
                  <a:pt x="273681" y="1789995"/>
                </a:lnTo>
                <a:lnTo>
                  <a:pt x="405981" y="1867522"/>
                </a:lnTo>
                <a:lnTo>
                  <a:pt x="408042" y="1864382"/>
                </a:lnTo>
                <a:lnTo>
                  <a:pt x="414984" y="1863261"/>
                </a:lnTo>
                <a:close/>
                <a:moveTo>
                  <a:pt x="512445" y="1583117"/>
                </a:moveTo>
                <a:lnTo>
                  <a:pt x="512157" y="1583527"/>
                </a:lnTo>
                <a:lnTo>
                  <a:pt x="537488" y="1673776"/>
                </a:lnTo>
                <a:lnTo>
                  <a:pt x="584046" y="1835679"/>
                </a:lnTo>
                <a:lnTo>
                  <a:pt x="586025" y="1835349"/>
                </a:lnTo>
                <a:lnTo>
                  <a:pt x="591525" y="1839603"/>
                </a:lnTo>
                <a:lnTo>
                  <a:pt x="799742" y="1671408"/>
                </a:lnTo>
                <a:lnTo>
                  <a:pt x="797217" y="1669450"/>
                </a:lnTo>
                <a:lnTo>
                  <a:pt x="796698" y="1667323"/>
                </a:lnTo>
                <a:close/>
                <a:moveTo>
                  <a:pt x="787709" y="1321650"/>
                </a:moveTo>
                <a:lnTo>
                  <a:pt x="824400" y="1642849"/>
                </a:lnTo>
                <a:lnTo>
                  <a:pt x="830707" y="1647743"/>
                </a:lnTo>
                <a:lnTo>
                  <a:pt x="831529" y="1651112"/>
                </a:lnTo>
                <a:lnTo>
                  <a:pt x="835793" y="1654518"/>
                </a:lnTo>
                <a:lnTo>
                  <a:pt x="836593" y="1658147"/>
                </a:lnTo>
                <a:lnTo>
                  <a:pt x="845858" y="1660875"/>
                </a:lnTo>
                <a:lnTo>
                  <a:pt x="845139" y="1661434"/>
                </a:lnTo>
                <a:lnTo>
                  <a:pt x="1034535" y="1718745"/>
                </a:lnTo>
                <a:lnTo>
                  <a:pt x="1035991" y="1716527"/>
                </a:lnTo>
                <a:lnTo>
                  <a:pt x="796195" y="1320151"/>
                </a:lnTo>
                <a:close/>
                <a:moveTo>
                  <a:pt x="807937" y="1306865"/>
                </a:moveTo>
                <a:lnTo>
                  <a:pt x="1052420" y="1711493"/>
                </a:lnTo>
                <a:lnTo>
                  <a:pt x="1060387" y="1710207"/>
                </a:lnTo>
                <a:lnTo>
                  <a:pt x="1060833" y="1710542"/>
                </a:lnTo>
                <a:lnTo>
                  <a:pt x="1353448" y="1395631"/>
                </a:lnTo>
                <a:lnTo>
                  <a:pt x="1352668" y="1392204"/>
                </a:lnTo>
                <a:close/>
                <a:moveTo>
                  <a:pt x="968617" y="1187426"/>
                </a:moveTo>
                <a:lnTo>
                  <a:pt x="808777" y="1287306"/>
                </a:lnTo>
                <a:lnTo>
                  <a:pt x="809480" y="1290205"/>
                </a:lnTo>
                <a:lnTo>
                  <a:pt x="1325739" y="1371263"/>
                </a:lnTo>
                <a:lnTo>
                  <a:pt x="1002674" y="1189395"/>
                </a:lnTo>
                <a:lnTo>
                  <a:pt x="1001403" y="1191239"/>
                </a:lnTo>
                <a:cubicBezTo>
                  <a:pt x="993379" y="1196439"/>
                  <a:pt x="985414" y="1197143"/>
                  <a:pt x="978493" y="1195065"/>
                </a:cubicBezTo>
                <a:close/>
                <a:moveTo>
                  <a:pt x="1365678" y="948164"/>
                </a:moveTo>
                <a:lnTo>
                  <a:pt x="1360733" y="955612"/>
                </a:lnTo>
                <a:lnTo>
                  <a:pt x="1357429" y="956164"/>
                </a:lnTo>
                <a:lnTo>
                  <a:pt x="1385445" y="1347667"/>
                </a:lnTo>
                <a:lnTo>
                  <a:pt x="1567565" y="1023942"/>
                </a:lnTo>
                <a:lnTo>
                  <a:pt x="1564607" y="1010948"/>
                </a:lnTo>
                <a:close/>
                <a:moveTo>
                  <a:pt x="1388178" y="936390"/>
                </a:moveTo>
                <a:lnTo>
                  <a:pt x="1571744" y="994325"/>
                </a:lnTo>
                <a:lnTo>
                  <a:pt x="1576223" y="987500"/>
                </a:lnTo>
                <a:lnTo>
                  <a:pt x="1587178" y="985731"/>
                </a:lnTo>
                <a:lnTo>
                  <a:pt x="1590331" y="981183"/>
                </a:lnTo>
                <a:lnTo>
                  <a:pt x="1592130" y="980882"/>
                </a:lnTo>
                <a:lnTo>
                  <a:pt x="1754415" y="844133"/>
                </a:lnTo>
                <a:close/>
                <a:moveTo>
                  <a:pt x="1333425" y="956036"/>
                </a:moveTo>
                <a:lnTo>
                  <a:pt x="1011676" y="1160516"/>
                </a:lnTo>
                <a:lnTo>
                  <a:pt x="1014493" y="1171260"/>
                </a:lnTo>
                <a:lnTo>
                  <a:pt x="1360494" y="1366041"/>
                </a:lnTo>
                <a:lnTo>
                  <a:pt x="1362848" y="1362453"/>
                </a:lnTo>
                <a:lnTo>
                  <a:pt x="1366265" y="1361901"/>
                </a:lnTo>
                <a:lnTo>
                  <a:pt x="1338093" y="959393"/>
                </a:lnTo>
                <a:lnTo>
                  <a:pt x="1337823" y="959438"/>
                </a:lnTo>
                <a:close/>
                <a:moveTo>
                  <a:pt x="187054" y="1476458"/>
                </a:moveTo>
                <a:lnTo>
                  <a:pt x="136686" y="1609304"/>
                </a:lnTo>
                <a:lnTo>
                  <a:pt x="139338" y="1620916"/>
                </a:lnTo>
                <a:lnTo>
                  <a:pt x="237381" y="1750345"/>
                </a:lnTo>
                <a:close/>
                <a:moveTo>
                  <a:pt x="204850" y="1457073"/>
                </a:moveTo>
                <a:lnTo>
                  <a:pt x="203517" y="1459104"/>
                </a:lnTo>
                <a:lnTo>
                  <a:pt x="261628" y="1773007"/>
                </a:lnTo>
                <a:lnTo>
                  <a:pt x="478509" y="1572119"/>
                </a:lnTo>
                <a:lnTo>
                  <a:pt x="478422" y="1571684"/>
                </a:lnTo>
                <a:lnTo>
                  <a:pt x="478518" y="1571542"/>
                </a:lnTo>
                <a:close/>
                <a:moveTo>
                  <a:pt x="456824" y="1335625"/>
                </a:moveTo>
                <a:lnTo>
                  <a:pt x="455833" y="1337094"/>
                </a:lnTo>
                <a:lnTo>
                  <a:pt x="505962" y="1560779"/>
                </a:lnTo>
                <a:lnTo>
                  <a:pt x="783527" y="1642519"/>
                </a:lnTo>
                <a:close/>
                <a:moveTo>
                  <a:pt x="467102" y="1318088"/>
                </a:moveTo>
                <a:lnTo>
                  <a:pt x="467499" y="1319792"/>
                </a:lnTo>
                <a:lnTo>
                  <a:pt x="466488" y="1321292"/>
                </a:lnTo>
                <a:lnTo>
                  <a:pt x="802041" y="1637437"/>
                </a:lnTo>
                <a:lnTo>
                  <a:pt x="765226" y="1315151"/>
                </a:lnTo>
                <a:lnTo>
                  <a:pt x="759526" y="1310598"/>
                </a:lnTo>
                <a:lnTo>
                  <a:pt x="757593" y="1302106"/>
                </a:lnTo>
                <a:close/>
                <a:moveTo>
                  <a:pt x="419905" y="1333311"/>
                </a:moveTo>
                <a:lnTo>
                  <a:pt x="214326" y="1438252"/>
                </a:lnTo>
                <a:lnTo>
                  <a:pt x="483712" y="1552211"/>
                </a:lnTo>
                <a:lnTo>
                  <a:pt x="436547" y="1341750"/>
                </a:lnTo>
                <a:lnTo>
                  <a:pt x="431833" y="1342537"/>
                </a:lnTo>
                <a:lnTo>
                  <a:pt x="429128" y="1340445"/>
                </a:lnTo>
                <a:lnTo>
                  <a:pt x="429121" y="1340455"/>
                </a:lnTo>
                <a:lnTo>
                  <a:pt x="429121" y="1340440"/>
                </a:lnTo>
                <a:close/>
                <a:moveTo>
                  <a:pt x="55304" y="1461329"/>
                </a:moveTo>
                <a:lnTo>
                  <a:pt x="54141" y="1463101"/>
                </a:lnTo>
                <a:lnTo>
                  <a:pt x="121624" y="1591471"/>
                </a:lnTo>
                <a:lnTo>
                  <a:pt x="169603" y="1464367"/>
                </a:lnTo>
                <a:lnTo>
                  <a:pt x="159637" y="1456659"/>
                </a:lnTo>
                <a:lnTo>
                  <a:pt x="158638" y="1452268"/>
                </a:lnTo>
                <a:close/>
                <a:moveTo>
                  <a:pt x="1452599" y="672985"/>
                </a:moveTo>
                <a:lnTo>
                  <a:pt x="1364748" y="912901"/>
                </a:lnTo>
                <a:lnTo>
                  <a:pt x="1368628" y="915817"/>
                </a:lnTo>
                <a:lnTo>
                  <a:pt x="1369810" y="920698"/>
                </a:lnTo>
                <a:lnTo>
                  <a:pt x="1766457" y="820674"/>
                </a:lnTo>
                <a:lnTo>
                  <a:pt x="1463357" y="671189"/>
                </a:lnTo>
                <a:close/>
                <a:moveTo>
                  <a:pt x="1810237" y="473415"/>
                </a:moveTo>
                <a:lnTo>
                  <a:pt x="1810237" y="800426"/>
                </a:lnTo>
                <a:lnTo>
                  <a:pt x="1810650" y="800737"/>
                </a:lnTo>
                <a:lnTo>
                  <a:pt x="1934908" y="720200"/>
                </a:lnTo>
                <a:lnTo>
                  <a:pt x="1933164" y="712536"/>
                </a:lnTo>
                <a:lnTo>
                  <a:pt x="1942216" y="698742"/>
                </a:lnTo>
                <a:close/>
                <a:moveTo>
                  <a:pt x="1822838" y="461113"/>
                </a:moveTo>
                <a:lnTo>
                  <a:pt x="1957288" y="691429"/>
                </a:lnTo>
                <a:lnTo>
                  <a:pt x="1959058" y="691134"/>
                </a:lnTo>
                <a:lnTo>
                  <a:pt x="2005440" y="535592"/>
                </a:lnTo>
                <a:lnTo>
                  <a:pt x="1998597" y="530299"/>
                </a:lnTo>
                <a:lnTo>
                  <a:pt x="1998147" y="528321"/>
                </a:lnTo>
                <a:close/>
                <a:moveTo>
                  <a:pt x="769218" y="935735"/>
                </a:moveTo>
                <a:lnTo>
                  <a:pt x="797395" y="1271191"/>
                </a:lnTo>
                <a:lnTo>
                  <a:pt x="959137" y="1170259"/>
                </a:lnTo>
                <a:lnTo>
                  <a:pt x="957620" y="1163596"/>
                </a:lnTo>
                <a:close/>
                <a:moveTo>
                  <a:pt x="47202" y="1262789"/>
                </a:moveTo>
                <a:lnTo>
                  <a:pt x="46978" y="1433774"/>
                </a:lnTo>
                <a:lnTo>
                  <a:pt x="52410" y="1437976"/>
                </a:lnTo>
                <a:lnTo>
                  <a:pt x="53242" y="1441630"/>
                </a:lnTo>
                <a:lnTo>
                  <a:pt x="157419" y="1432276"/>
                </a:lnTo>
                <a:lnTo>
                  <a:pt x="164571" y="1421375"/>
                </a:lnTo>
                <a:close/>
                <a:moveTo>
                  <a:pt x="1778483" y="462710"/>
                </a:moveTo>
                <a:lnTo>
                  <a:pt x="1481861" y="650998"/>
                </a:lnTo>
                <a:lnTo>
                  <a:pt x="1481877" y="651056"/>
                </a:lnTo>
                <a:lnTo>
                  <a:pt x="1478008" y="656666"/>
                </a:lnTo>
                <a:lnTo>
                  <a:pt x="1780778" y="805937"/>
                </a:lnTo>
                <a:lnTo>
                  <a:pt x="1783842" y="801267"/>
                </a:lnTo>
                <a:lnTo>
                  <a:pt x="1792237" y="799912"/>
                </a:lnTo>
                <a:lnTo>
                  <a:pt x="1792237" y="471750"/>
                </a:lnTo>
                <a:lnTo>
                  <a:pt x="1790537" y="472034"/>
                </a:lnTo>
                <a:close/>
                <a:moveTo>
                  <a:pt x="744703" y="936737"/>
                </a:moveTo>
                <a:lnTo>
                  <a:pt x="461978" y="1298421"/>
                </a:lnTo>
                <a:lnTo>
                  <a:pt x="462638" y="1298917"/>
                </a:lnTo>
                <a:lnTo>
                  <a:pt x="463398" y="1302178"/>
                </a:lnTo>
                <a:lnTo>
                  <a:pt x="757640" y="1285708"/>
                </a:lnTo>
                <a:lnTo>
                  <a:pt x="767420" y="1270803"/>
                </a:lnTo>
                <a:lnTo>
                  <a:pt x="775559" y="1269444"/>
                </a:lnTo>
                <a:lnTo>
                  <a:pt x="748977" y="936023"/>
                </a:lnTo>
                <a:close/>
                <a:moveTo>
                  <a:pt x="1054742" y="787180"/>
                </a:moveTo>
                <a:lnTo>
                  <a:pt x="991754" y="1138512"/>
                </a:lnTo>
                <a:lnTo>
                  <a:pt x="992864" y="1138316"/>
                </a:lnTo>
                <a:lnTo>
                  <a:pt x="1000219" y="1144192"/>
                </a:lnTo>
                <a:lnTo>
                  <a:pt x="1319984" y="941297"/>
                </a:lnTo>
                <a:lnTo>
                  <a:pt x="1317602" y="930832"/>
                </a:lnTo>
                <a:lnTo>
                  <a:pt x="1062107" y="785065"/>
                </a:lnTo>
                <a:close/>
                <a:moveTo>
                  <a:pt x="266953" y="1145181"/>
                </a:moveTo>
                <a:lnTo>
                  <a:pt x="264399" y="1148984"/>
                </a:lnTo>
                <a:lnTo>
                  <a:pt x="258315" y="1150000"/>
                </a:lnTo>
                <a:lnTo>
                  <a:pt x="219771" y="1342030"/>
                </a:lnTo>
                <a:lnTo>
                  <a:pt x="204388" y="1420782"/>
                </a:lnTo>
                <a:lnTo>
                  <a:pt x="411738" y="1314484"/>
                </a:lnTo>
                <a:lnTo>
                  <a:pt x="410502" y="1309052"/>
                </a:lnTo>
                <a:lnTo>
                  <a:pt x="415905" y="1300818"/>
                </a:lnTo>
                <a:close/>
                <a:moveTo>
                  <a:pt x="776972" y="900305"/>
                </a:moveTo>
                <a:lnTo>
                  <a:pt x="780167" y="914026"/>
                </a:lnTo>
                <a:lnTo>
                  <a:pt x="778320" y="916764"/>
                </a:lnTo>
                <a:lnTo>
                  <a:pt x="968049" y="1144988"/>
                </a:lnTo>
                <a:lnTo>
                  <a:pt x="969748" y="1142399"/>
                </a:lnTo>
                <a:lnTo>
                  <a:pt x="973262" y="1141779"/>
                </a:lnTo>
                <a:lnTo>
                  <a:pt x="1037772" y="785143"/>
                </a:lnTo>
                <a:lnTo>
                  <a:pt x="1033796" y="782068"/>
                </a:lnTo>
                <a:close/>
                <a:moveTo>
                  <a:pt x="1075487" y="756881"/>
                </a:moveTo>
                <a:lnTo>
                  <a:pt x="1077578" y="764857"/>
                </a:lnTo>
                <a:lnTo>
                  <a:pt x="1074562" y="769231"/>
                </a:lnTo>
                <a:lnTo>
                  <a:pt x="1326326" y="910965"/>
                </a:lnTo>
                <a:lnTo>
                  <a:pt x="1329078" y="906772"/>
                </a:lnTo>
                <a:lnTo>
                  <a:pt x="1346899" y="903895"/>
                </a:lnTo>
                <a:lnTo>
                  <a:pt x="1428494" y="678420"/>
                </a:lnTo>
                <a:lnTo>
                  <a:pt x="1432576" y="665346"/>
                </a:lnTo>
                <a:close/>
                <a:moveTo>
                  <a:pt x="227952" y="1142339"/>
                </a:moveTo>
                <a:lnTo>
                  <a:pt x="62770" y="1228591"/>
                </a:lnTo>
                <a:lnTo>
                  <a:pt x="64534" y="1236167"/>
                </a:lnTo>
                <a:lnTo>
                  <a:pt x="58827" y="1244631"/>
                </a:lnTo>
                <a:lnTo>
                  <a:pt x="184537" y="1414119"/>
                </a:lnTo>
                <a:lnTo>
                  <a:pt x="184957" y="1414051"/>
                </a:lnTo>
                <a:lnTo>
                  <a:pt x="209921" y="1288214"/>
                </a:lnTo>
                <a:lnTo>
                  <a:pt x="237014" y="1149348"/>
                </a:lnTo>
                <a:close/>
                <a:moveTo>
                  <a:pt x="1983136" y="255904"/>
                </a:moveTo>
                <a:lnTo>
                  <a:pt x="1816869" y="424840"/>
                </a:lnTo>
                <a:lnTo>
                  <a:pt x="1821342" y="428414"/>
                </a:lnTo>
                <a:lnTo>
                  <a:pt x="1825753" y="445237"/>
                </a:lnTo>
                <a:lnTo>
                  <a:pt x="1994021" y="509508"/>
                </a:lnTo>
                <a:lnTo>
                  <a:pt x="2006492" y="490503"/>
                </a:lnTo>
                <a:lnTo>
                  <a:pt x="2008537" y="490173"/>
                </a:lnTo>
                <a:lnTo>
                  <a:pt x="1984324" y="256822"/>
                </a:lnTo>
                <a:close/>
                <a:moveTo>
                  <a:pt x="449164" y="899130"/>
                </a:moveTo>
                <a:lnTo>
                  <a:pt x="273290" y="1113059"/>
                </a:lnTo>
                <a:lnTo>
                  <a:pt x="277367" y="1128915"/>
                </a:lnTo>
                <a:lnTo>
                  <a:pt x="431535" y="1287296"/>
                </a:lnTo>
                <a:close/>
                <a:moveTo>
                  <a:pt x="489015" y="879979"/>
                </a:moveTo>
                <a:lnTo>
                  <a:pt x="478364" y="895774"/>
                </a:lnTo>
                <a:lnTo>
                  <a:pt x="469844" y="897197"/>
                </a:lnTo>
                <a:lnTo>
                  <a:pt x="451332" y="1281473"/>
                </a:lnTo>
                <a:lnTo>
                  <a:pt x="728906" y="924708"/>
                </a:lnTo>
                <a:lnTo>
                  <a:pt x="727861" y="923900"/>
                </a:lnTo>
                <a:lnTo>
                  <a:pt x="724803" y="910462"/>
                </a:lnTo>
                <a:close/>
                <a:moveTo>
                  <a:pt x="60528" y="1050375"/>
                </a:moveTo>
                <a:lnTo>
                  <a:pt x="57128" y="1055438"/>
                </a:lnTo>
                <a:lnTo>
                  <a:pt x="51328" y="1056406"/>
                </a:lnTo>
                <a:lnTo>
                  <a:pt x="47838" y="1205837"/>
                </a:lnTo>
                <a:lnTo>
                  <a:pt x="53065" y="1210012"/>
                </a:lnTo>
                <a:lnTo>
                  <a:pt x="221085" y="1123395"/>
                </a:lnTo>
                <a:lnTo>
                  <a:pt x="220886" y="1122523"/>
                </a:lnTo>
                <a:close/>
                <a:moveTo>
                  <a:pt x="77903" y="1034507"/>
                </a:moveTo>
                <a:lnTo>
                  <a:pt x="230703" y="1103254"/>
                </a:lnTo>
                <a:lnTo>
                  <a:pt x="232744" y="1100144"/>
                </a:lnTo>
                <a:lnTo>
                  <a:pt x="247064" y="1097832"/>
                </a:lnTo>
                <a:lnTo>
                  <a:pt x="247072" y="1097792"/>
                </a:lnTo>
                <a:lnTo>
                  <a:pt x="247105" y="1097826"/>
                </a:lnTo>
                <a:lnTo>
                  <a:pt x="255392" y="1096488"/>
                </a:lnTo>
                <a:lnTo>
                  <a:pt x="259367" y="1099474"/>
                </a:lnTo>
                <a:lnTo>
                  <a:pt x="430436" y="891750"/>
                </a:lnTo>
                <a:close/>
                <a:moveTo>
                  <a:pt x="1832245" y="139237"/>
                </a:moveTo>
                <a:lnTo>
                  <a:pt x="1803857" y="412400"/>
                </a:lnTo>
                <a:lnTo>
                  <a:pt x="1971889" y="241670"/>
                </a:lnTo>
                <a:lnTo>
                  <a:pt x="1969243" y="230045"/>
                </a:lnTo>
                <a:lnTo>
                  <a:pt x="1839677" y="137729"/>
                </a:lnTo>
                <a:lnTo>
                  <a:pt x="1839472" y="138030"/>
                </a:lnTo>
                <a:close/>
                <a:moveTo>
                  <a:pt x="148564" y="871396"/>
                </a:moveTo>
                <a:lnTo>
                  <a:pt x="141707" y="881722"/>
                </a:lnTo>
                <a:lnTo>
                  <a:pt x="123632" y="884740"/>
                </a:lnTo>
                <a:lnTo>
                  <a:pt x="61271" y="1012823"/>
                </a:lnTo>
                <a:lnTo>
                  <a:pt x="65023" y="1015643"/>
                </a:lnTo>
                <a:lnTo>
                  <a:pt x="65204" y="1016346"/>
                </a:lnTo>
                <a:lnTo>
                  <a:pt x="401281" y="880253"/>
                </a:lnTo>
                <a:close/>
                <a:moveTo>
                  <a:pt x="1013749" y="471000"/>
                </a:moveTo>
                <a:lnTo>
                  <a:pt x="1011340" y="474629"/>
                </a:lnTo>
                <a:lnTo>
                  <a:pt x="1009066" y="475009"/>
                </a:lnTo>
                <a:lnTo>
                  <a:pt x="1055372" y="731260"/>
                </a:lnTo>
                <a:lnTo>
                  <a:pt x="1055759" y="731192"/>
                </a:lnTo>
                <a:lnTo>
                  <a:pt x="1067287" y="740401"/>
                </a:lnTo>
                <a:lnTo>
                  <a:pt x="1426123" y="648418"/>
                </a:lnTo>
                <a:lnTo>
                  <a:pt x="1425943" y="647629"/>
                </a:lnTo>
                <a:close/>
                <a:moveTo>
                  <a:pt x="1313376" y="278712"/>
                </a:moveTo>
                <a:lnTo>
                  <a:pt x="1022223" y="447169"/>
                </a:lnTo>
                <a:lnTo>
                  <a:pt x="1023778" y="453588"/>
                </a:lnTo>
                <a:lnTo>
                  <a:pt x="1432251" y="628623"/>
                </a:lnTo>
                <a:lnTo>
                  <a:pt x="1434395" y="625356"/>
                </a:lnTo>
                <a:lnTo>
                  <a:pt x="1333888" y="289073"/>
                </a:lnTo>
                <a:lnTo>
                  <a:pt x="1328035" y="290051"/>
                </a:lnTo>
                <a:close/>
                <a:moveTo>
                  <a:pt x="1620929" y="128123"/>
                </a:moveTo>
                <a:lnTo>
                  <a:pt x="1467003" y="622939"/>
                </a:lnTo>
                <a:lnTo>
                  <a:pt x="1476224" y="630305"/>
                </a:lnTo>
                <a:lnTo>
                  <a:pt x="1770306" y="443382"/>
                </a:lnTo>
                <a:lnTo>
                  <a:pt x="1769206" y="438549"/>
                </a:lnTo>
                <a:lnTo>
                  <a:pt x="1774443" y="430568"/>
                </a:lnTo>
                <a:close/>
                <a:moveTo>
                  <a:pt x="1645707" y="103968"/>
                </a:moveTo>
                <a:lnTo>
                  <a:pt x="1639033" y="114138"/>
                </a:lnTo>
                <a:lnTo>
                  <a:pt x="1785915" y="410911"/>
                </a:lnTo>
                <a:lnTo>
                  <a:pt x="1814076" y="139933"/>
                </a:lnTo>
                <a:lnTo>
                  <a:pt x="1799922" y="128986"/>
                </a:lnTo>
                <a:lnTo>
                  <a:pt x="1797996" y="120522"/>
                </a:lnTo>
                <a:close/>
                <a:moveTo>
                  <a:pt x="1602651" y="115940"/>
                </a:moveTo>
                <a:lnTo>
                  <a:pt x="1360875" y="255376"/>
                </a:lnTo>
                <a:lnTo>
                  <a:pt x="1363531" y="267044"/>
                </a:lnTo>
                <a:lnTo>
                  <a:pt x="1353128" y="282896"/>
                </a:lnTo>
                <a:lnTo>
                  <a:pt x="1450287" y="608623"/>
                </a:lnTo>
                <a:lnTo>
                  <a:pt x="1603835" y="116856"/>
                </a:lnTo>
                <a:close/>
                <a:moveTo>
                  <a:pt x="358448" y="655353"/>
                </a:moveTo>
                <a:lnTo>
                  <a:pt x="150322" y="844897"/>
                </a:lnTo>
                <a:lnTo>
                  <a:pt x="151996" y="851807"/>
                </a:lnTo>
                <a:lnTo>
                  <a:pt x="437662" y="860722"/>
                </a:lnTo>
                <a:lnTo>
                  <a:pt x="442416" y="853476"/>
                </a:lnTo>
                <a:lnTo>
                  <a:pt x="360974" y="655489"/>
                </a:lnTo>
                <a:lnTo>
                  <a:pt x="359073" y="655829"/>
                </a:lnTo>
                <a:close/>
                <a:moveTo>
                  <a:pt x="171017" y="725562"/>
                </a:moveTo>
                <a:lnTo>
                  <a:pt x="171082" y="725829"/>
                </a:lnTo>
                <a:cubicBezTo>
                  <a:pt x="170153" y="732995"/>
                  <a:pt x="166258" y="739978"/>
                  <a:pt x="158234" y="745179"/>
                </a:cubicBezTo>
                <a:lnTo>
                  <a:pt x="153150" y="746028"/>
                </a:lnTo>
                <a:lnTo>
                  <a:pt x="141307" y="825812"/>
                </a:lnTo>
                <a:lnTo>
                  <a:pt x="315606" y="666957"/>
                </a:lnTo>
                <a:close/>
                <a:moveTo>
                  <a:pt x="587838" y="514154"/>
                </a:moveTo>
                <a:lnTo>
                  <a:pt x="756606" y="880739"/>
                </a:lnTo>
                <a:lnTo>
                  <a:pt x="758404" y="880448"/>
                </a:lnTo>
                <a:lnTo>
                  <a:pt x="765491" y="885774"/>
                </a:lnTo>
                <a:lnTo>
                  <a:pt x="1022967" y="767238"/>
                </a:lnTo>
                <a:lnTo>
                  <a:pt x="1022308" y="764342"/>
                </a:lnTo>
                <a:close/>
                <a:moveTo>
                  <a:pt x="565559" y="513477"/>
                </a:moveTo>
                <a:lnTo>
                  <a:pt x="473214" y="846176"/>
                </a:lnTo>
                <a:lnTo>
                  <a:pt x="486259" y="855980"/>
                </a:lnTo>
                <a:lnTo>
                  <a:pt x="487910" y="863068"/>
                </a:lnTo>
                <a:lnTo>
                  <a:pt x="729098" y="894250"/>
                </a:lnTo>
                <a:lnTo>
                  <a:pt x="735756" y="884105"/>
                </a:lnTo>
                <a:lnTo>
                  <a:pt x="736158" y="884040"/>
                </a:lnTo>
                <a:close/>
                <a:moveTo>
                  <a:pt x="593620" y="491223"/>
                </a:moveTo>
                <a:lnTo>
                  <a:pt x="590195" y="496322"/>
                </a:lnTo>
                <a:lnTo>
                  <a:pt x="1025105" y="746764"/>
                </a:lnTo>
                <a:lnTo>
                  <a:pt x="1032644" y="735275"/>
                </a:lnTo>
                <a:lnTo>
                  <a:pt x="1035665" y="734741"/>
                </a:lnTo>
                <a:lnTo>
                  <a:pt x="988748" y="478402"/>
                </a:lnTo>
                <a:lnTo>
                  <a:pt x="988430" y="478455"/>
                </a:lnTo>
                <a:cubicBezTo>
                  <a:pt x="981509" y="476376"/>
                  <a:pt x="975634" y="471515"/>
                  <a:pt x="971790" y="465585"/>
                </a:cubicBezTo>
                <a:lnTo>
                  <a:pt x="970329" y="459162"/>
                </a:lnTo>
                <a:close/>
                <a:moveTo>
                  <a:pt x="543234" y="509109"/>
                </a:moveTo>
                <a:lnTo>
                  <a:pt x="382991" y="632765"/>
                </a:lnTo>
                <a:lnTo>
                  <a:pt x="384583" y="639295"/>
                </a:lnTo>
                <a:lnTo>
                  <a:pt x="378701" y="648152"/>
                </a:lnTo>
                <a:lnTo>
                  <a:pt x="457864" y="832949"/>
                </a:lnTo>
                <a:close/>
                <a:moveTo>
                  <a:pt x="208774" y="615810"/>
                </a:moveTo>
                <a:lnTo>
                  <a:pt x="199866" y="629022"/>
                </a:lnTo>
                <a:lnTo>
                  <a:pt x="191130" y="630481"/>
                </a:lnTo>
                <a:lnTo>
                  <a:pt x="164612" y="704172"/>
                </a:lnTo>
                <a:lnTo>
                  <a:pt x="166129" y="705384"/>
                </a:lnTo>
                <a:lnTo>
                  <a:pt x="166314" y="706148"/>
                </a:lnTo>
                <a:lnTo>
                  <a:pt x="326310" y="640771"/>
                </a:lnTo>
                <a:close/>
                <a:moveTo>
                  <a:pt x="1379685" y="39966"/>
                </a:moveTo>
                <a:lnTo>
                  <a:pt x="1370560" y="53553"/>
                </a:lnTo>
                <a:lnTo>
                  <a:pt x="1355339" y="56094"/>
                </a:lnTo>
                <a:lnTo>
                  <a:pt x="1345214" y="236190"/>
                </a:lnTo>
                <a:lnTo>
                  <a:pt x="1350815" y="240400"/>
                </a:lnTo>
                <a:lnTo>
                  <a:pt x="1593502" y="100438"/>
                </a:lnTo>
                <a:lnTo>
                  <a:pt x="1591938" y="93565"/>
                </a:lnTo>
                <a:close/>
                <a:moveTo>
                  <a:pt x="401015" y="475800"/>
                </a:moveTo>
                <a:lnTo>
                  <a:pt x="394760" y="484870"/>
                </a:lnTo>
                <a:lnTo>
                  <a:pt x="390649" y="485556"/>
                </a:lnTo>
                <a:lnTo>
                  <a:pt x="381030" y="608667"/>
                </a:lnTo>
                <a:lnTo>
                  <a:pt x="534509" y="490747"/>
                </a:lnTo>
                <a:close/>
                <a:moveTo>
                  <a:pt x="365531" y="483808"/>
                </a:moveTo>
                <a:lnTo>
                  <a:pt x="220160" y="596146"/>
                </a:lnTo>
                <a:lnTo>
                  <a:pt x="349175" y="623545"/>
                </a:lnTo>
                <a:lnTo>
                  <a:pt x="352947" y="618000"/>
                </a:lnTo>
                <a:lnTo>
                  <a:pt x="358710" y="617037"/>
                </a:lnTo>
                <a:lnTo>
                  <a:pt x="368915" y="486425"/>
                </a:lnTo>
                <a:close/>
                <a:moveTo>
                  <a:pt x="1050659" y="99996"/>
                </a:moveTo>
                <a:lnTo>
                  <a:pt x="1009862" y="427791"/>
                </a:lnTo>
                <a:lnTo>
                  <a:pt x="1012011" y="429406"/>
                </a:lnTo>
                <a:lnTo>
                  <a:pt x="1307335" y="259341"/>
                </a:lnTo>
                <a:lnTo>
                  <a:pt x="1306703" y="256565"/>
                </a:lnTo>
                <a:lnTo>
                  <a:pt x="1307649" y="255123"/>
                </a:lnTo>
                <a:close/>
                <a:moveTo>
                  <a:pt x="1068365" y="88027"/>
                </a:moveTo>
                <a:lnTo>
                  <a:pt x="1321009" y="237107"/>
                </a:lnTo>
                <a:lnTo>
                  <a:pt x="1328575" y="235886"/>
                </a:lnTo>
                <a:lnTo>
                  <a:pt x="1338988" y="50678"/>
                </a:lnTo>
                <a:lnTo>
                  <a:pt x="1331011" y="44508"/>
                </a:lnTo>
                <a:lnTo>
                  <a:pt x="1330237" y="41106"/>
                </a:lnTo>
                <a:close/>
                <a:moveTo>
                  <a:pt x="756447" y="226441"/>
                </a:moveTo>
                <a:lnTo>
                  <a:pt x="584099" y="465835"/>
                </a:lnTo>
                <a:lnTo>
                  <a:pt x="588358" y="469237"/>
                </a:lnTo>
                <a:lnTo>
                  <a:pt x="968162" y="439967"/>
                </a:lnTo>
                <a:close/>
                <a:moveTo>
                  <a:pt x="861216" y="163581"/>
                </a:moveTo>
                <a:lnTo>
                  <a:pt x="774193" y="216537"/>
                </a:lnTo>
                <a:lnTo>
                  <a:pt x="973736" y="416298"/>
                </a:lnTo>
                <a:lnTo>
                  <a:pt x="886295" y="173270"/>
                </a:lnTo>
                <a:lnTo>
                  <a:pt x="875690" y="175142"/>
                </a:lnTo>
                <a:close/>
                <a:moveTo>
                  <a:pt x="908842" y="139592"/>
                </a:moveTo>
                <a:lnTo>
                  <a:pt x="911915" y="151540"/>
                </a:lnTo>
                <a:lnTo>
                  <a:pt x="905089" y="161704"/>
                </a:lnTo>
                <a:lnTo>
                  <a:pt x="991435" y="401688"/>
                </a:lnTo>
                <a:lnTo>
                  <a:pt x="1031417" y="96922"/>
                </a:lnTo>
                <a:close/>
                <a:moveTo>
                  <a:pt x="526996" y="304948"/>
                </a:moveTo>
                <a:lnTo>
                  <a:pt x="403517" y="448363"/>
                </a:lnTo>
                <a:lnTo>
                  <a:pt x="405133" y="454526"/>
                </a:lnTo>
                <a:lnTo>
                  <a:pt x="543544" y="470023"/>
                </a:lnTo>
                <a:lnTo>
                  <a:pt x="549587" y="460813"/>
                </a:lnTo>
                <a:lnTo>
                  <a:pt x="550269" y="460693"/>
                </a:lnTo>
                <a:close/>
                <a:moveTo>
                  <a:pt x="557823" y="279498"/>
                </a:moveTo>
                <a:lnTo>
                  <a:pt x="558196" y="281099"/>
                </a:lnTo>
                <a:lnTo>
                  <a:pt x="547617" y="296790"/>
                </a:lnTo>
                <a:lnTo>
                  <a:pt x="570577" y="450438"/>
                </a:lnTo>
                <a:lnTo>
                  <a:pt x="727383" y="232653"/>
                </a:lnTo>
                <a:close/>
                <a:moveTo>
                  <a:pt x="513785" y="251178"/>
                </a:moveTo>
                <a:cubicBezTo>
                  <a:pt x="520763" y="246655"/>
                  <a:pt x="529549" y="244925"/>
                  <a:pt x="536900" y="247095"/>
                </a:cubicBezTo>
                <a:lnTo>
                  <a:pt x="548138" y="256072"/>
                </a:lnTo>
                <a:lnTo>
                  <a:pt x="751233" y="199528"/>
                </a:lnTo>
                <a:lnTo>
                  <a:pt x="753140" y="196879"/>
                </a:lnTo>
                <a:lnTo>
                  <a:pt x="754661" y="198153"/>
                </a:lnTo>
                <a:lnTo>
                  <a:pt x="858953" y="134711"/>
                </a:lnTo>
                <a:lnTo>
                  <a:pt x="867150" y="122220"/>
                </a:lnTo>
                <a:cubicBezTo>
                  <a:pt x="875174" y="117020"/>
                  <a:pt x="883139" y="116316"/>
                  <a:pt x="890060" y="118395"/>
                </a:cubicBezTo>
                <a:lnTo>
                  <a:pt x="890642" y="118844"/>
                </a:lnTo>
                <a:lnTo>
                  <a:pt x="1035058" y="69172"/>
                </a:lnTo>
                <a:lnTo>
                  <a:pt x="1035155" y="68430"/>
                </a:lnTo>
                <a:lnTo>
                  <a:pt x="1035913" y="68878"/>
                </a:lnTo>
                <a:lnTo>
                  <a:pt x="1037354" y="68382"/>
                </a:lnTo>
                <a:lnTo>
                  <a:pt x="1331928" y="15346"/>
                </a:lnTo>
                <a:lnTo>
                  <a:pt x="1338906" y="4713"/>
                </a:lnTo>
                <a:cubicBezTo>
                  <a:pt x="1354255" y="-5236"/>
                  <a:pt x="1370768" y="1896"/>
                  <a:pt x="1378456" y="13758"/>
                </a:cubicBezTo>
                <a:lnTo>
                  <a:pt x="1378605" y="14339"/>
                </a:lnTo>
                <a:lnTo>
                  <a:pt x="1607047" y="70331"/>
                </a:lnTo>
                <a:lnTo>
                  <a:pt x="1626372" y="67212"/>
                </a:lnTo>
                <a:lnTo>
                  <a:pt x="1638860" y="76596"/>
                </a:lnTo>
                <a:lnTo>
                  <a:pt x="1804037" y="94951"/>
                </a:lnTo>
                <a:lnTo>
                  <a:pt x="1807817" y="89190"/>
                </a:lnTo>
                <a:cubicBezTo>
                  <a:pt x="1823167" y="79241"/>
                  <a:pt x="1839679" y="86374"/>
                  <a:pt x="1847367" y="98235"/>
                </a:cubicBezTo>
                <a:lnTo>
                  <a:pt x="1851495" y="114921"/>
                </a:lnTo>
                <a:lnTo>
                  <a:pt x="1982561" y="208390"/>
                </a:lnTo>
                <a:lnTo>
                  <a:pt x="2003961" y="204935"/>
                </a:lnTo>
                <a:cubicBezTo>
                  <a:pt x="2010968" y="206957"/>
                  <a:pt x="2017018" y="211706"/>
                  <a:pt x="2020862" y="217636"/>
                </a:cubicBezTo>
                <a:cubicBezTo>
                  <a:pt x="2028549" y="229497"/>
                  <a:pt x="2028317" y="247482"/>
                  <a:pt x="2012967" y="257431"/>
                </a:cubicBezTo>
                <a:lnTo>
                  <a:pt x="2007962" y="258267"/>
                </a:lnTo>
                <a:lnTo>
                  <a:pt x="2031974" y="488977"/>
                </a:lnTo>
                <a:lnTo>
                  <a:pt x="2046042" y="499549"/>
                </a:lnTo>
                <a:cubicBezTo>
                  <a:pt x="2054427" y="510957"/>
                  <a:pt x="2054193" y="528943"/>
                  <a:pt x="2038146" y="539343"/>
                </a:cubicBezTo>
                <a:lnTo>
                  <a:pt x="2026916" y="541219"/>
                </a:lnTo>
                <a:lnTo>
                  <a:pt x="1980674" y="698823"/>
                </a:lnTo>
                <a:lnTo>
                  <a:pt x="1985300" y="702401"/>
                </a:lnTo>
                <a:cubicBezTo>
                  <a:pt x="1992988" y="714262"/>
                  <a:pt x="1993453" y="731795"/>
                  <a:pt x="1977406" y="742195"/>
                </a:cubicBezTo>
                <a:cubicBezTo>
                  <a:pt x="1970429" y="746717"/>
                  <a:pt x="1961642" y="748449"/>
                  <a:pt x="1954291" y="746278"/>
                </a:cubicBezTo>
                <a:lnTo>
                  <a:pt x="1946075" y="739715"/>
                </a:lnTo>
                <a:lnTo>
                  <a:pt x="1825161" y="818084"/>
                </a:lnTo>
                <a:lnTo>
                  <a:pt x="1828084" y="830926"/>
                </a:lnTo>
                <a:cubicBezTo>
                  <a:pt x="1827068" y="838149"/>
                  <a:pt x="1823172" y="845132"/>
                  <a:pt x="1815498" y="850107"/>
                </a:cubicBezTo>
                <a:cubicBezTo>
                  <a:pt x="1807473" y="855307"/>
                  <a:pt x="1799508" y="856011"/>
                  <a:pt x="1792587" y="853932"/>
                </a:cubicBezTo>
                <a:lnTo>
                  <a:pt x="1784955" y="848028"/>
                </a:lnTo>
                <a:lnTo>
                  <a:pt x="1618671" y="988962"/>
                </a:lnTo>
                <a:lnTo>
                  <a:pt x="1621967" y="1002478"/>
                </a:lnTo>
                <a:lnTo>
                  <a:pt x="1618359" y="1007911"/>
                </a:lnTo>
                <a:lnTo>
                  <a:pt x="1620464" y="1017159"/>
                </a:lnTo>
                <a:cubicBezTo>
                  <a:pt x="1619448" y="1024382"/>
                  <a:pt x="1615552" y="1031365"/>
                  <a:pt x="1607878" y="1036339"/>
                </a:cubicBezTo>
                <a:lnTo>
                  <a:pt x="1585800" y="1040026"/>
                </a:lnTo>
                <a:lnTo>
                  <a:pt x="1400466" y="1370046"/>
                </a:lnTo>
                <a:lnTo>
                  <a:pt x="1402398" y="1371498"/>
                </a:lnTo>
                <a:lnTo>
                  <a:pt x="1404609" y="1381210"/>
                </a:lnTo>
                <a:lnTo>
                  <a:pt x="1576100" y="1459766"/>
                </a:lnTo>
                <a:lnTo>
                  <a:pt x="1580301" y="1453365"/>
                </a:lnTo>
                <a:cubicBezTo>
                  <a:pt x="1595650" y="1443416"/>
                  <a:pt x="1612163" y="1450548"/>
                  <a:pt x="1619850" y="1462410"/>
                </a:cubicBezTo>
                <a:cubicBezTo>
                  <a:pt x="1624269" y="1468462"/>
                  <a:pt x="1626307" y="1475811"/>
                  <a:pt x="1625235" y="1482946"/>
                </a:cubicBezTo>
                <a:lnTo>
                  <a:pt x="1616250" y="1495976"/>
                </a:lnTo>
                <a:lnTo>
                  <a:pt x="1695950" y="1698680"/>
                </a:lnTo>
                <a:lnTo>
                  <a:pt x="1697745" y="1698390"/>
                </a:lnTo>
                <a:cubicBezTo>
                  <a:pt x="1704752" y="1700412"/>
                  <a:pt x="1710803" y="1705160"/>
                  <a:pt x="1714646" y="1711091"/>
                </a:cubicBezTo>
                <a:cubicBezTo>
                  <a:pt x="1723032" y="1722499"/>
                  <a:pt x="1722798" y="1740485"/>
                  <a:pt x="1706751" y="1750886"/>
                </a:cubicBezTo>
                <a:lnTo>
                  <a:pt x="1701602" y="1751746"/>
                </a:lnTo>
                <a:lnTo>
                  <a:pt x="1662969" y="2061379"/>
                </a:lnTo>
                <a:lnTo>
                  <a:pt x="1667405" y="2064712"/>
                </a:lnTo>
                <a:cubicBezTo>
                  <a:pt x="1675093" y="2076573"/>
                  <a:pt x="1675558" y="2094106"/>
                  <a:pt x="1659511" y="2104507"/>
                </a:cubicBezTo>
                <a:lnTo>
                  <a:pt x="1657547" y="2104835"/>
                </a:lnTo>
                <a:lnTo>
                  <a:pt x="1657419" y="2105865"/>
                </a:lnTo>
                <a:lnTo>
                  <a:pt x="1656829" y="2104955"/>
                </a:lnTo>
                <a:lnTo>
                  <a:pt x="1636601" y="2108333"/>
                </a:lnTo>
                <a:cubicBezTo>
                  <a:pt x="1629680" y="2106254"/>
                  <a:pt x="1623805" y="2101393"/>
                  <a:pt x="1619961" y="2095463"/>
                </a:cubicBezTo>
                <a:cubicBezTo>
                  <a:pt x="1616117" y="2089532"/>
                  <a:pt x="1614253" y="2082070"/>
                  <a:pt x="1615269" y="2074848"/>
                </a:cubicBezTo>
                <a:lnTo>
                  <a:pt x="1626361" y="2057945"/>
                </a:lnTo>
                <a:lnTo>
                  <a:pt x="1486899" y="1842772"/>
                </a:lnTo>
                <a:lnTo>
                  <a:pt x="1476505" y="1844508"/>
                </a:lnTo>
                <a:cubicBezTo>
                  <a:pt x="1469584" y="1842430"/>
                  <a:pt x="1463709" y="1837568"/>
                  <a:pt x="1459865" y="1831638"/>
                </a:cubicBezTo>
                <a:cubicBezTo>
                  <a:pt x="1456021" y="1825707"/>
                  <a:pt x="1454158" y="1818246"/>
                  <a:pt x="1455173" y="1811023"/>
                </a:cubicBezTo>
                <a:lnTo>
                  <a:pt x="1458668" y="1805698"/>
                </a:lnTo>
                <a:lnTo>
                  <a:pt x="1364588" y="1717921"/>
                </a:lnTo>
                <a:lnTo>
                  <a:pt x="1364474" y="1718091"/>
                </a:lnTo>
                <a:cubicBezTo>
                  <a:pt x="1356450" y="1723292"/>
                  <a:pt x="1348485" y="1723996"/>
                  <a:pt x="1341564" y="1721917"/>
                </a:cubicBezTo>
                <a:lnTo>
                  <a:pt x="1334216" y="1716234"/>
                </a:lnTo>
                <a:lnTo>
                  <a:pt x="1104216" y="1916726"/>
                </a:lnTo>
                <a:lnTo>
                  <a:pt x="1107628" y="1931377"/>
                </a:lnTo>
                <a:cubicBezTo>
                  <a:pt x="1106555" y="1938513"/>
                  <a:pt x="1102547" y="1945321"/>
                  <a:pt x="1094872" y="1950296"/>
                </a:cubicBezTo>
                <a:cubicBezTo>
                  <a:pt x="1078824" y="1960697"/>
                  <a:pt x="1063010" y="1953112"/>
                  <a:pt x="1055322" y="1941252"/>
                </a:cubicBezTo>
                <a:lnTo>
                  <a:pt x="1055094" y="1940248"/>
                </a:lnTo>
                <a:lnTo>
                  <a:pt x="780584" y="1990224"/>
                </a:lnTo>
                <a:lnTo>
                  <a:pt x="780813" y="1991232"/>
                </a:lnTo>
                <a:cubicBezTo>
                  <a:pt x="779798" y="1998454"/>
                  <a:pt x="775902" y="2005438"/>
                  <a:pt x="768227" y="2010412"/>
                </a:cubicBezTo>
                <a:cubicBezTo>
                  <a:pt x="760203" y="2015613"/>
                  <a:pt x="752238" y="2016317"/>
                  <a:pt x="745317" y="2014238"/>
                </a:cubicBezTo>
                <a:lnTo>
                  <a:pt x="737386" y="2008104"/>
                </a:lnTo>
                <a:lnTo>
                  <a:pt x="734556" y="2010439"/>
                </a:lnTo>
                <a:lnTo>
                  <a:pt x="735440" y="2006599"/>
                </a:lnTo>
                <a:lnTo>
                  <a:pt x="728677" y="2001368"/>
                </a:lnTo>
                <a:cubicBezTo>
                  <a:pt x="724833" y="1995437"/>
                  <a:pt x="722970" y="1987976"/>
                  <a:pt x="723985" y="1980753"/>
                </a:cubicBezTo>
                <a:lnTo>
                  <a:pt x="724458" y="1980033"/>
                </a:lnTo>
                <a:lnTo>
                  <a:pt x="595122" y="1887478"/>
                </a:lnTo>
                <a:lnTo>
                  <a:pt x="594770" y="1888015"/>
                </a:lnTo>
                <a:cubicBezTo>
                  <a:pt x="587793" y="1892536"/>
                  <a:pt x="579006" y="1894268"/>
                  <a:pt x="571655" y="1892097"/>
                </a:cubicBezTo>
                <a:cubicBezTo>
                  <a:pt x="565453" y="1890173"/>
                  <a:pt x="559290" y="1885249"/>
                  <a:pt x="555220" y="1878970"/>
                </a:cubicBezTo>
                <a:lnTo>
                  <a:pt x="555079" y="1878350"/>
                </a:lnTo>
                <a:lnTo>
                  <a:pt x="451142" y="1895781"/>
                </a:lnTo>
                <a:lnTo>
                  <a:pt x="439697" y="1913221"/>
                </a:lnTo>
                <a:cubicBezTo>
                  <a:pt x="423650" y="1923622"/>
                  <a:pt x="407835" y="1916038"/>
                  <a:pt x="400148" y="1904177"/>
                </a:cubicBezTo>
                <a:lnTo>
                  <a:pt x="396946" y="1890112"/>
                </a:lnTo>
                <a:lnTo>
                  <a:pt x="257499" y="1807304"/>
                </a:lnTo>
                <a:lnTo>
                  <a:pt x="254393" y="1807868"/>
                </a:lnTo>
                <a:lnTo>
                  <a:pt x="248889" y="1812969"/>
                </a:lnTo>
                <a:lnTo>
                  <a:pt x="248159" y="1809001"/>
                </a:lnTo>
                <a:lnTo>
                  <a:pt x="245735" y="1809441"/>
                </a:lnTo>
                <a:cubicBezTo>
                  <a:pt x="241166" y="1808316"/>
                  <a:pt x="236996" y="1805322"/>
                  <a:pt x="234056" y="1800786"/>
                </a:cubicBezTo>
                <a:cubicBezTo>
                  <a:pt x="231343" y="1796600"/>
                  <a:pt x="230477" y="1792207"/>
                  <a:pt x="230761" y="1788059"/>
                </a:cubicBezTo>
                <a:lnTo>
                  <a:pt x="233836" y="1783614"/>
                </a:lnTo>
                <a:lnTo>
                  <a:pt x="124910" y="1640363"/>
                </a:lnTo>
                <a:lnTo>
                  <a:pt x="124258" y="1642082"/>
                </a:lnTo>
                <a:lnTo>
                  <a:pt x="121628" y="1637144"/>
                </a:lnTo>
                <a:lnTo>
                  <a:pt x="116701" y="1638063"/>
                </a:lnTo>
                <a:cubicBezTo>
                  <a:pt x="112799" y="1636629"/>
                  <a:pt x="108690" y="1633346"/>
                  <a:pt x="106429" y="1629858"/>
                </a:cubicBezTo>
                <a:cubicBezTo>
                  <a:pt x="103490" y="1625323"/>
                  <a:pt x="102634" y="1620181"/>
                  <a:pt x="103559" y="1615494"/>
                </a:cubicBezTo>
                <a:lnTo>
                  <a:pt x="106097" y="1611719"/>
                </a:lnTo>
                <a:lnTo>
                  <a:pt x="35818" y="1479307"/>
                </a:lnTo>
                <a:lnTo>
                  <a:pt x="21400" y="1481853"/>
                </a:lnTo>
                <a:cubicBezTo>
                  <a:pt x="15198" y="1479928"/>
                  <a:pt x="9035" y="1475006"/>
                  <a:pt x="4965" y="1468726"/>
                </a:cubicBezTo>
                <a:cubicBezTo>
                  <a:pt x="-2722" y="1456865"/>
                  <a:pt x="-2490" y="1438880"/>
                  <a:pt x="12860" y="1428931"/>
                </a:cubicBezTo>
                <a:lnTo>
                  <a:pt x="23429" y="1427166"/>
                </a:lnTo>
                <a:lnTo>
                  <a:pt x="23894" y="1255064"/>
                </a:lnTo>
                <a:lnTo>
                  <a:pt x="12228" y="1246041"/>
                </a:lnTo>
                <a:cubicBezTo>
                  <a:pt x="4541" y="1234180"/>
                  <a:pt x="4773" y="1216194"/>
                  <a:pt x="20123" y="1206246"/>
                </a:cubicBezTo>
                <a:lnTo>
                  <a:pt x="24511" y="1205471"/>
                </a:lnTo>
                <a:lnTo>
                  <a:pt x="27834" y="1054326"/>
                </a:lnTo>
                <a:lnTo>
                  <a:pt x="17579" y="1046393"/>
                </a:lnTo>
                <a:cubicBezTo>
                  <a:pt x="9891" y="1034532"/>
                  <a:pt x="10123" y="1016547"/>
                  <a:pt x="25473" y="1006598"/>
                </a:cubicBezTo>
                <a:lnTo>
                  <a:pt x="39049" y="1004406"/>
                </a:lnTo>
                <a:lnTo>
                  <a:pt x="102302" y="872789"/>
                </a:lnTo>
                <a:lnTo>
                  <a:pt x="102158" y="872678"/>
                </a:lnTo>
                <a:cubicBezTo>
                  <a:pt x="94470" y="860816"/>
                  <a:pt x="94703" y="842831"/>
                  <a:pt x="110052" y="832882"/>
                </a:cubicBezTo>
                <a:lnTo>
                  <a:pt x="115521" y="831999"/>
                </a:lnTo>
                <a:lnTo>
                  <a:pt x="128172" y="743472"/>
                </a:lnTo>
                <a:lnTo>
                  <a:pt x="118685" y="736134"/>
                </a:lnTo>
                <a:cubicBezTo>
                  <a:pt x="110997" y="724273"/>
                  <a:pt x="111229" y="706288"/>
                  <a:pt x="126579" y="696339"/>
                </a:cubicBezTo>
                <a:lnTo>
                  <a:pt x="141656" y="693676"/>
                </a:lnTo>
                <a:lnTo>
                  <a:pt x="166418" y="624697"/>
                </a:lnTo>
                <a:lnTo>
                  <a:pt x="160316" y="619978"/>
                </a:lnTo>
                <a:cubicBezTo>
                  <a:pt x="152628" y="608116"/>
                  <a:pt x="152861" y="590131"/>
                  <a:pt x="168211" y="580182"/>
                </a:cubicBezTo>
                <a:cubicBezTo>
                  <a:pt x="175886" y="575208"/>
                  <a:pt x="183851" y="574504"/>
                  <a:pt x="190859" y="576526"/>
                </a:cubicBezTo>
                <a:lnTo>
                  <a:pt x="197939" y="581846"/>
                </a:lnTo>
                <a:lnTo>
                  <a:pt x="352128" y="462277"/>
                </a:lnTo>
                <a:lnTo>
                  <a:pt x="350519" y="455210"/>
                </a:lnTo>
                <a:cubicBezTo>
                  <a:pt x="351535" y="447988"/>
                  <a:pt x="355430" y="441004"/>
                  <a:pt x="363105" y="436030"/>
                </a:cubicBezTo>
                <a:lnTo>
                  <a:pt x="383796" y="432375"/>
                </a:lnTo>
                <a:lnTo>
                  <a:pt x="505728" y="290260"/>
                </a:lnTo>
                <a:lnTo>
                  <a:pt x="501199" y="270358"/>
                </a:lnTo>
                <a:cubicBezTo>
                  <a:pt x="502215" y="263136"/>
                  <a:pt x="506110" y="256152"/>
                  <a:pt x="513785" y="251178"/>
                </a:cubicBezTo>
                <a:close/>
              </a:path>
            </a:pathLst>
          </a:custGeom>
          <a:solidFill>
            <a:schemeClr val="accent1"/>
          </a:solidFill>
          <a:ln w="8293" cap="flat">
            <a:noFill/>
            <a:prstDash val="solid"/>
            <a:miter/>
          </a:ln>
        </p:spPr>
        <p:txBody>
          <a:bodyPr rtlCol="0" anchor="ctr"/>
          <a:lstStyle/>
          <a:p>
            <a:endParaRPr lang="ko-KR" altLang="en-US"/>
          </a:p>
        </p:txBody>
      </p:sp>
      <p:graphicFrame>
        <p:nvGraphicFramePr>
          <p:cNvPr id="7" name="Content Placeholder 2">
            <a:extLst>
              <a:ext uri="{FF2B5EF4-FFF2-40B4-BE49-F238E27FC236}">
                <a16:creationId xmlns:a16="http://schemas.microsoft.com/office/drawing/2014/main" id="{37191B38-D3D0-BDF4-7D9B-E1EDB919C304}"/>
              </a:ext>
            </a:extLst>
          </p:cNvPr>
          <p:cNvGraphicFramePr/>
          <p:nvPr>
            <p:extLst>
              <p:ext uri="{D42A27DB-BD31-4B8C-83A1-F6EECF244321}">
                <p14:modId xmlns:p14="http://schemas.microsoft.com/office/powerpoint/2010/main" val="2776722001"/>
              </p:ext>
            </p:extLst>
          </p:nvPr>
        </p:nvGraphicFramePr>
        <p:xfrm>
          <a:off x="3488266" y="1354666"/>
          <a:ext cx="8043334" cy="51708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Picture 7">
            <a:extLst>
              <a:ext uri="{FF2B5EF4-FFF2-40B4-BE49-F238E27FC236}">
                <a16:creationId xmlns:a16="http://schemas.microsoft.com/office/drawing/2014/main" id="{2B3FAC58-C391-C5E7-05CA-F22D7542A6E6}"/>
              </a:ext>
            </a:extLst>
          </p:cNvPr>
          <p:cNvPicPr>
            <a:picLocks noChangeAspect="1"/>
          </p:cNvPicPr>
          <p:nvPr/>
        </p:nvPicPr>
        <p:blipFill>
          <a:blip r:embed="rId8"/>
          <a:stretch>
            <a:fillRect/>
          </a:stretch>
        </p:blipFill>
        <p:spPr>
          <a:xfrm>
            <a:off x="11239500" y="5495925"/>
            <a:ext cx="952500" cy="1362075"/>
          </a:xfrm>
          <a:prstGeom prst="rect">
            <a:avLst/>
          </a:prstGeom>
        </p:spPr>
      </p:pic>
    </p:spTree>
    <p:extLst>
      <p:ext uri="{BB962C8B-B14F-4D97-AF65-F5344CB8AC3E}">
        <p14:creationId xmlns:p14="http://schemas.microsoft.com/office/powerpoint/2010/main" val="5187491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9" name="Rectangle 58">
            <a:extLst>
              <a:ext uri="{FF2B5EF4-FFF2-40B4-BE49-F238E27FC236}">
                <a16:creationId xmlns:a16="http://schemas.microsoft.com/office/drawing/2014/main" id="{53E60C6D-4E85-4E14-BCDF-BF15C241F7C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151294" y="486184"/>
            <a:ext cx="5397237" cy="1325563"/>
          </a:xfrm>
        </p:spPr>
        <p:txBody>
          <a:bodyPr>
            <a:normAutofit/>
          </a:bodyPr>
          <a:lstStyle/>
          <a:p>
            <a:r>
              <a:rPr lang="el-GR" sz="2800" b="1" dirty="0"/>
              <a:t>Οι ακόλουθες δέκα (10) δεξιότητες θεωρούνται σήμερα ως οι κυριότερες: </a:t>
            </a:r>
            <a:endParaRPr lang="en-US" sz="2800" b="1" dirty="0"/>
          </a:p>
        </p:txBody>
      </p:sp>
      <p:pic>
        <p:nvPicPr>
          <p:cNvPr id="7" name="Picture 6">
            <a:extLst>
              <a:ext uri="{FF2B5EF4-FFF2-40B4-BE49-F238E27FC236}">
                <a16:creationId xmlns:a16="http://schemas.microsoft.com/office/drawing/2014/main" id="{418B6AE4-892B-CD5F-D98B-C2D3EB44DA57}"/>
              </a:ext>
            </a:extLst>
          </p:cNvPr>
          <p:cNvPicPr>
            <a:picLocks noChangeAspect="1"/>
          </p:cNvPicPr>
          <p:nvPr/>
        </p:nvPicPr>
        <p:blipFill>
          <a:blip r:embed="rId2"/>
          <a:stretch>
            <a:fillRect/>
          </a:stretch>
        </p:blipFill>
        <p:spPr>
          <a:xfrm>
            <a:off x="122225" y="518657"/>
            <a:ext cx="4555700" cy="728911"/>
          </a:xfrm>
          <a:custGeom>
            <a:avLst/>
            <a:gdLst/>
            <a:ahLst/>
            <a:cxnLst/>
            <a:rect l="l" t="t" r="r" b="b"/>
            <a:pathLst>
              <a:path w="4555700" h="2733294">
                <a:moveTo>
                  <a:pt x="82217" y="0"/>
                </a:moveTo>
                <a:lnTo>
                  <a:pt x="4473483" y="0"/>
                </a:lnTo>
                <a:cubicBezTo>
                  <a:pt x="4518890" y="0"/>
                  <a:pt x="4555700" y="36810"/>
                  <a:pt x="4555700" y="82217"/>
                </a:cubicBezTo>
                <a:lnTo>
                  <a:pt x="4555700" y="2651077"/>
                </a:lnTo>
                <a:cubicBezTo>
                  <a:pt x="4555700" y="2696484"/>
                  <a:pt x="4518890" y="2733294"/>
                  <a:pt x="4473483" y="2733294"/>
                </a:cubicBezTo>
                <a:lnTo>
                  <a:pt x="82217" y="2733294"/>
                </a:lnTo>
                <a:cubicBezTo>
                  <a:pt x="36810" y="2733294"/>
                  <a:pt x="0" y="2696484"/>
                  <a:pt x="0" y="2651077"/>
                </a:cubicBezTo>
                <a:lnTo>
                  <a:pt x="0" y="82217"/>
                </a:lnTo>
                <a:cubicBezTo>
                  <a:pt x="0" y="36810"/>
                  <a:pt x="36810" y="0"/>
                  <a:pt x="82217" y="0"/>
                </a:cubicBezTo>
                <a:close/>
              </a:path>
            </a:pathLst>
          </a:custGeom>
        </p:spPr>
      </p:pic>
      <p:sp>
        <p:nvSpPr>
          <p:cNvPr id="61" name="Freeform: Shape 60">
            <a:extLst>
              <a:ext uri="{FF2B5EF4-FFF2-40B4-BE49-F238E27FC236}">
                <a16:creationId xmlns:a16="http://schemas.microsoft.com/office/drawing/2014/main" id="{7D42D292-4C48-479B-9E59-E29CD9871C0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rcRect b="-1"/>
          <a:stretch>
            <a:fillRect/>
          </a:stretch>
        </p:blipFill>
        <p:spPr>
          <a:xfrm>
            <a:off x="698353" y="3526029"/>
            <a:ext cx="2819624" cy="2733293"/>
          </a:xfrm>
          <a:custGeom>
            <a:avLst/>
            <a:gdLst/>
            <a:ahLst/>
            <a:cxnLst/>
            <a:rect l="l" t="t" r="r" b="b"/>
            <a:pathLst>
              <a:path w="4438338" h="2323972">
                <a:moveTo>
                  <a:pt x="69905" y="0"/>
                </a:moveTo>
                <a:lnTo>
                  <a:pt x="4368433" y="0"/>
                </a:lnTo>
                <a:cubicBezTo>
                  <a:pt x="4407040" y="0"/>
                  <a:pt x="4438338" y="31298"/>
                  <a:pt x="4438338" y="69905"/>
                </a:cubicBezTo>
                <a:lnTo>
                  <a:pt x="4438338" y="2254067"/>
                </a:lnTo>
                <a:cubicBezTo>
                  <a:pt x="4438338" y="2292674"/>
                  <a:pt x="4407040" y="2323972"/>
                  <a:pt x="4368433" y="2323972"/>
                </a:cubicBezTo>
                <a:lnTo>
                  <a:pt x="69905" y="2323972"/>
                </a:lnTo>
                <a:cubicBezTo>
                  <a:pt x="31298" y="2323972"/>
                  <a:pt x="0" y="2292674"/>
                  <a:pt x="0" y="2254067"/>
                </a:cubicBezTo>
                <a:lnTo>
                  <a:pt x="0" y="69905"/>
                </a:lnTo>
                <a:cubicBezTo>
                  <a:pt x="0" y="31298"/>
                  <a:pt x="31298" y="0"/>
                  <a:pt x="69905" y="0"/>
                </a:cubicBezTo>
                <a:close/>
              </a:path>
            </a:pathLst>
          </a:custGeom>
        </p:spPr>
      </p:pic>
      <p:sp>
        <p:nvSpPr>
          <p:cNvPr id="3" name="Content Placeholder 2"/>
          <p:cNvSpPr>
            <a:spLocks noGrp="1"/>
          </p:cNvSpPr>
          <p:nvPr>
            <p:ph idx="1"/>
          </p:nvPr>
        </p:nvSpPr>
        <p:spPr>
          <a:xfrm>
            <a:off x="6151294" y="1946684"/>
            <a:ext cx="5397237" cy="4351338"/>
          </a:xfrm>
        </p:spPr>
        <p:txBody>
          <a:bodyPr>
            <a:normAutofit/>
          </a:bodyPr>
          <a:lstStyle/>
          <a:p>
            <a:r>
              <a:rPr lang="el-GR" sz="2200"/>
              <a:t>Ανθεκτικότητα</a:t>
            </a:r>
          </a:p>
          <a:p>
            <a:r>
              <a:rPr lang="el-GR" sz="2200"/>
              <a:t>Διαχείριση χρόνου</a:t>
            </a:r>
          </a:p>
          <a:p>
            <a:r>
              <a:rPr lang="el-GR" sz="2200"/>
              <a:t>Δημιουργικότητα και καινοτομία</a:t>
            </a:r>
          </a:p>
          <a:p>
            <a:r>
              <a:rPr lang="el-GR" sz="2200"/>
              <a:t>Ευελιξία</a:t>
            </a:r>
          </a:p>
          <a:p>
            <a:r>
              <a:rPr lang="el-GR" sz="2200"/>
              <a:t>Προσαρμοστικότητα</a:t>
            </a:r>
          </a:p>
          <a:p>
            <a:r>
              <a:rPr lang="el-GR" sz="2200"/>
              <a:t>Ενσυναίσθηση</a:t>
            </a:r>
          </a:p>
          <a:p>
            <a:r>
              <a:rPr lang="el-GR" sz="2200"/>
              <a:t>Επίλυση προβλήματος</a:t>
            </a:r>
          </a:p>
          <a:p>
            <a:r>
              <a:rPr lang="el-GR" sz="2200"/>
              <a:t>Κριτική σκέψη</a:t>
            </a:r>
          </a:p>
          <a:p>
            <a:r>
              <a:rPr lang="el-GR" sz="2200"/>
              <a:t>Ομαδικότητα και συνεργασία </a:t>
            </a:r>
          </a:p>
          <a:p>
            <a:r>
              <a:rPr lang="el-GR" sz="2200"/>
              <a:t>Οργανωτικότητα</a:t>
            </a:r>
          </a:p>
          <a:p>
            <a:endParaRPr lang="en-US" sz="2200"/>
          </a:p>
        </p:txBody>
      </p:sp>
      <p:sp>
        <p:nvSpPr>
          <p:cNvPr id="63" name="Arc 62">
            <a:extLst>
              <a:ext uri="{FF2B5EF4-FFF2-40B4-BE49-F238E27FC236}">
                <a16:creationId xmlns:a16="http://schemas.microsoft.com/office/drawing/2014/main" id="{533DF362-939D-4EEE-8DC4-6B54607E561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95198">
            <a:off x="1539683" y="162676"/>
            <a:ext cx="4083433" cy="4083433"/>
          </a:xfrm>
          <a:prstGeom prst="arc">
            <a:avLst>
              <a:gd name="adj1" fmla="val 17445962"/>
              <a:gd name="adj2" fmla="val 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 name="Footer Placeholder 3"/>
          <p:cNvSpPr>
            <a:spLocks noGrp="1"/>
          </p:cNvSpPr>
          <p:nvPr>
            <p:ph type="ftr" sz="quarter" idx="11"/>
          </p:nvPr>
        </p:nvSpPr>
        <p:spPr>
          <a:xfrm>
            <a:off x="4038600" y="6356350"/>
            <a:ext cx="4114800" cy="365125"/>
          </a:xfrm>
        </p:spPr>
        <p:txBody>
          <a:bodyPr>
            <a:normAutofit/>
          </a:bodyPr>
          <a:lstStyle/>
          <a:p>
            <a:pPr>
              <a:lnSpc>
                <a:spcPct val="90000"/>
              </a:lnSpc>
              <a:spcAft>
                <a:spcPts val="600"/>
              </a:spcAft>
            </a:pPr>
            <a:r>
              <a:rPr lang="el-GR" sz="1000"/>
              <a:t>Υπηρεσία Συμβουλευτικής &amp; Επαγγελματικής Αγωγής, Οκτώβριος 2026</a:t>
            </a:r>
            <a:endParaRPr lang="en-US" sz="1000"/>
          </a:p>
        </p:txBody>
      </p:sp>
      <p:pic>
        <p:nvPicPr>
          <p:cNvPr id="9" name="Picture 8">
            <a:extLst>
              <a:ext uri="{FF2B5EF4-FFF2-40B4-BE49-F238E27FC236}">
                <a16:creationId xmlns:a16="http://schemas.microsoft.com/office/drawing/2014/main" id="{80241EDD-07D6-98B3-2544-F6A9B8A84767}"/>
              </a:ext>
            </a:extLst>
          </p:cNvPr>
          <p:cNvPicPr>
            <a:picLocks noChangeAspect="1"/>
          </p:cNvPicPr>
          <p:nvPr/>
        </p:nvPicPr>
        <p:blipFill>
          <a:blip r:embed="rId4"/>
          <a:stretch>
            <a:fillRect/>
          </a:stretch>
        </p:blipFill>
        <p:spPr>
          <a:xfrm>
            <a:off x="11239500" y="5495925"/>
            <a:ext cx="952500" cy="1362075"/>
          </a:xfrm>
          <a:prstGeom prst="rect">
            <a:avLst/>
          </a:prstGeom>
        </p:spPr>
      </p:pic>
      <p:pic>
        <p:nvPicPr>
          <p:cNvPr id="8" name="Picture 7">
            <a:extLst>
              <a:ext uri="{FF2B5EF4-FFF2-40B4-BE49-F238E27FC236}">
                <a16:creationId xmlns:a16="http://schemas.microsoft.com/office/drawing/2014/main" id="{DEF4A9CF-D387-7B7D-1390-5466CB345931}"/>
              </a:ext>
            </a:extLst>
          </p:cNvPr>
          <p:cNvPicPr>
            <a:picLocks noChangeAspect="1"/>
          </p:cNvPicPr>
          <p:nvPr/>
        </p:nvPicPr>
        <p:blipFill>
          <a:blip r:embed="rId5"/>
          <a:stretch>
            <a:fillRect/>
          </a:stretch>
        </p:blipFill>
        <p:spPr>
          <a:xfrm>
            <a:off x="122225" y="1350255"/>
            <a:ext cx="4122777" cy="1470787"/>
          </a:xfrm>
          <a:prstGeom prst="rect">
            <a:avLst/>
          </a:prstGeom>
        </p:spPr>
      </p:pic>
    </p:spTree>
    <p:extLst>
      <p:ext uri="{BB962C8B-B14F-4D97-AF65-F5344CB8AC3E}">
        <p14:creationId xmlns:p14="http://schemas.microsoft.com/office/powerpoint/2010/main" val="132705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201CC55D-ED54-4C5C-95E6-10947BD1103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4">
            <a:extLst>
              <a:ext uri="{FF2B5EF4-FFF2-40B4-BE49-F238E27FC236}">
                <a16:creationId xmlns:a16="http://schemas.microsoft.com/office/drawing/2014/main" id="{1DE889C7-FAD6-4397-98E2-05D503484459}"/>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26" name="Rectangle 25">
              <a:extLst>
                <a:ext uri="{FF2B5EF4-FFF2-40B4-BE49-F238E27FC236}">
                  <a16:creationId xmlns:a16="http://schemas.microsoft.com/office/drawing/2014/main" id="{F399A70F-F8CD-4992-9EF5-6CF15472E73F}"/>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48F4FEDC-6D80-458C-A665-075D9B9500FD}"/>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9" name="Rectangle 28">
            <a:extLst>
              <a:ext uri="{FF2B5EF4-FFF2-40B4-BE49-F238E27FC236}">
                <a16:creationId xmlns:a16="http://schemas.microsoft.com/office/drawing/2014/main" id="{3873B707-463F-40B0-8227-E8CC6C67EB2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840979" y="22290"/>
            <a:ext cx="2630879" cy="2122387"/>
          </a:xfrm>
          <a:prstGeom prst="rect">
            <a:avLst/>
          </a:prstGeom>
        </p:spPr>
        <p:txBody>
          <a:bodyPr vert="horz" lIns="91440" tIns="45720" rIns="91440" bIns="45720" rtlCol="0" anchor="ctr">
            <a:normAutofit/>
          </a:bodyPr>
          <a:lstStyle/>
          <a:p>
            <a:pPr indent="-228600">
              <a:lnSpc>
                <a:spcPct val="90000"/>
              </a:lnSpc>
              <a:spcBef>
                <a:spcPct val="0"/>
              </a:spcBef>
              <a:spcAft>
                <a:spcPts val="600"/>
              </a:spcAft>
              <a:buFont typeface="Arial" panose="020B0604020202020204" pitchFamily="34" charset="0"/>
              <a:buChar char="•"/>
            </a:pPr>
            <a:r>
              <a:rPr lang="en-US" sz="2000" b="1" dirty="0" err="1"/>
              <a:t>Ενδι</a:t>
            </a:r>
            <a:r>
              <a:rPr lang="en-US" sz="2000" b="1" dirty="0"/>
              <a:t>αφέροντα</a:t>
            </a:r>
            <a:endParaRPr lang="en-US" sz="2000" dirty="0"/>
          </a:p>
        </p:txBody>
      </p:sp>
      <p:sp>
        <p:nvSpPr>
          <p:cNvPr id="31" name="Rectangle 30">
            <a:extLst>
              <a:ext uri="{FF2B5EF4-FFF2-40B4-BE49-F238E27FC236}">
                <a16:creationId xmlns:a16="http://schemas.microsoft.com/office/drawing/2014/main" id="{C13237C8-E62C-4F0D-A318-BD6FB6C2D13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19C9EAEA-39D0-4B0E-A0EB-51E7B26740B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2" cstate="screen">
            <a:extLst>
              <a:ext uri="{28A0092B-C50C-407E-A947-70E740481C1C}">
                <a14:useLocalDpi xmlns:a14="http://schemas.microsoft.com/office/drawing/2010/main"/>
              </a:ext>
            </a:extLst>
          </a:blip>
          <a:srcRect b="-1"/>
          <a:stretch>
            <a:fillRect/>
          </a:stretch>
        </p:blipFill>
        <p:spPr>
          <a:xfrm>
            <a:off x="5977788" y="799352"/>
            <a:ext cx="5425410" cy="5259296"/>
          </a:xfrm>
          <a:prstGeom prst="rect">
            <a:avLst/>
          </a:prstGeom>
        </p:spPr>
      </p:pic>
      <p:sp>
        <p:nvSpPr>
          <p:cNvPr id="4" name="Footer Placeholder 3"/>
          <p:cNvSpPr>
            <a:spLocks noGrp="1"/>
          </p:cNvSpPr>
          <p:nvPr>
            <p:ph type="ftr" sz="quarter" idx="11"/>
          </p:nvPr>
        </p:nvSpPr>
        <p:spPr>
          <a:xfrm>
            <a:off x="5685810" y="6492240"/>
            <a:ext cx="3050866" cy="365125"/>
          </a:xfrm>
        </p:spPr>
        <p:txBody>
          <a:bodyPr vert="horz" lIns="91440" tIns="45720" rIns="91440" bIns="45720" rtlCol="0" anchor="ctr">
            <a:normAutofit/>
          </a:bodyPr>
          <a:lstStyle/>
          <a:p>
            <a:pPr algn="l">
              <a:lnSpc>
                <a:spcPct val="90000"/>
              </a:lnSpc>
              <a:spcAft>
                <a:spcPts val="600"/>
              </a:spcAft>
              <a:defRPr/>
            </a:pPr>
            <a:r>
              <a:rPr lang="el-GR" sz="900" kern="1200">
                <a:solidFill>
                  <a:prstClr val="black">
                    <a:tint val="75000"/>
                  </a:prstClr>
                </a:solidFill>
                <a:latin typeface="Calibri" panose="020F0502020204030204"/>
                <a:ea typeface="+mn-ea"/>
                <a:cs typeface="+mn-cs"/>
              </a:rPr>
              <a:t>Υπηρεσία Συμβουλευτικής &amp; Επαγγελματικής Αγωγής, Οκτώβριος 2026</a:t>
            </a:r>
            <a:endParaRPr lang="en-US" sz="900" kern="1200">
              <a:solidFill>
                <a:prstClr val="black">
                  <a:tint val="75000"/>
                </a:prstClr>
              </a:solidFill>
              <a:latin typeface="Calibri" panose="020F0502020204030204"/>
              <a:ea typeface="+mn-ea"/>
              <a:cs typeface="+mn-cs"/>
            </a:endParaRPr>
          </a:p>
        </p:txBody>
      </p:sp>
      <p:graphicFrame>
        <p:nvGraphicFramePr>
          <p:cNvPr id="37" name="Content Placeholder 2">
            <a:extLst>
              <a:ext uri="{FF2B5EF4-FFF2-40B4-BE49-F238E27FC236}">
                <a16:creationId xmlns:a16="http://schemas.microsoft.com/office/drawing/2014/main" id="{74490439-39B6-C4BF-6A8D-86BA7E4DE545}"/>
              </a:ext>
            </a:extLst>
          </p:cNvPr>
          <p:cNvGraphicFramePr/>
          <p:nvPr>
            <p:extLst>
              <p:ext uri="{D42A27DB-BD31-4B8C-83A1-F6EECF244321}">
                <p14:modId xmlns:p14="http://schemas.microsoft.com/office/powerpoint/2010/main" val="1594383323"/>
              </p:ext>
            </p:extLst>
          </p:nvPr>
        </p:nvGraphicFramePr>
        <p:xfrm>
          <a:off x="43681" y="1756944"/>
          <a:ext cx="5685810" cy="35917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Picture 7">
            <a:extLst>
              <a:ext uri="{FF2B5EF4-FFF2-40B4-BE49-F238E27FC236}">
                <a16:creationId xmlns:a16="http://schemas.microsoft.com/office/drawing/2014/main" id="{BD84C12A-17C0-74F8-CFBD-DBB0C8850B5D}"/>
              </a:ext>
            </a:extLst>
          </p:cNvPr>
          <p:cNvPicPr>
            <a:picLocks noChangeAspect="1"/>
          </p:cNvPicPr>
          <p:nvPr/>
        </p:nvPicPr>
        <p:blipFill>
          <a:blip r:embed="rId8"/>
          <a:stretch>
            <a:fillRect/>
          </a:stretch>
        </p:blipFill>
        <p:spPr>
          <a:xfrm>
            <a:off x="0" y="5631646"/>
            <a:ext cx="4061812" cy="1204064"/>
          </a:xfrm>
          <a:prstGeom prst="rect">
            <a:avLst/>
          </a:prstGeom>
        </p:spPr>
      </p:pic>
      <p:pic>
        <p:nvPicPr>
          <p:cNvPr id="15" name="Picture 14">
            <a:extLst>
              <a:ext uri="{FF2B5EF4-FFF2-40B4-BE49-F238E27FC236}">
                <a16:creationId xmlns:a16="http://schemas.microsoft.com/office/drawing/2014/main" id="{C1B34AF8-A3A1-33A2-534E-3B57EFEB244B}"/>
              </a:ext>
            </a:extLst>
          </p:cNvPr>
          <p:cNvPicPr>
            <a:picLocks noChangeAspect="1"/>
          </p:cNvPicPr>
          <p:nvPr/>
        </p:nvPicPr>
        <p:blipFill>
          <a:blip r:embed="rId9"/>
          <a:stretch>
            <a:fillRect/>
          </a:stretch>
        </p:blipFill>
        <p:spPr>
          <a:xfrm>
            <a:off x="11239500" y="5495925"/>
            <a:ext cx="952500" cy="1362075"/>
          </a:xfrm>
          <a:prstGeom prst="rect">
            <a:avLst/>
          </a:prstGeom>
        </p:spPr>
      </p:pic>
    </p:spTree>
    <p:extLst>
      <p:ext uri="{BB962C8B-B14F-4D97-AF65-F5344CB8AC3E}">
        <p14:creationId xmlns:p14="http://schemas.microsoft.com/office/powerpoint/2010/main" val="4197410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385E990-5CF7-2ADA-9590-96FA43CA76B6}"/>
              </a:ext>
            </a:extLst>
          </p:cNvPr>
          <p:cNvPicPr>
            <a:picLocks noChangeAspect="1"/>
          </p:cNvPicPr>
          <p:nvPr/>
        </p:nvPicPr>
        <p:blipFill>
          <a:blip r:embed="rId2"/>
          <a:stretch>
            <a:fillRect/>
          </a:stretch>
        </p:blipFill>
        <p:spPr>
          <a:xfrm>
            <a:off x="11239500" y="5495925"/>
            <a:ext cx="952500" cy="1362075"/>
          </a:xfrm>
          <a:prstGeom prst="rect">
            <a:avLst/>
          </a:prstGeom>
        </p:spPr>
      </p:pic>
      <p:sp>
        <p:nvSpPr>
          <p:cNvPr id="2" name="Title 1"/>
          <p:cNvSpPr>
            <a:spLocks noGrp="1"/>
          </p:cNvSpPr>
          <p:nvPr>
            <p:ph type="title"/>
          </p:nvPr>
        </p:nvSpPr>
        <p:spPr>
          <a:xfrm>
            <a:off x="464681" y="104794"/>
            <a:ext cx="8596668" cy="1320800"/>
          </a:xfrm>
        </p:spPr>
        <p:txBody>
          <a:bodyPr>
            <a:normAutofit/>
          </a:bodyPr>
          <a:lstStyle/>
          <a:p>
            <a:r>
              <a:rPr lang="el-GR" sz="3600" b="1" dirty="0">
                <a:solidFill>
                  <a:srgbClr val="FFC000"/>
                </a:solidFill>
              </a:rPr>
              <a:t>Αξίες</a:t>
            </a:r>
            <a:endParaRPr lang="en-US" sz="3600" b="1" dirty="0">
              <a:solidFill>
                <a:srgbClr val="FFC000"/>
              </a:solidFill>
            </a:endParaRPr>
          </a:p>
        </p:txBody>
      </p:sp>
      <p:sp>
        <p:nvSpPr>
          <p:cNvPr id="3" name="Content Placeholder 2"/>
          <p:cNvSpPr>
            <a:spLocks noGrp="1"/>
          </p:cNvSpPr>
          <p:nvPr>
            <p:ph idx="1"/>
          </p:nvPr>
        </p:nvSpPr>
        <p:spPr>
          <a:xfrm>
            <a:off x="295594" y="1744687"/>
            <a:ext cx="5083544" cy="4247012"/>
          </a:xfrm>
          <a:solidFill>
            <a:schemeClr val="accent1">
              <a:lumMod val="20000"/>
              <a:lumOff val="80000"/>
            </a:schemeClr>
          </a:solidFill>
        </p:spPr>
        <p:txBody>
          <a:bodyPr/>
          <a:lstStyle/>
          <a:p>
            <a:pPr marL="0" indent="0" algn="just">
              <a:lnSpc>
                <a:spcPct val="100000"/>
              </a:lnSpc>
              <a:buNone/>
            </a:pPr>
            <a:r>
              <a:rPr lang="el-GR" sz="1800" dirty="0"/>
              <a:t>Οι Αξίες είναι αυτά στα οποία </a:t>
            </a:r>
            <a:r>
              <a:rPr lang="el-GR" sz="1800" b="1" dirty="0"/>
              <a:t>ΠΡΟΣΔΙΔΩ ΑΞΙΑ/ΕΙΝΑΙ ΣΗΜΑΝΤΙΚΑ </a:t>
            </a:r>
            <a:r>
              <a:rPr lang="el-GR" sz="1800" dirty="0"/>
              <a:t>στη ζωή μου. Οι Αξίες όμως αναπτύσσονται και </a:t>
            </a:r>
            <a:r>
              <a:rPr lang="el-GR" sz="1800" b="1" dirty="0"/>
              <a:t>καλλιεργούνται ΚΑΙ με την επίδραση του Πλαισίου (Περιβάλλοντος). Επηρεάζουν τη συμπεριφορά, τις επιλογές και τις αποφάσεις μας </a:t>
            </a:r>
            <a:r>
              <a:rPr lang="el-GR" sz="1800" dirty="0"/>
              <a:t>τόσο στην προσωπική όσο και στην επαγγελματική μας ζωή.</a:t>
            </a:r>
            <a:endParaRPr lang="el-GR" dirty="0"/>
          </a:p>
          <a:p>
            <a:pPr marL="0" indent="0">
              <a:buNone/>
            </a:pPr>
            <a:endParaRPr lang="el-GR" dirty="0"/>
          </a:p>
        </p:txBody>
      </p:sp>
      <p:sp>
        <p:nvSpPr>
          <p:cNvPr id="4" name="Footer Placeholder 3"/>
          <p:cNvSpPr>
            <a:spLocks noGrp="1"/>
          </p:cNvSpPr>
          <p:nvPr>
            <p:ph type="ftr" sz="quarter" idx="11"/>
          </p:nvPr>
        </p:nvSpPr>
        <p:spPr>
          <a:xfrm>
            <a:off x="2909862" y="6471336"/>
            <a:ext cx="6297612" cy="365125"/>
          </a:xfrm>
        </p:spPr>
        <p:txBody>
          <a:bodyPr/>
          <a:lstStyle/>
          <a:p>
            <a:r>
              <a:rPr lang="el-GR"/>
              <a:t>Υπηρεσία Συμβουλευτικής &amp; Επαγγελματικής Αγωγής, Οκτώβριος 2026</a:t>
            </a:r>
            <a:endParaRPr lang="en-US" dirty="0"/>
          </a:p>
        </p:txBody>
      </p:sp>
      <p:sp>
        <p:nvSpPr>
          <p:cNvPr id="7" name="TextBox 6">
            <a:extLst>
              <a:ext uri="{FF2B5EF4-FFF2-40B4-BE49-F238E27FC236}">
                <a16:creationId xmlns:a16="http://schemas.microsoft.com/office/drawing/2014/main" id="{3C826F04-1273-47CE-9BA7-F407EC7076F7}"/>
              </a:ext>
            </a:extLst>
          </p:cNvPr>
          <p:cNvSpPr txBox="1"/>
          <p:nvPr/>
        </p:nvSpPr>
        <p:spPr>
          <a:xfrm>
            <a:off x="5812162" y="3960374"/>
            <a:ext cx="6203272" cy="2031325"/>
          </a:xfrm>
          <a:custGeom>
            <a:avLst/>
            <a:gdLst>
              <a:gd name="csX0" fmla="*/ 0 w 6203272"/>
              <a:gd name="csY0" fmla="*/ 0 h 2031325"/>
              <a:gd name="csX1" fmla="*/ 813318 w 6203272"/>
              <a:gd name="csY1" fmla="*/ 0 h 2031325"/>
              <a:gd name="csX2" fmla="*/ 1502570 w 6203272"/>
              <a:gd name="csY2" fmla="*/ 0 h 2031325"/>
              <a:gd name="csX3" fmla="*/ 2067757 w 6203272"/>
              <a:gd name="csY3" fmla="*/ 0 h 2031325"/>
              <a:gd name="csX4" fmla="*/ 2632944 w 6203272"/>
              <a:gd name="csY4" fmla="*/ 0 h 2031325"/>
              <a:gd name="csX5" fmla="*/ 3198131 w 6203272"/>
              <a:gd name="csY5" fmla="*/ 0 h 2031325"/>
              <a:gd name="csX6" fmla="*/ 3825351 w 6203272"/>
              <a:gd name="csY6" fmla="*/ 0 h 2031325"/>
              <a:gd name="csX7" fmla="*/ 4452571 w 6203272"/>
              <a:gd name="csY7" fmla="*/ 0 h 2031325"/>
              <a:gd name="csX8" fmla="*/ 4955725 w 6203272"/>
              <a:gd name="csY8" fmla="*/ 0 h 2031325"/>
              <a:gd name="csX9" fmla="*/ 5520912 w 6203272"/>
              <a:gd name="csY9" fmla="*/ 0 h 2031325"/>
              <a:gd name="csX10" fmla="*/ 6203272 w 6203272"/>
              <a:gd name="csY10" fmla="*/ 0 h 2031325"/>
              <a:gd name="csX11" fmla="*/ 6203272 w 6203272"/>
              <a:gd name="csY11" fmla="*/ 677108 h 2031325"/>
              <a:gd name="csX12" fmla="*/ 6203272 w 6203272"/>
              <a:gd name="csY12" fmla="*/ 1354217 h 2031325"/>
              <a:gd name="csX13" fmla="*/ 6203272 w 6203272"/>
              <a:gd name="csY13" fmla="*/ 2031325 h 2031325"/>
              <a:gd name="csX14" fmla="*/ 5451987 w 6203272"/>
              <a:gd name="csY14" fmla="*/ 2031325 h 2031325"/>
              <a:gd name="csX15" fmla="*/ 4700702 w 6203272"/>
              <a:gd name="csY15" fmla="*/ 2031325 h 2031325"/>
              <a:gd name="csX16" fmla="*/ 3887384 w 6203272"/>
              <a:gd name="csY16" fmla="*/ 2031325 h 2031325"/>
              <a:gd name="csX17" fmla="*/ 3198131 w 6203272"/>
              <a:gd name="csY17" fmla="*/ 2031325 h 2031325"/>
              <a:gd name="csX18" fmla="*/ 2384813 w 6203272"/>
              <a:gd name="csY18" fmla="*/ 2031325 h 2031325"/>
              <a:gd name="csX19" fmla="*/ 1633528 w 6203272"/>
              <a:gd name="csY19" fmla="*/ 2031325 h 2031325"/>
              <a:gd name="csX20" fmla="*/ 1130374 w 6203272"/>
              <a:gd name="csY20" fmla="*/ 2031325 h 2031325"/>
              <a:gd name="csX21" fmla="*/ 0 w 6203272"/>
              <a:gd name="csY21" fmla="*/ 2031325 h 2031325"/>
              <a:gd name="csX22" fmla="*/ 0 w 6203272"/>
              <a:gd name="csY22" fmla="*/ 1333903 h 2031325"/>
              <a:gd name="csX23" fmla="*/ 0 w 6203272"/>
              <a:gd name="csY23" fmla="*/ 677108 h 2031325"/>
              <a:gd name="csX24" fmla="*/ 0 w 6203272"/>
              <a:gd name="csY24" fmla="*/ 0 h 20313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6203272" h="2031325" extrusionOk="0">
                <a:moveTo>
                  <a:pt x="0" y="0"/>
                </a:moveTo>
                <a:cubicBezTo>
                  <a:pt x="355432" y="19718"/>
                  <a:pt x="665079" y="-14444"/>
                  <a:pt x="813318" y="0"/>
                </a:cubicBezTo>
                <a:cubicBezTo>
                  <a:pt x="954478" y="-51361"/>
                  <a:pt x="1394030" y="-17690"/>
                  <a:pt x="1502570" y="0"/>
                </a:cubicBezTo>
                <a:cubicBezTo>
                  <a:pt x="1593945" y="5992"/>
                  <a:pt x="1779692" y="-11690"/>
                  <a:pt x="2067757" y="0"/>
                </a:cubicBezTo>
                <a:cubicBezTo>
                  <a:pt x="2307202" y="56549"/>
                  <a:pt x="2485615" y="-12746"/>
                  <a:pt x="2632944" y="0"/>
                </a:cubicBezTo>
                <a:cubicBezTo>
                  <a:pt x="2817488" y="50646"/>
                  <a:pt x="2988992" y="52596"/>
                  <a:pt x="3198131" y="0"/>
                </a:cubicBezTo>
                <a:cubicBezTo>
                  <a:pt x="3456989" y="24394"/>
                  <a:pt x="3568466" y="31931"/>
                  <a:pt x="3825351" y="0"/>
                </a:cubicBezTo>
                <a:cubicBezTo>
                  <a:pt x="4065768" y="-44542"/>
                  <a:pt x="4155856" y="-52551"/>
                  <a:pt x="4452571" y="0"/>
                </a:cubicBezTo>
                <a:cubicBezTo>
                  <a:pt x="4771708" y="34555"/>
                  <a:pt x="4709629" y="-16194"/>
                  <a:pt x="4955725" y="0"/>
                </a:cubicBezTo>
                <a:cubicBezTo>
                  <a:pt x="5192547" y="-7397"/>
                  <a:pt x="5266068" y="-2439"/>
                  <a:pt x="5520912" y="0"/>
                </a:cubicBezTo>
                <a:cubicBezTo>
                  <a:pt x="5757760" y="34459"/>
                  <a:pt x="5979282" y="28981"/>
                  <a:pt x="6203272" y="0"/>
                </a:cubicBezTo>
                <a:cubicBezTo>
                  <a:pt x="6141110" y="230845"/>
                  <a:pt x="6199482" y="458535"/>
                  <a:pt x="6203272" y="677108"/>
                </a:cubicBezTo>
                <a:cubicBezTo>
                  <a:pt x="6238180" y="895428"/>
                  <a:pt x="6241743" y="1009110"/>
                  <a:pt x="6203272" y="1354217"/>
                </a:cubicBezTo>
                <a:cubicBezTo>
                  <a:pt x="6162027" y="1629743"/>
                  <a:pt x="6170383" y="1831780"/>
                  <a:pt x="6203272" y="2031325"/>
                </a:cubicBezTo>
                <a:cubicBezTo>
                  <a:pt x="5918865" y="2032967"/>
                  <a:pt x="5789249" y="2020388"/>
                  <a:pt x="5451987" y="2031325"/>
                </a:cubicBezTo>
                <a:cubicBezTo>
                  <a:pt x="5203812" y="1951409"/>
                  <a:pt x="5028294" y="2081802"/>
                  <a:pt x="4700702" y="2031325"/>
                </a:cubicBezTo>
                <a:cubicBezTo>
                  <a:pt x="4444948" y="2036463"/>
                  <a:pt x="4173965" y="2064577"/>
                  <a:pt x="3887384" y="2031325"/>
                </a:cubicBezTo>
                <a:cubicBezTo>
                  <a:pt x="3602275" y="2012390"/>
                  <a:pt x="3332808" y="2045411"/>
                  <a:pt x="3198131" y="2031325"/>
                </a:cubicBezTo>
                <a:cubicBezTo>
                  <a:pt x="3095194" y="2075786"/>
                  <a:pt x="2816513" y="2152588"/>
                  <a:pt x="2384813" y="2031325"/>
                </a:cubicBezTo>
                <a:cubicBezTo>
                  <a:pt x="2007831" y="2022040"/>
                  <a:pt x="1914212" y="2058448"/>
                  <a:pt x="1633528" y="2031325"/>
                </a:cubicBezTo>
                <a:cubicBezTo>
                  <a:pt x="1353307" y="2034010"/>
                  <a:pt x="1317452" y="2030191"/>
                  <a:pt x="1130374" y="2031325"/>
                </a:cubicBezTo>
                <a:cubicBezTo>
                  <a:pt x="921584" y="2119211"/>
                  <a:pt x="304483" y="2004642"/>
                  <a:pt x="0" y="2031325"/>
                </a:cubicBezTo>
                <a:cubicBezTo>
                  <a:pt x="18237" y="1735365"/>
                  <a:pt x="-37140" y="1496766"/>
                  <a:pt x="0" y="1333903"/>
                </a:cubicBezTo>
                <a:cubicBezTo>
                  <a:pt x="58073" y="1113747"/>
                  <a:pt x="1538" y="982989"/>
                  <a:pt x="0" y="677108"/>
                </a:cubicBezTo>
                <a:cubicBezTo>
                  <a:pt x="-1142" y="481888"/>
                  <a:pt x="-1376" y="148561"/>
                  <a:pt x="0" y="0"/>
                </a:cubicBezTo>
                <a:close/>
              </a:path>
            </a:pathLst>
          </a:custGeom>
          <a:noFill/>
          <a:ln w="57150">
            <a:solidFill>
              <a:srgbClr val="0070C0"/>
            </a:solidFill>
            <a:extLst>
              <a:ext uri="{C807C97D-BFC1-408E-A445-0C87EB9F89A2}">
                <ask:lineSketchStyleProps xmlns="" xmlns:ask="http://schemas.microsoft.com/office/drawing/2018/sketchyshapes" sd="3351834039">
                  <a:custGeom>
                    <a:avLst/>
                    <a:gdLst>
                      <a:gd name="connsiteX0" fmla="*/ 0 w 6203272"/>
                      <a:gd name="connsiteY0" fmla="*/ 0 h 2031325"/>
                      <a:gd name="connsiteX1" fmla="*/ 813318 w 6203272"/>
                      <a:gd name="connsiteY1" fmla="*/ 0 h 2031325"/>
                      <a:gd name="connsiteX2" fmla="*/ 1502570 w 6203272"/>
                      <a:gd name="connsiteY2" fmla="*/ 0 h 2031325"/>
                      <a:gd name="connsiteX3" fmla="*/ 2067757 w 6203272"/>
                      <a:gd name="connsiteY3" fmla="*/ 0 h 2031325"/>
                      <a:gd name="connsiteX4" fmla="*/ 2632944 w 6203272"/>
                      <a:gd name="connsiteY4" fmla="*/ 0 h 2031325"/>
                      <a:gd name="connsiteX5" fmla="*/ 3198131 w 6203272"/>
                      <a:gd name="connsiteY5" fmla="*/ 0 h 2031325"/>
                      <a:gd name="connsiteX6" fmla="*/ 3825351 w 6203272"/>
                      <a:gd name="connsiteY6" fmla="*/ 0 h 2031325"/>
                      <a:gd name="connsiteX7" fmla="*/ 4452571 w 6203272"/>
                      <a:gd name="connsiteY7" fmla="*/ 0 h 2031325"/>
                      <a:gd name="connsiteX8" fmla="*/ 4955725 w 6203272"/>
                      <a:gd name="connsiteY8" fmla="*/ 0 h 2031325"/>
                      <a:gd name="connsiteX9" fmla="*/ 5520912 w 6203272"/>
                      <a:gd name="connsiteY9" fmla="*/ 0 h 2031325"/>
                      <a:gd name="connsiteX10" fmla="*/ 6203272 w 6203272"/>
                      <a:gd name="connsiteY10" fmla="*/ 0 h 2031325"/>
                      <a:gd name="connsiteX11" fmla="*/ 6203272 w 6203272"/>
                      <a:gd name="connsiteY11" fmla="*/ 677108 h 2031325"/>
                      <a:gd name="connsiteX12" fmla="*/ 6203272 w 6203272"/>
                      <a:gd name="connsiteY12" fmla="*/ 1354217 h 2031325"/>
                      <a:gd name="connsiteX13" fmla="*/ 6203272 w 6203272"/>
                      <a:gd name="connsiteY13" fmla="*/ 2031325 h 2031325"/>
                      <a:gd name="connsiteX14" fmla="*/ 5451987 w 6203272"/>
                      <a:gd name="connsiteY14" fmla="*/ 2031325 h 2031325"/>
                      <a:gd name="connsiteX15" fmla="*/ 4700702 w 6203272"/>
                      <a:gd name="connsiteY15" fmla="*/ 2031325 h 2031325"/>
                      <a:gd name="connsiteX16" fmla="*/ 3887384 w 6203272"/>
                      <a:gd name="connsiteY16" fmla="*/ 2031325 h 2031325"/>
                      <a:gd name="connsiteX17" fmla="*/ 3198131 w 6203272"/>
                      <a:gd name="connsiteY17" fmla="*/ 2031325 h 2031325"/>
                      <a:gd name="connsiteX18" fmla="*/ 2384813 w 6203272"/>
                      <a:gd name="connsiteY18" fmla="*/ 2031325 h 2031325"/>
                      <a:gd name="connsiteX19" fmla="*/ 1633528 w 6203272"/>
                      <a:gd name="connsiteY19" fmla="*/ 2031325 h 2031325"/>
                      <a:gd name="connsiteX20" fmla="*/ 1130374 w 6203272"/>
                      <a:gd name="connsiteY20" fmla="*/ 2031325 h 2031325"/>
                      <a:gd name="connsiteX21" fmla="*/ 0 w 6203272"/>
                      <a:gd name="connsiteY21" fmla="*/ 2031325 h 2031325"/>
                      <a:gd name="connsiteX22" fmla="*/ 0 w 6203272"/>
                      <a:gd name="connsiteY22" fmla="*/ 1333903 h 2031325"/>
                      <a:gd name="connsiteX23" fmla="*/ 0 w 6203272"/>
                      <a:gd name="connsiteY23" fmla="*/ 677108 h 2031325"/>
                      <a:gd name="connsiteX24" fmla="*/ 0 w 6203272"/>
                      <a:gd name="connsiteY24" fmla="*/ 0 h 2031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203272" h="2031325" extrusionOk="0">
                        <a:moveTo>
                          <a:pt x="0" y="0"/>
                        </a:moveTo>
                        <a:cubicBezTo>
                          <a:pt x="347442" y="9133"/>
                          <a:pt x="638904" y="8215"/>
                          <a:pt x="813318" y="0"/>
                        </a:cubicBezTo>
                        <a:cubicBezTo>
                          <a:pt x="977580" y="-35827"/>
                          <a:pt x="1364806" y="-26055"/>
                          <a:pt x="1502570" y="0"/>
                        </a:cubicBezTo>
                        <a:cubicBezTo>
                          <a:pt x="1614506" y="14470"/>
                          <a:pt x="1818273" y="-12922"/>
                          <a:pt x="2067757" y="0"/>
                        </a:cubicBezTo>
                        <a:cubicBezTo>
                          <a:pt x="2307959" y="35043"/>
                          <a:pt x="2499921" y="-15354"/>
                          <a:pt x="2632944" y="0"/>
                        </a:cubicBezTo>
                        <a:cubicBezTo>
                          <a:pt x="2789043" y="34636"/>
                          <a:pt x="2963137" y="18291"/>
                          <a:pt x="3198131" y="0"/>
                        </a:cubicBezTo>
                        <a:cubicBezTo>
                          <a:pt x="3458045" y="19770"/>
                          <a:pt x="3575409" y="29968"/>
                          <a:pt x="3825351" y="0"/>
                        </a:cubicBezTo>
                        <a:cubicBezTo>
                          <a:pt x="4064662" y="-42402"/>
                          <a:pt x="4148827" y="-33933"/>
                          <a:pt x="4452571" y="0"/>
                        </a:cubicBezTo>
                        <a:cubicBezTo>
                          <a:pt x="4762320" y="26494"/>
                          <a:pt x="4717808" y="-15272"/>
                          <a:pt x="4955725" y="0"/>
                        </a:cubicBezTo>
                        <a:cubicBezTo>
                          <a:pt x="5190923" y="-3396"/>
                          <a:pt x="5269554" y="-4291"/>
                          <a:pt x="5520912" y="0"/>
                        </a:cubicBezTo>
                        <a:cubicBezTo>
                          <a:pt x="5760595" y="25351"/>
                          <a:pt x="5960385" y="14744"/>
                          <a:pt x="6203272" y="0"/>
                        </a:cubicBezTo>
                        <a:cubicBezTo>
                          <a:pt x="6150256" y="227167"/>
                          <a:pt x="6189256" y="447243"/>
                          <a:pt x="6203272" y="677108"/>
                        </a:cubicBezTo>
                        <a:cubicBezTo>
                          <a:pt x="6235316" y="898098"/>
                          <a:pt x="6224993" y="1032730"/>
                          <a:pt x="6203272" y="1354217"/>
                        </a:cubicBezTo>
                        <a:cubicBezTo>
                          <a:pt x="6173287" y="1643330"/>
                          <a:pt x="6198590" y="1819599"/>
                          <a:pt x="6203272" y="2031325"/>
                        </a:cubicBezTo>
                        <a:cubicBezTo>
                          <a:pt x="5927702" y="2039184"/>
                          <a:pt x="5747879" y="2037746"/>
                          <a:pt x="5451987" y="2031325"/>
                        </a:cubicBezTo>
                        <a:cubicBezTo>
                          <a:pt x="5191450" y="1983215"/>
                          <a:pt x="5034179" y="2059770"/>
                          <a:pt x="4700702" y="2031325"/>
                        </a:cubicBezTo>
                        <a:cubicBezTo>
                          <a:pt x="4402191" y="2024890"/>
                          <a:pt x="4158685" y="2011675"/>
                          <a:pt x="3887384" y="2031325"/>
                        </a:cubicBezTo>
                        <a:cubicBezTo>
                          <a:pt x="3609591" y="2033257"/>
                          <a:pt x="3345361" y="2037692"/>
                          <a:pt x="3198131" y="2031325"/>
                        </a:cubicBezTo>
                        <a:cubicBezTo>
                          <a:pt x="3044312" y="2042287"/>
                          <a:pt x="2794460" y="2113293"/>
                          <a:pt x="2384813" y="2031325"/>
                        </a:cubicBezTo>
                        <a:cubicBezTo>
                          <a:pt x="2007099" y="2010472"/>
                          <a:pt x="1908882" y="2052674"/>
                          <a:pt x="1633528" y="2031325"/>
                        </a:cubicBezTo>
                        <a:cubicBezTo>
                          <a:pt x="1363572" y="2031764"/>
                          <a:pt x="1321798" y="2039166"/>
                          <a:pt x="1130374" y="2031325"/>
                        </a:cubicBezTo>
                        <a:cubicBezTo>
                          <a:pt x="933011" y="2033057"/>
                          <a:pt x="386895" y="2010100"/>
                          <a:pt x="0" y="2031325"/>
                        </a:cubicBezTo>
                        <a:cubicBezTo>
                          <a:pt x="18979" y="1759298"/>
                          <a:pt x="-17242" y="1488225"/>
                          <a:pt x="0" y="1333903"/>
                        </a:cubicBezTo>
                        <a:cubicBezTo>
                          <a:pt x="29113" y="1150133"/>
                          <a:pt x="-4955" y="931605"/>
                          <a:pt x="0" y="677108"/>
                        </a:cubicBezTo>
                        <a:cubicBezTo>
                          <a:pt x="4311" y="470022"/>
                          <a:pt x="-15446" y="158776"/>
                          <a:pt x="0" y="0"/>
                        </a:cubicBezTo>
                        <a:close/>
                      </a:path>
                    </a:pathLst>
                  </a:custGeom>
                  <ask:type>
                    <ask:lineSketchFreehand/>
                  </ask:type>
                </ask:lineSketchStyleProps>
              </a:ext>
            </a:extLst>
          </a:ln>
        </p:spPr>
        <p:txBody>
          <a:bodyPr wrap="square">
            <a:spAutoFit/>
          </a:bodyPr>
          <a:lstStyle/>
          <a:p>
            <a:r>
              <a:rPr lang="el-GR" b="1" dirty="0"/>
              <a:t>Παράδειγμα:</a:t>
            </a:r>
          </a:p>
          <a:p>
            <a:r>
              <a:rPr lang="el-GR" dirty="0"/>
              <a:t>-Αν κάποιος θεωρεί σημαντική αξία την </a:t>
            </a:r>
            <a:r>
              <a:rPr lang="el-GR" b="1" dirty="0"/>
              <a:t>ειλικρίνεια, </a:t>
            </a:r>
            <a:r>
              <a:rPr lang="el-GR" dirty="0"/>
              <a:t>θα προσπαθεί πάντα να λέει την αλήθεια, ακόμα κι όταν είναι δύσκολο. </a:t>
            </a:r>
          </a:p>
          <a:p>
            <a:r>
              <a:rPr lang="el-GR" dirty="0"/>
              <a:t>Αυτό θα τον βοηθά να παίρνει κατάλληλες αποφάσεις για     </a:t>
            </a:r>
          </a:p>
          <a:p>
            <a:r>
              <a:rPr lang="el-GR" dirty="0"/>
              <a:t>τον εαυτό του και να ζει με τρόπο που τον κάνει να  </a:t>
            </a:r>
          </a:p>
          <a:p>
            <a:r>
              <a:rPr lang="el-GR" dirty="0"/>
              <a:t>                           νιώθει καλά και πλήρης.</a:t>
            </a:r>
            <a:endParaRPr lang="en-US" dirty="0"/>
          </a:p>
        </p:txBody>
      </p:sp>
      <p:sp>
        <p:nvSpPr>
          <p:cNvPr id="9" name="TextBox 8">
            <a:extLst>
              <a:ext uri="{FF2B5EF4-FFF2-40B4-BE49-F238E27FC236}">
                <a16:creationId xmlns:a16="http://schemas.microsoft.com/office/drawing/2014/main" id="{15946B0D-A26B-4934-9298-935FFCAF3B54}"/>
              </a:ext>
            </a:extLst>
          </p:cNvPr>
          <p:cNvSpPr txBox="1"/>
          <p:nvPr/>
        </p:nvSpPr>
        <p:spPr>
          <a:xfrm>
            <a:off x="5864319" y="1580287"/>
            <a:ext cx="6098958" cy="2031325"/>
          </a:xfrm>
          <a:custGeom>
            <a:avLst/>
            <a:gdLst>
              <a:gd name="csX0" fmla="*/ 0 w 6098958"/>
              <a:gd name="csY0" fmla="*/ 0 h 2031325"/>
              <a:gd name="csX1" fmla="*/ 494693 w 6098958"/>
              <a:gd name="csY1" fmla="*/ 0 h 2031325"/>
              <a:gd name="csX2" fmla="*/ 1111366 w 6098958"/>
              <a:gd name="csY2" fmla="*/ 0 h 2031325"/>
              <a:gd name="csX3" fmla="*/ 1850017 w 6098958"/>
              <a:gd name="csY3" fmla="*/ 0 h 2031325"/>
              <a:gd name="csX4" fmla="*/ 2405700 w 6098958"/>
              <a:gd name="csY4" fmla="*/ 0 h 2031325"/>
              <a:gd name="csX5" fmla="*/ 2961383 w 6098958"/>
              <a:gd name="csY5" fmla="*/ 0 h 2031325"/>
              <a:gd name="csX6" fmla="*/ 3578055 w 6098958"/>
              <a:gd name="csY6" fmla="*/ 0 h 2031325"/>
              <a:gd name="csX7" fmla="*/ 4133738 w 6098958"/>
              <a:gd name="csY7" fmla="*/ 0 h 2031325"/>
              <a:gd name="csX8" fmla="*/ 4872390 w 6098958"/>
              <a:gd name="csY8" fmla="*/ 0 h 2031325"/>
              <a:gd name="csX9" fmla="*/ 6098958 w 6098958"/>
              <a:gd name="csY9" fmla="*/ 0 h 2031325"/>
              <a:gd name="csX10" fmla="*/ 6098958 w 6098958"/>
              <a:gd name="csY10" fmla="*/ 507831 h 2031325"/>
              <a:gd name="csX11" fmla="*/ 6098958 w 6098958"/>
              <a:gd name="csY11" fmla="*/ 1015662 h 2031325"/>
              <a:gd name="csX12" fmla="*/ 6098958 w 6098958"/>
              <a:gd name="csY12" fmla="*/ 1482866 h 2031325"/>
              <a:gd name="csX13" fmla="*/ 6098958 w 6098958"/>
              <a:gd name="csY13" fmla="*/ 2031325 h 2031325"/>
              <a:gd name="csX14" fmla="*/ 5421296 w 6098958"/>
              <a:gd name="csY14" fmla="*/ 2031325 h 2031325"/>
              <a:gd name="csX15" fmla="*/ 4743634 w 6098958"/>
              <a:gd name="csY15" fmla="*/ 2031325 h 2031325"/>
              <a:gd name="csX16" fmla="*/ 4004982 w 6098958"/>
              <a:gd name="csY16" fmla="*/ 2031325 h 2031325"/>
              <a:gd name="csX17" fmla="*/ 3449300 w 6098958"/>
              <a:gd name="csY17" fmla="*/ 2031325 h 2031325"/>
              <a:gd name="csX18" fmla="*/ 2710648 w 6098958"/>
              <a:gd name="csY18" fmla="*/ 2031325 h 2031325"/>
              <a:gd name="csX19" fmla="*/ 2093976 w 6098958"/>
              <a:gd name="csY19" fmla="*/ 2031325 h 2031325"/>
              <a:gd name="csX20" fmla="*/ 1294334 w 6098958"/>
              <a:gd name="csY20" fmla="*/ 2031325 h 2031325"/>
              <a:gd name="csX21" fmla="*/ 738652 w 6098958"/>
              <a:gd name="csY21" fmla="*/ 2031325 h 2031325"/>
              <a:gd name="csX22" fmla="*/ 0 w 6098958"/>
              <a:gd name="csY22" fmla="*/ 2031325 h 2031325"/>
              <a:gd name="csX23" fmla="*/ 0 w 6098958"/>
              <a:gd name="csY23" fmla="*/ 1584432 h 2031325"/>
              <a:gd name="csX24" fmla="*/ 0 w 6098958"/>
              <a:gd name="csY24" fmla="*/ 1096914 h 2031325"/>
              <a:gd name="csX25" fmla="*/ 0 w 6098958"/>
              <a:gd name="csY25" fmla="*/ 548457 h 2031325"/>
              <a:gd name="csX26" fmla="*/ 0 w 6098958"/>
              <a:gd name="csY26" fmla="*/ 0 h 20313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6098958" h="2031325" extrusionOk="0">
                <a:moveTo>
                  <a:pt x="0" y="0"/>
                </a:moveTo>
                <a:cubicBezTo>
                  <a:pt x="94181" y="-6849"/>
                  <a:pt x="295349" y="-16030"/>
                  <a:pt x="494693" y="0"/>
                </a:cubicBezTo>
                <a:cubicBezTo>
                  <a:pt x="684452" y="46200"/>
                  <a:pt x="916080" y="8291"/>
                  <a:pt x="1111366" y="0"/>
                </a:cubicBezTo>
                <a:cubicBezTo>
                  <a:pt x="1299390" y="4704"/>
                  <a:pt x="1536926" y="-37236"/>
                  <a:pt x="1850017" y="0"/>
                </a:cubicBezTo>
                <a:cubicBezTo>
                  <a:pt x="2163245" y="-32472"/>
                  <a:pt x="2202366" y="306"/>
                  <a:pt x="2405700" y="0"/>
                </a:cubicBezTo>
                <a:cubicBezTo>
                  <a:pt x="2594793" y="-63213"/>
                  <a:pt x="2822524" y="30561"/>
                  <a:pt x="2961383" y="0"/>
                </a:cubicBezTo>
                <a:cubicBezTo>
                  <a:pt x="3025996" y="4171"/>
                  <a:pt x="3378108" y="55755"/>
                  <a:pt x="3578055" y="0"/>
                </a:cubicBezTo>
                <a:cubicBezTo>
                  <a:pt x="3848984" y="-27221"/>
                  <a:pt x="3987216" y="-35852"/>
                  <a:pt x="4133738" y="0"/>
                </a:cubicBezTo>
                <a:cubicBezTo>
                  <a:pt x="4291226" y="10710"/>
                  <a:pt x="4543647" y="46543"/>
                  <a:pt x="4872390" y="0"/>
                </a:cubicBezTo>
                <a:cubicBezTo>
                  <a:pt x="5245654" y="-115394"/>
                  <a:pt x="5619761" y="-93405"/>
                  <a:pt x="6098958" y="0"/>
                </a:cubicBezTo>
                <a:cubicBezTo>
                  <a:pt x="6085133" y="144092"/>
                  <a:pt x="6154666" y="396492"/>
                  <a:pt x="6098958" y="507831"/>
                </a:cubicBezTo>
                <a:cubicBezTo>
                  <a:pt x="6027535" y="633904"/>
                  <a:pt x="6143558" y="793139"/>
                  <a:pt x="6098958" y="1015662"/>
                </a:cubicBezTo>
                <a:cubicBezTo>
                  <a:pt x="6093771" y="1208272"/>
                  <a:pt x="6149024" y="1369203"/>
                  <a:pt x="6098958" y="1482866"/>
                </a:cubicBezTo>
                <a:cubicBezTo>
                  <a:pt x="6103719" y="1559752"/>
                  <a:pt x="6085554" y="1834411"/>
                  <a:pt x="6098958" y="2031325"/>
                </a:cubicBezTo>
                <a:cubicBezTo>
                  <a:pt x="5833107" y="2031733"/>
                  <a:pt x="5647714" y="2042984"/>
                  <a:pt x="5421296" y="2031325"/>
                </a:cubicBezTo>
                <a:cubicBezTo>
                  <a:pt x="5178001" y="2048233"/>
                  <a:pt x="5097188" y="2050975"/>
                  <a:pt x="4743634" y="2031325"/>
                </a:cubicBezTo>
                <a:cubicBezTo>
                  <a:pt x="4371076" y="2027759"/>
                  <a:pt x="4208487" y="2041553"/>
                  <a:pt x="4004982" y="2031325"/>
                </a:cubicBezTo>
                <a:cubicBezTo>
                  <a:pt x="3776176" y="2036379"/>
                  <a:pt x="3691772" y="2021590"/>
                  <a:pt x="3449300" y="2031325"/>
                </a:cubicBezTo>
                <a:cubicBezTo>
                  <a:pt x="3154372" y="2083034"/>
                  <a:pt x="2943282" y="2018582"/>
                  <a:pt x="2710648" y="2031325"/>
                </a:cubicBezTo>
                <a:cubicBezTo>
                  <a:pt x="2503115" y="2033157"/>
                  <a:pt x="2387764" y="1998489"/>
                  <a:pt x="2093976" y="2031325"/>
                </a:cubicBezTo>
                <a:cubicBezTo>
                  <a:pt x="1833384" y="2001459"/>
                  <a:pt x="1649950" y="2024788"/>
                  <a:pt x="1294334" y="2031325"/>
                </a:cubicBezTo>
                <a:cubicBezTo>
                  <a:pt x="906153" y="2053515"/>
                  <a:pt x="939184" y="2048877"/>
                  <a:pt x="738652" y="2031325"/>
                </a:cubicBezTo>
                <a:cubicBezTo>
                  <a:pt x="570154" y="2036351"/>
                  <a:pt x="159679" y="2052774"/>
                  <a:pt x="0" y="2031325"/>
                </a:cubicBezTo>
                <a:cubicBezTo>
                  <a:pt x="-22014" y="1933504"/>
                  <a:pt x="-11460" y="1761172"/>
                  <a:pt x="0" y="1584432"/>
                </a:cubicBezTo>
                <a:cubicBezTo>
                  <a:pt x="-22921" y="1409664"/>
                  <a:pt x="-44864" y="1315853"/>
                  <a:pt x="0" y="1096914"/>
                </a:cubicBezTo>
                <a:cubicBezTo>
                  <a:pt x="23599" y="895472"/>
                  <a:pt x="43334" y="786128"/>
                  <a:pt x="0" y="548457"/>
                </a:cubicBezTo>
                <a:cubicBezTo>
                  <a:pt x="-26210" y="300982"/>
                  <a:pt x="24780" y="224828"/>
                  <a:pt x="0" y="0"/>
                </a:cubicBezTo>
                <a:close/>
              </a:path>
            </a:pathLst>
          </a:custGeom>
          <a:noFill/>
          <a:ln w="57150">
            <a:solidFill>
              <a:schemeClr val="accent2">
                <a:lumMod val="60000"/>
                <a:lumOff val="40000"/>
              </a:schemeClr>
            </a:solidFill>
            <a:extLst>
              <a:ext uri="{C807C97D-BFC1-408E-A445-0C87EB9F89A2}">
                <ask:lineSketchStyleProps xmlns="" xmlns:ask="http://schemas.microsoft.com/office/drawing/2018/sketchyshapes" sd="1890607646">
                  <a:custGeom>
                    <a:avLst/>
                    <a:gdLst>
                      <a:gd name="connsiteX0" fmla="*/ 0 w 6098958"/>
                      <a:gd name="connsiteY0" fmla="*/ 0 h 2308324"/>
                      <a:gd name="connsiteX1" fmla="*/ 494693 w 6098958"/>
                      <a:gd name="connsiteY1" fmla="*/ 0 h 2308324"/>
                      <a:gd name="connsiteX2" fmla="*/ 1111366 w 6098958"/>
                      <a:gd name="connsiteY2" fmla="*/ 0 h 2308324"/>
                      <a:gd name="connsiteX3" fmla="*/ 1850017 w 6098958"/>
                      <a:gd name="connsiteY3" fmla="*/ 0 h 2308324"/>
                      <a:gd name="connsiteX4" fmla="*/ 2405700 w 6098958"/>
                      <a:gd name="connsiteY4" fmla="*/ 0 h 2308324"/>
                      <a:gd name="connsiteX5" fmla="*/ 2961383 w 6098958"/>
                      <a:gd name="connsiteY5" fmla="*/ 0 h 2308324"/>
                      <a:gd name="connsiteX6" fmla="*/ 3578055 w 6098958"/>
                      <a:gd name="connsiteY6" fmla="*/ 0 h 2308324"/>
                      <a:gd name="connsiteX7" fmla="*/ 4133738 w 6098958"/>
                      <a:gd name="connsiteY7" fmla="*/ 0 h 2308324"/>
                      <a:gd name="connsiteX8" fmla="*/ 4872390 w 6098958"/>
                      <a:gd name="connsiteY8" fmla="*/ 0 h 2308324"/>
                      <a:gd name="connsiteX9" fmla="*/ 6098958 w 6098958"/>
                      <a:gd name="connsiteY9" fmla="*/ 0 h 2308324"/>
                      <a:gd name="connsiteX10" fmla="*/ 6098958 w 6098958"/>
                      <a:gd name="connsiteY10" fmla="*/ 577081 h 2308324"/>
                      <a:gd name="connsiteX11" fmla="*/ 6098958 w 6098958"/>
                      <a:gd name="connsiteY11" fmla="*/ 1154162 h 2308324"/>
                      <a:gd name="connsiteX12" fmla="*/ 6098958 w 6098958"/>
                      <a:gd name="connsiteY12" fmla="*/ 1685076 h 2308324"/>
                      <a:gd name="connsiteX13" fmla="*/ 6098958 w 6098958"/>
                      <a:gd name="connsiteY13" fmla="*/ 2308324 h 2308324"/>
                      <a:gd name="connsiteX14" fmla="*/ 5421296 w 6098958"/>
                      <a:gd name="connsiteY14" fmla="*/ 2308324 h 2308324"/>
                      <a:gd name="connsiteX15" fmla="*/ 4743634 w 6098958"/>
                      <a:gd name="connsiteY15" fmla="*/ 2308324 h 2308324"/>
                      <a:gd name="connsiteX16" fmla="*/ 4004982 w 6098958"/>
                      <a:gd name="connsiteY16" fmla="*/ 2308324 h 2308324"/>
                      <a:gd name="connsiteX17" fmla="*/ 3449300 w 6098958"/>
                      <a:gd name="connsiteY17" fmla="*/ 2308324 h 2308324"/>
                      <a:gd name="connsiteX18" fmla="*/ 2710648 w 6098958"/>
                      <a:gd name="connsiteY18" fmla="*/ 2308324 h 2308324"/>
                      <a:gd name="connsiteX19" fmla="*/ 2093976 w 6098958"/>
                      <a:gd name="connsiteY19" fmla="*/ 2308324 h 2308324"/>
                      <a:gd name="connsiteX20" fmla="*/ 1294334 w 6098958"/>
                      <a:gd name="connsiteY20" fmla="*/ 2308324 h 2308324"/>
                      <a:gd name="connsiteX21" fmla="*/ 738652 w 6098958"/>
                      <a:gd name="connsiteY21" fmla="*/ 2308324 h 2308324"/>
                      <a:gd name="connsiteX22" fmla="*/ 0 w 6098958"/>
                      <a:gd name="connsiteY22" fmla="*/ 2308324 h 2308324"/>
                      <a:gd name="connsiteX23" fmla="*/ 0 w 6098958"/>
                      <a:gd name="connsiteY23" fmla="*/ 1800492 h 2308324"/>
                      <a:gd name="connsiteX24" fmla="*/ 0 w 6098958"/>
                      <a:gd name="connsiteY24" fmla="*/ 1246494 h 2308324"/>
                      <a:gd name="connsiteX25" fmla="*/ 0 w 6098958"/>
                      <a:gd name="connsiteY25" fmla="*/ 623247 h 2308324"/>
                      <a:gd name="connsiteX26" fmla="*/ 0 w 6098958"/>
                      <a:gd name="connsiteY26" fmla="*/ 0 h 230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98958" h="2308324" extrusionOk="0">
                        <a:moveTo>
                          <a:pt x="0" y="0"/>
                        </a:moveTo>
                        <a:cubicBezTo>
                          <a:pt x="104595" y="-16918"/>
                          <a:pt x="322184" y="-21151"/>
                          <a:pt x="494693" y="0"/>
                        </a:cubicBezTo>
                        <a:cubicBezTo>
                          <a:pt x="662081" y="26653"/>
                          <a:pt x="894962" y="-8876"/>
                          <a:pt x="1111366" y="0"/>
                        </a:cubicBezTo>
                        <a:cubicBezTo>
                          <a:pt x="1330505" y="14075"/>
                          <a:pt x="1532003" y="-15298"/>
                          <a:pt x="1850017" y="0"/>
                        </a:cubicBezTo>
                        <a:cubicBezTo>
                          <a:pt x="2168751" y="-30356"/>
                          <a:pt x="2210529" y="9899"/>
                          <a:pt x="2405700" y="0"/>
                        </a:cubicBezTo>
                        <a:cubicBezTo>
                          <a:pt x="2594504" y="-35028"/>
                          <a:pt x="2818888" y="23759"/>
                          <a:pt x="2961383" y="0"/>
                        </a:cubicBezTo>
                        <a:cubicBezTo>
                          <a:pt x="3062674" y="6620"/>
                          <a:pt x="3360817" y="34576"/>
                          <a:pt x="3578055" y="0"/>
                        </a:cubicBezTo>
                        <a:cubicBezTo>
                          <a:pt x="3823400" y="-16630"/>
                          <a:pt x="3979521" y="-29216"/>
                          <a:pt x="4133738" y="0"/>
                        </a:cubicBezTo>
                        <a:cubicBezTo>
                          <a:pt x="4296873" y="8638"/>
                          <a:pt x="4540337" y="20106"/>
                          <a:pt x="4872390" y="0"/>
                        </a:cubicBezTo>
                        <a:cubicBezTo>
                          <a:pt x="5221186" y="-27752"/>
                          <a:pt x="5630689" y="-31703"/>
                          <a:pt x="6098958" y="0"/>
                        </a:cubicBezTo>
                        <a:cubicBezTo>
                          <a:pt x="6087273" y="167381"/>
                          <a:pt x="6128256" y="436307"/>
                          <a:pt x="6098958" y="577081"/>
                        </a:cubicBezTo>
                        <a:cubicBezTo>
                          <a:pt x="6056996" y="722360"/>
                          <a:pt x="6129034" y="908412"/>
                          <a:pt x="6098958" y="1154162"/>
                        </a:cubicBezTo>
                        <a:cubicBezTo>
                          <a:pt x="6087352" y="1388156"/>
                          <a:pt x="6123497" y="1558277"/>
                          <a:pt x="6098958" y="1685076"/>
                        </a:cubicBezTo>
                        <a:cubicBezTo>
                          <a:pt x="6097818" y="1790732"/>
                          <a:pt x="6101650" y="2107183"/>
                          <a:pt x="6098958" y="2308324"/>
                        </a:cubicBezTo>
                        <a:cubicBezTo>
                          <a:pt x="5843837" y="2310915"/>
                          <a:pt x="5661596" y="2306365"/>
                          <a:pt x="5421296" y="2308324"/>
                        </a:cubicBezTo>
                        <a:cubicBezTo>
                          <a:pt x="5192677" y="2325860"/>
                          <a:pt x="5085964" y="2320534"/>
                          <a:pt x="4743634" y="2308324"/>
                        </a:cubicBezTo>
                        <a:cubicBezTo>
                          <a:pt x="4420898" y="2302718"/>
                          <a:pt x="4220947" y="2307524"/>
                          <a:pt x="4004982" y="2308324"/>
                        </a:cubicBezTo>
                        <a:cubicBezTo>
                          <a:pt x="3768660" y="2319768"/>
                          <a:pt x="3693568" y="2311101"/>
                          <a:pt x="3449300" y="2308324"/>
                        </a:cubicBezTo>
                        <a:cubicBezTo>
                          <a:pt x="3163062" y="2318912"/>
                          <a:pt x="2923595" y="2286448"/>
                          <a:pt x="2710648" y="2308324"/>
                        </a:cubicBezTo>
                        <a:cubicBezTo>
                          <a:pt x="2490599" y="2328942"/>
                          <a:pt x="2360223" y="2290330"/>
                          <a:pt x="2093976" y="2308324"/>
                        </a:cubicBezTo>
                        <a:cubicBezTo>
                          <a:pt x="1833482" y="2278687"/>
                          <a:pt x="1666802" y="2287276"/>
                          <a:pt x="1294334" y="2308324"/>
                        </a:cubicBezTo>
                        <a:cubicBezTo>
                          <a:pt x="908204" y="2331797"/>
                          <a:pt x="944994" y="2327081"/>
                          <a:pt x="738652" y="2308324"/>
                        </a:cubicBezTo>
                        <a:cubicBezTo>
                          <a:pt x="550083" y="2301265"/>
                          <a:pt x="165748" y="2307979"/>
                          <a:pt x="0" y="2308324"/>
                        </a:cubicBezTo>
                        <a:cubicBezTo>
                          <a:pt x="-13370" y="2162535"/>
                          <a:pt x="-13146" y="1981859"/>
                          <a:pt x="0" y="1800492"/>
                        </a:cubicBezTo>
                        <a:cubicBezTo>
                          <a:pt x="-17822" y="1607712"/>
                          <a:pt x="-30589" y="1483891"/>
                          <a:pt x="0" y="1246494"/>
                        </a:cubicBezTo>
                        <a:cubicBezTo>
                          <a:pt x="31283" y="1016384"/>
                          <a:pt x="45088" y="896898"/>
                          <a:pt x="0" y="623247"/>
                        </a:cubicBezTo>
                        <a:cubicBezTo>
                          <a:pt x="-41537" y="341964"/>
                          <a:pt x="26700" y="258470"/>
                          <a:pt x="0" y="0"/>
                        </a:cubicBezTo>
                        <a:close/>
                      </a:path>
                    </a:pathLst>
                  </a:custGeom>
                  <ask:type>
                    <ask:lineSketchFreehand/>
                  </ask:type>
                </ask:lineSketchStyleProps>
              </a:ext>
            </a:extLst>
          </a:ln>
        </p:spPr>
        <p:txBody>
          <a:bodyPr wrap="square">
            <a:spAutoFit/>
          </a:bodyPr>
          <a:lstStyle/>
          <a:p>
            <a:r>
              <a:rPr lang="el-GR" b="1" dirty="0"/>
              <a:t>Παράδειγμα:</a:t>
            </a:r>
            <a:r>
              <a:rPr lang="el-GR" dirty="0"/>
              <a:t/>
            </a:r>
            <a:br>
              <a:rPr lang="el-GR" dirty="0"/>
            </a:br>
            <a:r>
              <a:rPr lang="en-US" dirty="0"/>
              <a:t>- </a:t>
            </a:r>
            <a:r>
              <a:rPr lang="el-GR" dirty="0"/>
              <a:t>Αν κάποιος θεωρεί σημαντική την </a:t>
            </a:r>
            <a:r>
              <a:rPr lang="el-GR" b="1" dirty="0"/>
              <a:t>οικογένεια</a:t>
            </a:r>
            <a:r>
              <a:rPr lang="el-GR" dirty="0"/>
              <a:t>, θα θέλει να περνά χρόνο μαζί της και θα επιλέξει δουλειά που του το επιτρέπει.</a:t>
            </a:r>
            <a:br>
              <a:rPr lang="el-GR" dirty="0"/>
            </a:br>
            <a:r>
              <a:rPr lang="en-US" dirty="0"/>
              <a:t>- </a:t>
            </a:r>
            <a:r>
              <a:rPr lang="el-GR" dirty="0"/>
              <a:t>Αν για κάποιον, πιο σημαντική είναι η </a:t>
            </a:r>
            <a:r>
              <a:rPr lang="el-GR" b="1" dirty="0"/>
              <a:t>επαγγελματική επιτυχία</a:t>
            </a:r>
            <a:r>
              <a:rPr lang="el-GR" dirty="0"/>
              <a:t>, θα αφιερώνει περισσότερο χρόνο στη δουλειά του.</a:t>
            </a:r>
            <a:br>
              <a:rPr lang="el-GR" dirty="0"/>
            </a:br>
            <a:r>
              <a:rPr lang="en-US" dirty="0"/>
              <a:t>           </a:t>
            </a:r>
            <a:endParaRPr lang="el-GR" dirty="0">
              <a:solidFill>
                <a:srgbClr val="00B0F0"/>
              </a:solidFill>
            </a:endParaRPr>
          </a:p>
        </p:txBody>
      </p:sp>
      <p:sp>
        <p:nvSpPr>
          <p:cNvPr id="11" name="TextBox 10">
            <a:extLst>
              <a:ext uri="{FF2B5EF4-FFF2-40B4-BE49-F238E27FC236}">
                <a16:creationId xmlns:a16="http://schemas.microsoft.com/office/drawing/2014/main" id="{24012029-1C06-4FF0-85D0-123745F4CEE1}"/>
              </a:ext>
            </a:extLst>
          </p:cNvPr>
          <p:cNvSpPr txBox="1"/>
          <p:nvPr/>
        </p:nvSpPr>
        <p:spPr>
          <a:xfrm>
            <a:off x="223098" y="4237372"/>
            <a:ext cx="5228536" cy="1477328"/>
          </a:xfrm>
          <a:prstGeom prst="rect">
            <a:avLst/>
          </a:prstGeom>
          <a:noFill/>
        </p:spPr>
        <p:txBody>
          <a:bodyPr wrap="square">
            <a:spAutoFit/>
          </a:bodyPr>
          <a:lstStyle/>
          <a:p>
            <a:pPr algn="just">
              <a:spcBef>
                <a:spcPts val="1000"/>
              </a:spcBef>
              <a:buClr>
                <a:schemeClr val="accent1"/>
              </a:buClr>
              <a:buSzPct val="80000"/>
            </a:pPr>
            <a:r>
              <a:rPr lang="el-GR" dirty="0">
                <a:solidFill>
                  <a:schemeClr val="tx1">
                    <a:lumMod val="75000"/>
                    <a:lumOff val="25000"/>
                  </a:schemeClr>
                </a:solidFill>
              </a:rPr>
              <a:t>Οι Αξίες, λειτουργούν ως ένας εσωτερικός κώδικας ηθικής και </a:t>
            </a:r>
            <a:r>
              <a:rPr lang="el-GR" b="1" dirty="0">
                <a:solidFill>
                  <a:schemeClr val="tx1">
                    <a:lumMod val="75000"/>
                    <a:lumOff val="25000"/>
                  </a:schemeClr>
                </a:solidFill>
              </a:rPr>
              <a:t>βοηθούν το Άτομο να διακρίνει ΤΙ είναι το σωστό για το ίδιο </a:t>
            </a:r>
            <a:r>
              <a:rPr lang="el-GR" dirty="0">
                <a:solidFill>
                  <a:schemeClr val="tx1">
                    <a:lumMod val="75000"/>
                    <a:lumOff val="25000"/>
                  </a:schemeClr>
                </a:solidFill>
              </a:rPr>
              <a:t>και «ενημερώνουν» για το </a:t>
            </a:r>
            <a:r>
              <a:rPr lang="el-GR" b="1" dirty="0">
                <a:solidFill>
                  <a:schemeClr val="tx1">
                    <a:lumMod val="75000"/>
                    <a:lumOff val="25000"/>
                  </a:schemeClr>
                </a:solidFill>
              </a:rPr>
              <a:t>ΠΩΣ μπορεί να ζει </a:t>
            </a:r>
            <a:r>
              <a:rPr lang="el-GR" dirty="0">
                <a:solidFill>
                  <a:schemeClr val="tx1">
                    <a:lumMod val="75000"/>
                    <a:lumOff val="25000"/>
                  </a:schemeClr>
                </a:solidFill>
              </a:rPr>
              <a:t>και να </a:t>
            </a:r>
            <a:r>
              <a:rPr lang="el-GR" dirty="0" err="1">
                <a:solidFill>
                  <a:schemeClr val="tx1">
                    <a:lumMod val="75000"/>
                    <a:lumOff val="25000"/>
                  </a:schemeClr>
                </a:solidFill>
              </a:rPr>
              <a:t>νοηματοδοτεί</a:t>
            </a:r>
            <a:r>
              <a:rPr lang="el-GR" dirty="0">
                <a:solidFill>
                  <a:schemeClr val="tx1">
                    <a:lumMod val="75000"/>
                    <a:lumOff val="25000"/>
                  </a:schemeClr>
                </a:solidFill>
              </a:rPr>
              <a:t> τη ζωή του </a:t>
            </a:r>
            <a:r>
              <a:rPr lang="el-GR" b="1" dirty="0">
                <a:solidFill>
                  <a:schemeClr val="tx1">
                    <a:lumMod val="75000"/>
                    <a:lumOff val="25000"/>
                  </a:schemeClr>
                </a:solidFill>
              </a:rPr>
              <a:t>με ουσιαστικό τρόπο</a:t>
            </a:r>
            <a:r>
              <a:rPr lang="el-GR" dirty="0">
                <a:solidFill>
                  <a:schemeClr val="tx1">
                    <a:lumMod val="75000"/>
                    <a:lumOff val="25000"/>
                  </a:schemeClr>
                </a:solidFill>
              </a:rPr>
              <a:t>.</a:t>
            </a:r>
          </a:p>
        </p:txBody>
      </p:sp>
      <p:pic>
        <p:nvPicPr>
          <p:cNvPr id="10" name="Picture 9">
            <a:extLst>
              <a:ext uri="{FF2B5EF4-FFF2-40B4-BE49-F238E27FC236}">
                <a16:creationId xmlns:a16="http://schemas.microsoft.com/office/drawing/2014/main" id="{C9275165-85BD-F768-2F43-59FCE4853ADF}"/>
              </a:ext>
            </a:extLst>
          </p:cNvPr>
          <p:cNvPicPr>
            <a:picLocks noChangeAspect="1"/>
          </p:cNvPicPr>
          <p:nvPr/>
        </p:nvPicPr>
        <p:blipFill>
          <a:blip r:embed="rId3"/>
          <a:stretch>
            <a:fillRect/>
          </a:stretch>
        </p:blipFill>
        <p:spPr>
          <a:xfrm>
            <a:off x="8130188" y="-11455"/>
            <a:ext cx="4061812" cy="1143099"/>
          </a:xfrm>
          <a:prstGeom prst="rect">
            <a:avLst/>
          </a:prstGeom>
        </p:spPr>
      </p:pic>
      <p:sp>
        <p:nvSpPr>
          <p:cNvPr id="12" name="TextBox 11">
            <a:extLst>
              <a:ext uri="{FF2B5EF4-FFF2-40B4-BE49-F238E27FC236}">
                <a16:creationId xmlns:a16="http://schemas.microsoft.com/office/drawing/2014/main" id="{B1FA1C0D-90BA-1A99-2CCE-9DEAD948B9AB}"/>
              </a:ext>
            </a:extLst>
          </p:cNvPr>
          <p:cNvSpPr txBox="1"/>
          <p:nvPr/>
        </p:nvSpPr>
        <p:spPr>
          <a:xfrm>
            <a:off x="1716831" y="615644"/>
            <a:ext cx="4518225" cy="646331"/>
          </a:xfrm>
          <a:prstGeom prst="rect">
            <a:avLst/>
          </a:prstGeom>
          <a:noFill/>
        </p:spPr>
        <p:txBody>
          <a:bodyPr wrap="none" rtlCol="0">
            <a:spAutoFit/>
          </a:bodyPr>
          <a:lstStyle/>
          <a:p>
            <a:r>
              <a:rPr lang="el-GR" dirty="0">
                <a:solidFill>
                  <a:srgbClr val="00B0F0"/>
                </a:solidFill>
              </a:rPr>
              <a:t>Δείχνουν τι έχει σημασία για εμάς</a:t>
            </a:r>
            <a:r>
              <a:rPr lang="en-US" dirty="0">
                <a:solidFill>
                  <a:srgbClr val="00B0F0"/>
                </a:solidFill>
              </a:rPr>
              <a:t> </a:t>
            </a:r>
            <a:endParaRPr lang="el-GR" dirty="0">
              <a:solidFill>
                <a:srgbClr val="00B0F0"/>
              </a:solidFill>
            </a:endParaRPr>
          </a:p>
          <a:p>
            <a:r>
              <a:rPr lang="el-GR" dirty="0">
                <a:solidFill>
                  <a:srgbClr val="00B0F0"/>
                </a:solidFill>
              </a:rPr>
              <a:t>και επηρεάζουν τις επιλογές μας κάθε μέρα.</a:t>
            </a:r>
          </a:p>
        </p:txBody>
      </p:sp>
    </p:spTree>
    <p:extLst>
      <p:ext uri="{BB962C8B-B14F-4D97-AF65-F5344CB8AC3E}">
        <p14:creationId xmlns:p14="http://schemas.microsoft.com/office/powerpoint/2010/main" val="3670514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wipe(left)">
                                      <p:cBhvr>
                                        <p:cTn id="12" dur="500"/>
                                        <p:tgtEl>
                                          <p:spTgt spid="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1">
                                            <p:txEl>
                                              <p:pRg st="0" end="0"/>
                                            </p:txEl>
                                          </p:spTgt>
                                        </p:tgtEl>
                                        <p:attrNameLst>
                                          <p:attrName>style.visibility</p:attrName>
                                        </p:attrNameLst>
                                      </p:cBhvr>
                                      <p:to>
                                        <p:strVal val="visible"/>
                                      </p:to>
                                    </p:set>
                                    <p:animEffect transition="in" filter="wipe(left)">
                                      <p:cBhvr>
                                        <p:cTn id="17" dur="500"/>
                                        <p:tgtEl>
                                          <p:spTgt spid="11">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heel(1)">
                                      <p:cBhvr>
                                        <p:cTn id="2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200" b="1" dirty="0">
                <a:solidFill>
                  <a:srgbClr val="FFC000"/>
                </a:solidFill>
              </a:rPr>
              <a:t>Προσωπικές Αξίες ειδικά εστιασμένες στο Επάγγελμα</a:t>
            </a:r>
            <a:br>
              <a:rPr lang="el-GR" sz="3200" b="1" dirty="0">
                <a:solidFill>
                  <a:srgbClr val="FFC000"/>
                </a:solidFill>
              </a:rPr>
            </a:br>
            <a:r>
              <a:rPr lang="el-GR" sz="3200" b="1" dirty="0">
                <a:solidFill>
                  <a:srgbClr val="FFC000"/>
                </a:solidFill>
                <a:effectLst>
                  <a:outerShdw blurRad="38100" dist="38100" dir="2700000" algn="tl">
                    <a:srgbClr val="000000">
                      <a:alpha val="43137"/>
                    </a:srgbClr>
                  </a:outerShdw>
                </a:effectLst>
              </a:rPr>
              <a:t>Επαγγελματικές Αξίες</a:t>
            </a:r>
            <a:endParaRPr lang="en-US" sz="3200" b="1" dirty="0">
              <a:solidFill>
                <a:srgbClr val="FFC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057900" y="1955250"/>
            <a:ext cx="5416327" cy="2956991"/>
          </a:xfrm>
        </p:spPr>
        <p:txBody>
          <a:bodyPr>
            <a:normAutofit fontScale="85000" lnSpcReduction="20000"/>
          </a:bodyPr>
          <a:lstStyle/>
          <a:p>
            <a:r>
              <a:rPr lang="el-GR" dirty="0"/>
              <a:t>Είναι τα στοιχεία που ψάχνουμε να βρούμε σε </a:t>
            </a:r>
            <a:r>
              <a:rPr lang="el-GR" b="1" dirty="0"/>
              <a:t>ένα Επάγγελμα </a:t>
            </a:r>
            <a:r>
              <a:rPr lang="el-GR" dirty="0"/>
              <a:t>για </a:t>
            </a:r>
            <a:r>
              <a:rPr lang="el-GR" b="1" dirty="0"/>
              <a:t>να μας ικανοποιεί</a:t>
            </a:r>
            <a:r>
              <a:rPr lang="el-GR" dirty="0"/>
              <a:t>. </a:t>
            </a:r>
            <a:endParaRPr lang="en-US" dirty="0"/>
          </a:p>
          <a:p>
            <a:endParaRPr lang="en-US" dirty="0"/>
          </a:p>
          <a:p>
            <a:pPr algn="just"/>
            <a:r>
              <a:rPr lang="el-GR" b="1" dirty="0"/>
              <a:t>Δεν είναι διαφορετικές από τις προσωπικές αξίες</a:t>
            </a:r>
            <a:r>
              <a:rPr lang="el-GR" dirty="0"/>
              <a:t>, αλλά αποτελούν μια πιο εστιασμένη εφαρμογή στον Επαγγελματικό Τομέα και ως εκ τούτου, μπορούμε να τις αποκαλούμε Επαγγελματικές μας Αξίες.</a:t>
            </a:r>
            <a:endParaRPr lang="en-US" dirty="0"/>
          </a:p>
        </p:txBody>
      </p:sp>
      <p:sp>
        <p:nvSpPr>
          <p:cNvPr id="4" name="Footer Placeholder 3"/>
          <p:cNvSpPr>
            <a:spLocks noGrp="1"/>
          </p:cNvSpPr>
          <p:nvPr>
            <p:ph type="ftr" sz="quarter" idx="11"/>
          </p:nvPr>
        </p:nvSpPr>
        <p:spPr/>
        <p:txBody>
          <a:bodyPr/>
          <a:lstStyle/>
          <a:p>
            <a:r>
              <a:rPr lang="el-GR"/>
              <a:t>Υπηρεσία Συμβουλευτικής &amp; Επαγγελματικής Αγωγής, Οκτώβριος 2026</a:t>
            </a:r>
            <a:endParaRPr lang="en-US" dirty="0"/>
          </a:p>
        </p:txBody>
      </p:sp>
      <p:grpSp>
        <p:nvGrpSpPr>
          <p:cNvPr id="5" name="그룹 4">
            <a:extLst>
              <a:ext uri="{FF2B5EF4-FFF2-40B4-BE49-F238E27FC236}">
                <a16:creationId xmlns:a16="http://schemas.microsoft.com/office/drawing/2014/main" id="{5BCD2BBE-C21B-95C9-F238-B7DD04BC7A8F}"/>
              </a:ext>
            </a:extLst>
          </p:cNvPr>
          <p:cNvGrpSpPr/>
          <p:nvPr/>
        </p:nvGrpSpPr>
        <p:grpSpPr>
          <a:xfrm>
            <a:off x="9761447" y="1027906"/>
            <a:ext cx="2430553" cy="5331602"/>
            <a:chOff x="1185183" y="417676"/>
            <a:chExt cx="2930296" cy="6427824"/>
          </a:xfrm>
        </p:grpSpPr>
        <p:sp>
          <p:nvSpPr>
            <p:cNvPr id="6" name="자유형: 도형 5">
              <a:extLst>
                <a:ext uri="{FF2B5EF4-FFF2-40B4-BE49-F238E27FC236}">
                  <a16:creationId xmlns:a16="http://schemas.microsoft.com/office/drawing/2014/main" id="{CB4A0DB4-4697-A573-B0E9-749CBEE36D69}"/>
                </a:ext>
              </a:extLst>
            </p:cNvPr>
            <p:cNvSpPr/>
            <p:nvPr/>
          </p:nvSpPr>
          <p:spPr>
            <a:xfrm>
              <a:off x="2622376" y="2097842"/>
              <a:ext cx="1493103" cy="379923"/>
            </a:xfrm>
            <a:custGeom>
              <a:avLst/>
              <a:gdLst>
                <a:gd name="connsiteX0" fmla="*/ 748603 w 1493103"/>
                <a:gd name="connsiteY0" fmla="*/ 379924 h 379923"/>
                <a:gd name="connsiteX1" fmla="*/ 39086 w 1493103"/>
                <a:gd name="connsiteY1" fmla="*/ 379924 h 379923"/>
                <a:gd name="connsiteX2" fmla="*/ 986 w 1493103"/>
                <a:gd name="connsiteY2" fmla="*/ 343252 h 379923"/>
                <a:gd name="connsiteX3" fmla="*/ 204345 w 1493103"/>
                <a:gd name="connsiteY3" fmla="*/ 173231 h 379923"/>
                <a:gd name="connsiteX4" fmla="*/ 269305 w 1493103"/>
                <a:gd name="connsiteY4" fmla="*/ 210950 h 379923"/>
                <a:gd name="connsiteX5" fmla="*/ 295118 w 1493103"/>
                <a:gd name="connsiteY5" fmla="*/ 210664 h 379923"/>
                <a:gd name="connsiteX6" fmla="*/ 477236 w 1493103"/>
                <a:gd name="connsiteY6" fmla="*/ 193615 h 379923"/>
                <a:gd name="connsiteX7" fmla="*/ 505144 w 1493103"/>
                <a:gd name="connsiteY7" fmla="*/ 185709 h 379923"/>
                <a:gd name="connsiteX8" fmla="*/ 787180 w 1493103"/>
                <a:gd name="connsiteY8" fmla="*/ 257 h 379923"/>
                <a:gd name="connsiteX9" fmla="*/ 1058833 w 1493103"/>
                <a:gd name="connsiteY9" fmla="*/ 180565 h 379923"/>
                <a:gd name="connsiteX10" fmla="*/ 1085788 w 1493103"/>
                <a:gd name="connsiteY10" fmla="*/ 188947 h 379923"/>
                <a:gd name="connsiteX11" fmla="*/ 1304768 w 1493103"/>
                <a:gd name="connsiteY11" fmla="*/ 245716 h 379923"/>
                <a:gd name="connsiteX12" fmla="*/ 1332962 w 1493103"/>
                <a:gd name="connsiteY12" fmla="*/ 256003 h 379923"/>
                <a:gd name="connsiteX13" fmla="*/ 1488505 w 1493103"/>
                <a:gd name="connsiteY13" fmla="*/ 337633 h 379923"/>
                <a:gd name="connsiteX14" fmla="*/ 1458121 w 1493103"/>
                <a:gd name="connsiteY14" fmla="*/ 379828 h 379923"/>
                <a:gd name="connsiteX15" fmla="*/ 748603 w 1493103"/>
                <a:gd name="connsiteY15" fmla="*/ 379924 h 379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93103" h="379923">
                  <a:moveTo>
                    <a:pt x="748603" y="379924"/>
                  </a:moveTo>
                  <a:cubicBezTo>
                    <a:pt x="512097" y="379924"/>
                    <a:pt x="275592" y="379924"/>
                    <a:pt x="39086" y="379924"/>
                  </a:cubicBezTo>
                  <a:cubicBezTo>
                    <a:pt x="4129" y="379924"/>
                    <a:pt x="4605" y="378209"/>
                    <a:pt x="986" y="343252"/>
                  </a:cubicBezTo>
                  <a:cubicBezTo>
                    <a:pt x="-11397" y="224666"/>
                    <a:pt x="94902" y="141322"/>
                    <a:pt x="204345" y="173231"/>
                  </a:cubicBezTo>
                  <a:cubicBezTo>
                    <a:pt x="228729" y="180280"/>
                    <a:pt x="251779" y="191614"/>
                    <a:pt x="269305" y="210950"/>
                  </a:cubicBezTo>
                  <a:cubicBezTo>
                    <a:pt x="278640" y="221237"/>
                    <a:pt x="284450" y="221332"/>
                    <a:pt x="295118" y="210664"/>
                  </a:cubicBezTo>
                  <a:cubicBezTo>
                    <a:pt x="348268" y="157229"/>
                    <a:pt x="416371" y="150847"/>
                    <a:pt x="477236" y="193615"/>
                  </a:cubicBezTo>
                  <a:cubicBezTo>
                    <a:pt x="492381" y="204283"/>
                    <a:pt x="497239" y="204092"/>
                    <a:pt x="505144" y="185709"/>
                  </a:cubicBezTo>
                  <a:cubicBezTo>
                    <a:pt x="554960" y="70266"/>
                    <a:pt x="666307" y="-4982"/>
                    <a:pt x="787180" y="257"/>
                  </a:cubicBezTo>
                  <a:cubicBezTo>
                    <a:pt x="912338" y="5686"/>
                    <a:pt x="1005493" y="65027"/>
                    <a:pt x="1058833" y="180565"/>
                  </a:cubicBezTo>
                  <a:cubicBezTo>
                    <a:pt x="1066357" y="196853"/>
                    <a:pt x="1071120" y="197139"/>
                    <a:pt x="1085788" y="188947"/>
                  </a:cubicBezTo>
                  <a:cubicBezTo>
                    <a:pt x="1167513" y="143323"/>
                    <a:pt x="1255809" y="166278"/>
                    <a:pt x="1304768" y="245716"/>
                  </a:cubicBezTo>
                  <a:cubicBezTo>
                    <a:pt x="1312674" y="258480"/>
                    <a:pt x="1319151" y="260194"/>
                    <a:pt x="1332962" y="256003"/>
                  </a:cubicBezTo>
                  <a:cubicBezTo>
                    <a:pt x="1406019" y="234191"/>
                    <a:pt x="1466598" y="266481"/>
                    <a:pt x="1488505" y="337633"/>
                  </a:cubicBezTo>
                  <a:cubicBezTo>
                    <a:pt x="1498888" y="371446"/>
                    <a:pt x="1492887" y="379828"/>
                    <a:pt x="1458121" y="379828"/>
                  </a:cubicBezTo>
                  <a:cubicBezTo>
                    <a:pt x="1221615" y="379924"/>
                    <a:pt x="985109" y="379924"/>
                    <a:pt x="748603" y="379924"/>
                  </a:cubicBezTo>
                  <a:close/>
                </a:path>
              </a:pathLst>
            </a:custGeom>
            <a:solidFill>
              <a:srgbClr val="CCFFD9"/>
            </a:solidFill>
            <a:ln w="9525" cap="flat">
              <a:noFill/>
              <a:prstDash val="solid"/>
              <a:miter/>
            </a:ln>
          </p:spPr>
          <p:txBody>
            <a:bodyPr rtlCol="0" anchor="ctr"/>
            <a:lstStyle/>
            <a:p>
              <a:endParaRPr lang="ko-KR" altLang="en-US"/>
            </a:p>
          </p:txBody>
        </p:sp>
        <p:grpSp>
          <p:nvGrpSpPr>
            <p:cNvPr id="7" name="그룹 6">
              <a:extLst>
                <a:ext uri="{FF2B5EF4-FFF2-40B4-BE49-F238E27FC236}">
                  <a16:creationId xmlns:a16="http://schemas.microsoft.com/office/drawing/2014/main" id="{C682093A-2506-0A1C-47B5-69119DFC72A1}"/>
                </a:ext>
              </a:extLst>
            </p:cNvPr>
            <p:cNvGrpSpPr/>
            <p:nvPr/>
          </p:nvGrpSpPr>
          <p:grpSpPr>
            <a:xfrm>
              <a:off x="1399310" y="417676"/>
              <a:ext cx="1866404" cy="1856811"/>
              <a:chOff x="6096000" y="2234117"/>
              <a:chExt cx="2607994" cy="2594589"/>
            </a:xfrm>
          </p:grpSpPr>
          <p:sp>
            <p:nvSpPr>
              <p:cNvPr id="24" name="타원 26">
                <a:extLst>
                  <a:ext uri="{FF2B5EF4-FFF2-40B4-BE49-F238E27FC236}">
                    <a16:creationId xmlns:a16="http://schemas.microsoft.com/office/drawing/2014/main" id="{9EBF89D8-C2FE-E0AA-A6F0-3E93EF8A53A5}"/>
                  </a:ext>
                </a:extLst>
              </p:cNvPr>
              <p:cNvSpPr/>
              <p:nvPr/>
            </p:nvSpPr>
            <p:spPr>
              <a:xfrm>
                <a:off x="6109405" y="2234117"/>
                <a:ext cx="2594589" cy="2594589"/>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25" name="그룹 27">
                <a:extLst>
                  <a:ext uri="{FF2B5EF4-FFF2-40B4-BE49-F238E27FC236}">
                    <a16:creationId xmlns:a16="http://schemas.microsoft.com/office/drawing/2014/main" id="{203E8A18-7E74-5CBA-F4DA-6D482A795B02}"/>
                  </a:ext>
                </a:extLst>
              </p:cNvPr>
              <p:cNvGrpSpPr/>
              <p:nvPr/>
            </p:nvGrpSpPr>
            <p:grpSpPr>
              <a:xfrm>
                <a:off x="6096000" y="2327868"/>
                <a:ext cx="2431448" cy="2431448"/>
                <a:chOff x="1807559" y="3406552"/>
                <a:chExt cx="2431448" cy="2431448"/>
              </a:xfrm>
            </p:grpSpPr>
            <p:sp>
              <p:nvSpPr>
                <p:cNvPr id="26" name="Oval 46">
                  <a:extLst>
                    <a:ext uri="{FF2B5EF4-FFF2-40B4-BE49-F238E27FC236}">
                      <a16:creationId xmlns:a16="http://schemas.microsoft.com/office/drawing/2014/main" id="{D4F5B53F-6451-75B3-1CBA-6B9D1850705A}"/>
                    </a:ext>
                  </a:extLst>
                </p:cNvPr>
                <p:cNvSpPr/>
                <p:nvPr/>
              </p:nvSpPr>
              <p:spPr>
                <a:xfrm>
                  <a:off x="1807559" y="3406552"/>
                  <a:ext cx="2431448" cy="2431448"/>
                </a:xfrm>
                <a:prstGeom prst="ellipse">
                  <a:avLst/>
                </a:prstGeom>
                <a:solidFill>
                  <a:schemeClr val="bg1"/>
                </a:solidFill>
                <a:ln w="165100">
                  <a:solidFill>
                    <a:schemeClr val="accent1"/>
                  </a:solidFill>
                </a:ln>
                <a:scene3d>
                  <a:camera prst="perspectiveLeft" fov="0">
                    <a:rot lat="0" lon="0" rev="0"/>
                  </a:camera>
                  <a:lightRig rig="threePt" dir="t"/>
                </a:scene3d>
                <a:sp3d extrusionH="171450" contourW="12700">
                  <a:extrusionClr>
                    <a:schemeClr val="bg1"/>
                  </a:extrusionClr>
                  <a:contourClr>
                    <a:schemeClr val="tx1">
                      <a:lumMod val="50000"/>
                      <a:lumOff val="5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27" name="Oval 47">
                  <a:extLst>
                    <a:ext uri="{FF2B5EF4-FFF2-40B4-BE49-F238E27FC236}">
                      <a16:creationId xmlns:a16="http://schemas.microsoft.com/office/drawing/2014/main" id="{374571D2-E62A-EBC2-5F28-849D18BF33B7}"/>
                    </a:ext>
                  </a:extLst>
                </p:cNvPr>
                <p:cNvSpPr/>
                <p:nvPr/>
              </p:nvSpPr>
              <p:spPr>
                <a:xfrm>
                  <a:off x="2169613" y="3768606"/>
                  <a:ext cx="1707341" cy="1707341"/>
                </a:xfrm>
                <a:prstGeom prst="ellipse">
                  <a:avLst/>
                </a:prstGeom>
                <a:solidFill>
                  <a:schemeClr val="bg1"/>
                </a:solidFill>
                <a:ln w="165100">
                  <a:solidFill>
                    <a:schemeClr val="accent1"/>
                  </a:solidFill>
                </a:ln>
                <a:scene3d>
                  <a:camera prst="perspectiveLeft" fov="0">
                    <a:rot lat="0" lon="0" rev="0"/>
                  </a:camera>
                  <a:lightRig rig="threePt" dir="t"/>
                </a:scene3d>
                <a:sp3d extrusionH="171450" contourW="12700">
                  <a:extrusionClr>
                    <a:schemeClr val="bg1"/>
                  </a:extrusionClr>
                  <a:contourClr>
                    <a:schemeClr val="tx1">
                      <a:lumMod val="50000"/>
                      <a:lumOff val="5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8" name="Oval 48">
                  <a:extLst>
                    <a:ext uri="{FF2B5EF4-FFF2-40B4-BE49-F238E27FC236}">
                      <a16:creationId xmlns:a16="http://schemas.microsoft.com/office/drawing/2014/main" id="{F97E7F7F-A22C-7416-C956-4384B80ECB02}"/>
                    </a:ext>
                  </a:extLst>
                </p:cNvPr>
                <p:cNvSpPr/>
                <p:nvPr/>
              </p:nvSpPr>
              <p:spPr>
                <a:xfrm>
                  <a:off x="2571450" y="4170443"/>
                  <a:ext cx="903667" cy="903667"/>
                </a:xfrm>
                <a:prstGeom prst="ellipse">
                  <a:avLst/>
                </a:prstGeom>
                <a:solidFill>
                  <a:schemeClr val="bg1"/>
                </a:solidFill>
                <a:ln w="165100">
                  <a:solidFill>
                    <a:schemeClr val="accent1"/>
                  </a:solidFill>
                </a:ln>
                <a:scene3d>
                  <a:camera prst="perspectiveLeft" fov="0">
                    <a:rot lat="0" lon="0" rev="0"/>
                  </a:camera>
                  <a:lightRig rig="threePt" dir="t"/>
                </a:scene3d>
                <a:sp3d extrusionH="171450" contourW="12700">
                  <a:extrusionClr>
                    <a:schemeClr val="bg1"/>
                  </a:extrusionClr>
                  <a:contourClr>
                    <a:schemeClr val="tx1">
                      <a:lumMod val="50000"/>
                      <a:lumOff val="5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9" name="Oval 88">
                  <a:extLst>
                    <a:ext uri="{FF2B5EF4-FFF2-40B4-BE49-F238E27FC236}">
                      <a16:creationId xmlns:a16="http://schemas.microsoft.com/office/drawing/2014/main" id="{0152BDBA-8FC9-D3F0-3495-F62CADC547D1}"/>
                    </a:ext>
                  </a:extLst>
                </p:cNvPr>
                <p:cNvSpPr/>
                <p:nvPr/>
              </p:nvSpPr>
              <p:spPr>
                <a:xfrm>
                  <a:off x="2843283" y="4442276"/>
                  <a:ext cx="360000" cy="360000"/>
                </a:xfrm>
                <a:prstGeom prst="ellipse">
                  <a:avLst/>
                </a:prstGeom>
                <a:solidFill>
                  <a:schemeClr val="accent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grpSp>
          <p:nvGrpSpPr>
            <p:cNvPr id="8" name="그룹 7">
              <a:extLst>
                <a:ext uri="{FF2B5EF4-FFF2-40B4-BE49-F238E27FC236}">
                  <a16:creationId xmlns:a16="http://schemas.microsoft.com/office/drawing/2014/main" id="{F94E4078-5694-69A8-B1F6-19A9C192BD8F}"/>
                </a:ext>
              </a:extLst>
            </p:cNvPr>
            <p:cNvGrpSpPr/>
            <p:nvPr/>
          </p:nvGrpSpPr>
          <p:grpSpPr>
            <a:xfrm>
              <a:off x="1185183" y="1902566"/>
              <a:ext cx="2080531" cy="4942934"/>
              <a:chOff x="1144005" y="1289108"/>
              <a:chExt cx="2344003" cy="5568892"/>
            </a:xfrm>
          </p:grpSpPr>
          <p:grpSp>
            <p:nvGrpSpPr>
              <p:cNvPr id="9" name="그룹 11">
                <a:extLst>
                  <a:ext uri="{FF2B5EF4-FFF2-40B4-BE49-F238E27FC236}">
                    <a16:creationId xmlns:a16="http://schemas.microsoft.com/office/drawing/2014/main" id="{3C50B500-E927-7B45-609B-6B7587538360}"/>
                  </a:ext>
                </a:extLst>
              </p:cNvPr>
              <p:cNvGrpSpPr/>
              <p:nvPr/>
            </p:nvGrpSpPr>
            <p:grpSpPr>
              <a:xfrm>
                <a:off x="1144005" y="1289108"/>
                <a:ext cx="2344003" cy="5568892"/>
                <a:chOff x="1771023" y="415589"/>
                <a:chExt cx="2344003" cy="5568892"/>
              </a:xfrm>
            </p:grpSpPr>
            <p:sp>
              <p:nvSpPr>
                <p:cNvPr id="20" name="사다리꼴 55">
                  <a:extLst>
                    <a:ext uri="{FF2B5EF4-FFF2-40B4-BE49-F238E27FC236}">
                      <a16:creationId xmlns:a16="http://schemas.microsoft.com/office/drawing/2014/main" id="{8FE2A2FE-B0FA-C17E-8BF8-A003D9B97F37}"/>
                    </a:ext>
                  </a:extLst>
                </p:cNvPr>
                <p:cNvSpPr/>
                <p:nvPr/>
              </p:nvSpPr>
              <p:spPr>
                <a:xfrm>
                  <a:off x="1916767" y="2081269"/>
                  <a:ext cx="2052514" cy="3895893"/>
                </a:xfrm>
                <a:custGeom>
                  <a:avLst/>
                  <a:gdLst>
                    <a:gd name="connsiteX0" fmla="*/ 0 w 2052514"/>
                    <a:gd name="connsiteY0" fmla="*/ 3895893 h 3895893"/>
                    <a:gd name="connsiteX1" fmla="*/ 391209 w 2052514"/>
                    <a:gd name="connsiteY1" fmla="*/ 0 h 3895893"/>
                    <a:gd name="connsiteX2" fmla="*/ 1661305 w 2052514"/>
                    <a:gd name="connsiteY2" fmla="*/ 0 h 3895893"/>
                    <a:gd name="connsiteX3" fmla="*/ 2052514 w 2052514"/>
                    <a:gd name="connsiteY3" fmla="*/ 3895893 h 3895893"/>
                    <a:gd name="connsiteX4" fmla="*/ 0 w 2052514"/>
                    <a:gd name="connsiteY4" fmla="*/ 3895893 h 3895893"/>
                    <a:gd name="connsiteX0" fmla="*/ 0 w 2052514"/>
                    <a:gd name="connsiteY0" fmla="*/ 3895893 h 3895893"/>
                    <a:gd name="connsiteX1" fmla="*/ 391209 w 2052514"/>
                    <a:gd name="connsiteY1" fmla="*/ 0 h 3895893"/>
                    <a:gd name="connsiteX2" fmla="*/ 1661305 w 2052514"/>
                    <a:gd name="connsiteY2" fmla="*/ 0 h 3895893"/>
                    <a:gd name="connsiteX3" fmla="*/ 2052514 w 2052514"/>
                    <a:gd name="connsiteY3" fmla="*/ 3895893 h 3895893"/>
                    <a:gd name="connsiteX4" fmla="*/ 0 w 2052514"/>
                    <a:gd name="connsiteY4" fmla="*/ 3895893 h 3895893"/>
                    <a:gd name="connsiteX0" fmla="*/ 0 w 2052514"/>
                    <a:gd name="connsiteY0" fmla="*/ 3895893 h 3895893"/>
                    <a:gd name="connsiteX1" fmla="*/ 391209 w 2052514"/>
                    <a:gd name="connsiteY1" fmla="*/ 0 h 3895893"/>
                    <a:gd name="connsiteX2" fmla="*/ 1661305 w 2052514"/>
                    <a:gd name="connsiteY2" fmla="*/ 0 h 3895893"/>
                    <a:gd name="connsiteX3" fmla="*/ 2052514 w 2052514"/>
                    <a:gd name="connsiteY3" fmla="*/ 3895893 h 3895893"/>
                    <a:gd name="connsiteX4" fmla="*/ 0 w 2052514"/>
                    <a:gd name="connsiteY4" fmla="*/ 3895893 h 3895893"/>
                    <a:gd name="connsiteX0" fmla="*/ 0 w 2052514"/>
                    <a:gd name="connsiteY0" fmla="*/ 3895893 h 3895893"/>
                    <a:gd name="connsiteX1" fmla="*/ 391209 w 2052514"/>
                    <a:gd name="connsiteY1" fmla="*/ 0 h 3895893"/>
                    <a:gd name="connsiteX2" fmla="*/ 1661305 w 2052514"/>
                    <a:gd name="connsiteY2" fmla="*/ 0 h 3895893"/>
                    <a:gd name="connsiteX3" fmla="*/ 2052514 w 2052514"/>
                    <a:gd name="connsiteY3" fmla="*/ 3895893 h 3895893"/>
                    <a:gd name="connsiteX4" fmla="*/ 0 w 2052514"/>
                    <a:gd name="connsiteY4" fmla="*/ 3895893 h 3895893"/>
                    <a:gd name="connsiteX0" fmla="*/ 0 w 2052514"/>
                    <a:gd name="connsiteY0" fmla="*/ 3895893 h 3895893"/>
                    <a:gd name="connsiteX1" fmla="*/ 391209 w 2052514"/>
                    <a:gd name="connsiteY1" fmla="*/ 0 h 3895893"/>
                    <a:gd name="connsiteX2" fmla="*/ 1661305 w 2052514"/>
                    <a:gd name="connsiteY2" fmla="*/ 0 h 3895893"/>
                    <a:gd name="connsiteX3" fmla="*/ 2052514 w 2052514"/>
                    <a:gd name="connsiteY3" fmla="*/ 3895893 h 3895893"/>
                    <a:gd name="connsiteX4" fmla="*/ 0 w 2052514"/>
                    <a:gd name="connsiteY4" fmla="*/ 3895893 h 3895893"/>
                    <a:gd name="connsiteX0" fmla="*/ 0 w 2052514"/>
                    <a:gd name="connsiteY0" fmla="*/ 3895893 h 3895893"/>
                    <a:gd name="connsiteX1" fmla="*/ 391209 w 2052514"/>
                    <a:gd name="connsiteY1" fmla="*/ 0 h 3895893"/>
                    <a:gd name="connsiteX2" fmla="*/ 1661305 w 2052514"/>
                    <a:gd name="connsiteY2" fmla="*/ 0 h 3895893"/>
                    <a:gd name="connsiteX3" fmla="*/ 2052514 w 2052514"/>
                    <a:gd name="connsiteY3" fmla="*/ 3895893 h 3895893"/>
                    <a:gd name="connsiteX4" fmla="*/ 0 w 2052514"/>
                    <a:gd name="connsiteY4" fmla="*/ 3895893 h 3895893"/>
                    <a:gd name="connsiteX0" fmla="*/ 0 w 2052514"/>
                    <a:gd name="connsiteY0" fmla="*/ 3895893 h 3895893"/>
                    <a:gd name="connsiteX1" fmla="*/ 391209 w 2052514"/>
                    <a:gd name="connsiteY1" fmla="*/ 0 h 3895893"/>
                    <a:gd name="connsiteX2" fmla="*/ 1661305 w 2052514"/>
                    <a:gd name="connsiteY2" fmla="*/ 0 h 3895893"/>
                    <a:gd name="connsiteX3" fmla="*/ 2052514 w 2052514"/>
                    <a:gd name="connsiteY3" fmla="*/ 3895893 h 3895893"/>
                    <a:gd name="connsiteX4" fmla="*/ 0 w 2052514"/>
                    <a:gd name="connsiteY4" fmla="*/ 3895893 h 3895893"/>
                    <a:gd name="connsiteX0" fmla="*/ 0 w 2052514"/>
                    <a:gd name="connsiteY0" fmla="*/ 3895893 h 3895893"/>
                    <a:gd name="connsiteX1" fmla="*/ 391209 w 2052514"/>
                    <a:gd name="connsiteY1" fmla="*/ 0 h 3895893"/>
                    <a:gd name="connsiteX2" fmla="*/ 1661305 w 2052514"/>
                    <a:gd name="connsiteY2" fmla="*/ 0 h 3895893"/>
                    <a:gd name="connsiteX3" fmla="*/ 2052514 w 2052514"/>
                    <a:gd name="connsiteY3" fmla="*/ 3895893 h 3895893"/>
                    <a:gd name="connsiteX4" fmla="*/ 0 w 2052514"/>
                    <a:gd name="connsiteY4" fmla="*/ 3895893 h 38958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2514" h="3895893">
                      <a:moveTo>
                        <a:pt x="0" y="3895893"/>
                      </a:moveTo>
                      <a:cubicBezTo>
                        <a:pt x="190693" y="2667601"/>
                        <a:pt x="411531" y="1569937"/>
                        <a:pt x="391209" y="0"/>
                      </a:cubicBezTo>
                      <a:lnTo>
                        <a:pt x="1661305" y="0"/>
                      </a:lnTo>
                      <a:cubicBezTo>
                        <a:pt x="1671128" y="1579985"/>
                        <a:pt x="1861821" y="2647503"/>
                        <a:pt x="2052514" y="3895893"/>
                      </a:cubicBezTo>
                      <a:lnTo>
                        <a:pt x="0" y="3895893"/>
                      </a:lnTo>
                      <a:close/>
                    </a:path>
                  </a:pathLst>
                </a:custGeom>
                <a:gradFill>
                  <a:gsLst>
                    <a:gs pos="0">
                      <a:schemeClr val="accent3">
                        <a:lumMod val="75000"/>
                      </a:schemeClr>
                    </a:gs>
                    <a:gs pos="100000">
                      <a:schemeClr val="accent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1" name="사다리꼴 55">
                  <a:extLst>
                    <a:ext uri="{FF2B5EF4-FFF2-40B4-BE49-F238E27FC236}">
                      <a16:creationId xmlns:a16="http://schemas.microsoft.com/office/drawing/2014/main" id="{ED119A1E-340E-DCFB-734C-5EF6AFEBBB3F}"/>
                    </a:ext>
                  </a:extLst>
                </p:cNvPr>
                <p:cNvSpPr/>
                <p:nvPr/>
              </p:nvSpPr>
              <p:spPr>
                <a:xfrm flipH="1">
                  <a:off x="2146905" y="2081269"/>
                  <a:ext cx="1592238" cy="3895893"/>
                </a:xfrm>
                <a:custGeom>
                  <a:avLst/>
                  <a:gdLst>
                    <a:gd name="connsiteX0" fmla="*/ 0 w 2052514"/>
                    <a:gd name="connsiteY0" fmla="*/ 3895893 h 3895893"/>
                    <a:gd name="connsiteX1" fmla="*/ 391209 w 2052514"/>
                    <a:gd name="connsiteY1" fmla="*/ 0 h 3895893"/>
                    <a:gd name="connsiteX2" fmla="*/ 1661305 w 2052514"/>
                    <a:gd name="connsiteY2" fmla="*/ 0 h 3895893"/>
                    <a:gd name="connsiteX3" fmla="*/ 2052514 w 2052514"/>
                    <a:gd name="connsiteY3" fmla="*/ 3895893 h 3895893"/>
                    <a:gd name="connsiteX4" fmla="*/ 0 w 2052514"/>
                    <a:gd name="connsiteY4" fmla="*/ 3895893 h 3895893"/>
                    <a:gd name="connsiteX0" fmla="*/ 0 w 2052514"/>
                    <a:gd name="connsiteY0" fmla="*/ 3895893 h 3895893"/>
                    <a:gd name="connsiteX1" fmla="*/ 391209 w 2052514"/>
                    <a:gd name="connsiteY1" fmla="*/ 0 h 3895893"/>
                    <a:gd name="connsiteX2" fmla="*/ 1661305 w 2052514"/>
                    <a:gd name="connsiteY2" fmla="*/ 0 h 3895893"/>
                    <a:gd name="connsiteX3" fmla="*/ 2052514 w 2052514"/>
                    <a:gd name="connsiteY3" fmla="*/ 3895893 h 3895893"/>
                    <a:gd name="connsiteX4" fmla="*/ 0 w 2052514"/>
                    <a:gd name="connsiteY4" fmla="*/ 3895893 h 3895893"/>
                    <a:gd name="connsiteX0" fmla="*/ 0 w 2052514"/>
                    <a:gd name="connsiteY0" fmla="*/ 3895893 h 3895893"/>
                    <a:gd name="connsiteX1" fmla="*/ 391209 w 2052514"/>
                    <a:gd name="connsiteY1" fmla="*/ 0 h 3895893"/>
                    <a:gd name="connsiteX2" fmla="*/ 1661305 w 2052514"/>
                    <a:gd name="connsiteY2" fmla="*/ 0 h 3895893"/>
                    <a:gd name="connsiteX3" fmla="*/ 2052514 w 2052514"/>
                    <a:gd name="connsiteY3" fmla="*/ 3895893 h 3895893"/>
                    <a:gd name="connsiteX4" fmla="*/ 0 w 2052514"/>
                    <a:gd name="connsiteY4" fmla="*/ 3895893 h 3895893"/>
                    <a:gd name="connsiteX0" fmla="*/ 0 w 2052514"/>
                    <a:gd name="connsiteY0" fmla="*/ 3895893 h 3895893"/>
                    <a:gd name="connsiteX1" fmla="*/ 391209 w 2052514"/>
                    <a:gd name="connsiteY1" fmla="*/ 0 h 3895893"/>
                    <a:gd name="connsiteX2" fmla="*/ 1661305 w 2052514"/>
                    <a:gd name="connsiteY2" fmla="*/ 0 h 3895893"/>
                    <a:gd name="connsiteX3" fmla="*/ 2052514 w 2052514"/>
                    <a:gd name="connsiteY3" fmla="*/ 3895893 h 3895893"/>
                    <a:gd name="connsiteX4" fmla="*/ 0 w 2052514"/>
                    <a:gd name="connsiteY4" fmla="*/ 3895893 h 3895893"/>
                    <a:gd name="connsiteX0" fmla="*/ 0 w 2052514"/>
                    <a:gd name="connsiteY0" fmla="*/ 3895893 h 3895893"/>
                    <a:gd name="connsiteX1" fmla="*/ 391209 w 2052514"/>
                    <a:gd name="connsiteY1" fmla="*/ 0 h 3895893"/>
                    <a:gd name="connsiteX2" fmla="*/ 1661305 w 2052514"/>
                    <a:gd name="connsiteY2" fmla="*/ 0 h 3895893"/>
                    <a:gd name="connsiteX3" fmla="*/ 2052514 w 2052514"/>
                    <a:gd name="connsiteY3" fmla="*/ 3895893 h 3895893"/>
                    <a:gd name="connsiteX4" fmla="*/ 0 w 2052514"/>
                    <a:gd name="connsiteY4" fmla="*/ 3895893 h 3895893"/>
                    <a:gd name="connsiteX0" fmla="*/ 0 w 2052514"/>
                    <a:gd name="connsiteY0" fmla="*/ 3895893 h 3895893"/>
                    <a:gd name="connsiteX1" fmla="*/ 391209 w 2052514"/>
                    <a:gd name="connsiteY1" fmla="*/ 0 h 3895893"/>
                    <a:gd name="connsiteX2" fmla="*/ 1661305 w 2052514"/>
                    <a:gd name="connsiteY2" fmla="*/ 0 h 3895893"/>
                    <a:gd name="connsiteX3" fmla="*/ 2052514 w 2052514"/>
                    <a:gd name="connsiteY3" fmla="*/ 3895893 h 3895893"/>
                    <a:gd name="connsiteX4" fmla="*/ 0 w 2052514"/>
                    <a:gd name="connsiteY4" fmla="*/ 3895893 h 3895893"/>
                    <a:gd name="connsiteX0" fmla="*/ 0 w 2052514"/>
                    <a:gd name="connsiteY0" fmla="*/ 3895893 h 3895893"/>
                    <a:gd name="connsiteX1" fmla="*/ 391209 w 2052514"/>
                    <a:gd name="connsiteY1" fmla="*/ 0 h 3895893"/>
                    <a:gd name="connsiteX2" fmla="*/ 1661305 w 2052514"/>
                    <a:gd name="connsiteY2" fmla="*/ 0 h 3895893"/>
                    <a:gd name="connsiteX3" fmla="*/ 2052514 w 2052514"/>
                    <a:gd name="connsiteY3" fmla="*/ 3895893 h 3895893"/>
                    <a:gd name="connsiteX4" fmla="*/ 0 w 2052514"/>
                    <a:gd name="connsiteY4" fmla="*/ 3895893 h 3895893"/>
                    <a:gd name="connsiteX0" fmla="*/ 0 w 2052514"/>
                    <a:gd name="connsiteY0" fmla="*/ 3895893 h 3895893"/>
                    <a:gd name="connsiteX1" fmla="*/ 391209 w 2052514"/>
                    <a:gd name="connsiteY1" fmla="*/ 0 h 3895893"/>
                    <a:gd name="connsiteX2" fmla="*/ 1661305 w 2052514"/>
                    <a:gd name="connsiteY2" fmla="*/ 0 h 3895893"/>
                    <a:gd name="connsiteX3" fmla="*/ 2052514 w 2052514"/>
                    <a:gd name="connsiteY3" fmla="*/ 3895893 h 3895893"/>
                    <a:gd name="connsiteX4" fmla="*/ 0 w 2052514"/>
                    <a:gd name="connsiteY4" fmla="*/ 3895893 h 38958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2514" h="3895893">
                      <a:moveTo>
                        <a:pt x="0" y="3895893"/>
                      </a:moveTo>
                      <a:cubicBezTo>
                        <a:pt x="190693" y="2667601"/>
                        <a:pt x="411531" y="1569937"/>
                        <a:pt x="391209" y="0"/>
                      </a:cubicBezTo>
                      <a:lnTo>
                        <a:pt x="1661305" y="0"/>
                      </a:lnTo>
                      <a:cubicBezTo>
                        <a:pt x="1671128" y="1579985"/>
                        <a:pt x="1861821" y="2647503"/>
                        <a:pt x="2052514" y="3895893"/>
                      </a:cubicBezTo>
                      <a:lnTo>
                        <a:pt x="0" y="3895893"/>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2" name="사다리꼴 55">
                  <a:extLst>
                    <a:ext uri="{FF2B5EF4-FFF2-40B4-BE49-F238E27FC236}">
                      <a16:creationId xmlns:a16="http://schemas.microsoft.com/office/drawing/2014/main" id="{00259C2A-D8CC-CF3E-0650-62162F2158D9}"/>
                    </a:ext>
                  </a:extLst>
                </p:cNvPr>
                <p:cNvSpPr/>
                <p:nvPr/>
              </p:nvSpPr>
              <p:spPr>
                <a:xfrm flipH="1">
                  <a:off x="2281448" y="2088588"/>
                  <a:ext cx="1323153" cy="3895893"/>
                </a:xfrm>
                <a:custGeom>
                  <a:avLst/>
                  <a:gdLst>
                    <a:gd name="connsiteX0" fmla="*/ 0 w 2052514"/>
                    <a:gd name="connsiteY0" fmla="*/ 3895893 h 3895893"/>
                    <a:gd name="connsiteX1" fmla="*/ 391209 w 2052514"/>
                    <a:gd name="connsiteY1" fmla="*/ 0 h 3895893"/>
                    <a:gd name="connsiteX2" fmla="*/ 1661305 w 2052514"/>
                    <a:gd name="connsiteY2" fmla="*/ 0 h 3895893"/>
                    <a:gd name="connsiteX3" fmla="*/ 2052514 w 2052514"/>
                    <a:gd name="connsiteY3" fmla="*/ 3895893 h 3895893"/>
                    <a:gd name="connsiteX4" fmla="*/ 0 w 2052514"/>
                    <a:gd name="connsiteY4" fmla="*/ 3895893 h 3895893"/>
                    <a:gd name="connsiteX0" fmla="*/ 0 w 2052514"/>
                    <a:gd name="connsiteY0" fmla="*/ 3895893 h 3895893"/>
                    <a:gd name="connsiteX1" fmla="*/ 391209 w 2052514"/>
                    <a:gd name="connsiteY1" fmla="*/ 0 h 3895893"/>
                    <a:gd name="connsiteX2" fmla="*/ 1661305 w 2052514"/>
                    <a:gd name="connsiteY2" fmla="*/ 0 h 3895893"/>
                    <a:gd name="connsiteX3" fmla="*/ 2052514 w 2052514"/>
                    <a:gd name="connsiteY3" fmla="*/ 3895893 h 3895893"/>
                    <a:gd name="connsiteX4" fmla="*/ 0 w 2052514"/>
                    <a:gd name="connsiteY4" fmla="*/ 3895893 h 3895893"/>
                    <a:gd name="connsiteX0" fmla="*/ 0 w 2052514"/>
                    <a:gd name="connsiteY0" fmla="*/ 3895893 h 3895893"/>
                    <a:gd name="connsiteX1" fmla="*/ 391209 w 2052514"/>
                    <a:gd name="connsiteY1" fmla="*/ 0 h 3895893"/>
                    <a:gd name="connsiteX2" fmla="*/ 1661305 w 2052514"/>
                    <a:gd name="connsiteY2" fmla="*/ 0 h 3895893"/>
                    <a:gd name="connsiteX3" fmla="*/ 2052514 w 2052514"/>
                    <a:gd name="connsiteY3" fmla="*/ 3895893 h 3895893"/>
                    <a:gd name="connsiteX4" fmla="*/ 0 w 2052514"/>
                    <a:gd name="connsiteY4" fmla="*/ 3895893 h 3895893"/>
                    <a:gd name="connsiteX0" fmla="*/ 0 w 2052514"/>
                    <a:gd name="connsiteY0" fmla="*/ 3895893 h 3895893"/>
                    <a:gd name="connsiteX1" fmla="*/ 391209 w 2052514"/>
                    <a:gd name="connsiteY1" fmla="*/ 0 h 3895893"/>
                    <a:gd name="connsiteX2" fmla="*/ 1661305 w 2052514"/>
                    <a:gd name="connsiteY2" fmla="*/ 0 h 3895893"/>
                    <a:gd name="connsiteX3" fmla="*/ 2052514 w 2052514"/>
                    <a:gd name="connsiteY3" fmla="*/ 3895893 h 3895893"/>
                    <a:gd name="connsiteX4" fmla="*/ 0 w 2052514"/>
                    <a:gd name="connsiteY4" fmla="*/ 3895893 h 3895893"/>
                    <a:gd name="connsiteX0" fmla="*/ 0 w 2052514"/>
                    <a:gd name="connsiteY0" fmla="*/ 3895893 h 3895893"/>
                    <a:gd name="connsiteX1" fmla="*/ 391209 w 2052514"/>
                    <a:gd name="connsiteY1" fmla="*/ 0 h 3895893"/>
                    <a:gd name="connsiteX2" fmla="*/ 1661305 w 2052514"/>
                    <a:gd name="connsiteY2" fmla="*/ 0 h 3895893"/>
                    <a:gd name="connsiteX3" fmla="*/ 2052514 w 2052514"/>
                    <a:gd name="connsiteY3" fmla="*/ 3895893 h 3895893"/>
                    <a:gd name="connsiteX4" fmla="*/ 0 w 2052514"/>
                    <a:gd name="connsiteY4" fmla="*/ 3895893 h 3895893"/>
                    <a:gd name="connsiteX0" fmla="*/ 0 w 2052514"/>
                    <a:gd name="connsiteY0" fmla="*/ 3895893 h 3895893"/>
                    <a:gd name="connsiteX1" fmla="*/ 391209 w 2052514"/>
                    <a:gd name="connsiteY1" fmla="*/ 0 h 3895893"/>
                    <a:gd name="connsiteX2" fmla="*/ 1661305 w 2052514"/>
                    <a:gd name="connsiteY2" fmla="*/ 0 h 3895893"/>
                    <a:gd name="connsiteX3" fmla="*/ 2052514 w 2052514"/>
                    <a:gd name="connsiteY3" fmla="*/ 3895893 h 3895893"/>
                    <a:gd name="connsiteX4" fmla="*/ 0 w 2052514"/>
                    <a:gd name="connsiteY4" fmla="*/ 3895893 h 3895893"/>
                    <a:gd name="connsiteX0" fmla="*/ 0 w 2052514"/>
                    <a:gd name="connsiteY0" fmla="*/ 3895893 h 3895893"/>
                    <a:gd name="connsiteX1" fmla="*/ 391209 w 2052514"/>
                    <a:gd name="connsiteY1" fmla="*/ 0 h 3895893"/>
                    <a:gd name="connsiteX2" fmla="*/ 1661305 w 2052514"/>
                    <a:gd name="connsiteY2" fmla="*/ 0 h 3895893"/>
                    <a:gd name="connsiteX3" fmla="*/ 2052514 w 2052514"/>
                    <a:gd name="connsiteY3" fmla="*/ 3895893 h 3895893"/>
                    <a:gd name="connsiteX4" fmla="*/ 0 w 2052514"/>
                    <a:gd name="connsiteY4" fmla="*/ 3895893 h 3895893"/>
                    <a:gd name="connsiteX0" fmla="*/ 0 w 2052514"/>
                    <a:gd name="connsiteY0" fmla="*/ 3895893 h 3895893"/>
                    <a:gd name="connsiteX1" fmla="*/ 391209 w 2052514"/>
                    <a:gd name="connsiteY1" fmla="*/ 0 h 3895893"/>
                    <a:gd name="connsiteX2" fmla="*/ 1661305 w 2052514"/>
                    <a:gd name="connsiteY2" fmla="*/ 0 h 3895893"/>
                    <a:gd name="connsiteX3" fmla="*/ 2052514 w 2052514"/>
                    <a:gd name="connsiteY3" fmla="*/ 3895893 h 3895893"/>
                    <a:gd name="connsiteX4" fmla="*/ 0 w 2052514"/>
                    <a:gd name="connsiteY4" fmla="*/ 3895893 h 38958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2514" h="3895893">
                      <a:moveTo>
                        <a:pt x="0" y="3895893"/>
                      </a:moveTo>
                      <a:cubicBezTo>
                        <a:pt x="190693" y="2667601"/>
                        <a:pt x="411531" y="1569937"/>
                        <a:pt x="391209" y="0"/>
                      </a:cubicBezTo>
                      <a:lnTo>
                        <a:pt x="1661305" y="0"/>
                      </a:lnTo>
                      <a:cubicBezTo>
                        <a:pt x="1671128" y="1579985"/>
                        <a:pt x="1861821" y="2647503"/>
                        <a:pt x="2052514" y="3895893"/>
                      </a:cubicBezTo>
                      <a:lnTo>
                        <a:pt x="0" y="3895893"/>
                      </a:lnTo>
                      <a:close/>
                    </a:path>
                  </a:pathLst>
                </a:custGeom>
                <a:gradFill>
                  <a:gsLst>
                    <a:gs pos="0">
                      <a:schemeClr val="accent3">
                        <a:lumMod val="75000"/>
                      </a:schemeClr>
                    </a:gs>
                    <a:gs pos="100000">
                      <a:schemeClr val="accent3">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3" name="그래픽 53">
                  <a:extLst>
                    <a:ext uri="{FF2B5EF4-FFF2-40B4-BE49-F238E27FC236}">
                      <a16:creationId xmlns:a16="http://schemas.microsoft.com/office/drawing/2014/main" id="{079DB7D1-F58F-038B-28D7-43081C5D31FE}"/>
                    </a:ext>
                  </a:extLst>
                </p:cNvPr>
                <p:cNvSpPr/>
                <p:nvPr/>
              </p:nvSpPr>
              <p:spPr>
                <a:xfrm>
                  <a:off x="1771023" y="415589"/>
                  <a:ext cx="2344003" cy="1691928"/>
                </a:xfrm>
                <a:custGeom>
                  <a:avLst/>
                  <a:gdLst>
                    <a:gd name="connsiteX0" fmla="*/ 2376135 w 5073888"/>
                    <a:gd name="connsiteY0" fmla="*/ 92869 h 4443412"/>
                    <a:gd name="connsiteX1" fmla="*/ 25174 w 5073888"/>
                    <a:gd name="connsiteY1" fmla="*/ 4164806 h 4443412"/>
                    <a:gd name="connsiteX2" fmla="*/ 186051 w 5073888"/>
                    <a:gd name="connsiteY2" fmla="*/ 4443413 h 4443412"/>
                    <a:gd name="connsiteX3" fmla="*/ 4887877 w 5073888"/>
                    <a:gd name="connsiteY3" fmla="*/ 4443413 h 4443412"/>
                    <a:gd name="connsiteX4" fmla="*/ 5048754 w 5073888"/>
                    <a:gd name="connsiteY4" fmla="*/ 4164806 h 4443412"/>
                    <a:gd name="connsiteX5" fmla="*/ 2697794 w 5073888"/>
                    <a:gd name="connsiteY5" fmla="*/ 92869 h 4443412"/>
                    <a:gd name="connsiteX6" fmla="*/ 2376135 w 5073888"/>
                    <a:gd name="connsiteY6" fmla="*/ 92869 h 4443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73888" h="4443412">
                      <a:moveTo>
                        <a:pt x="2376135" y="92869"/>
                      </a:moveTo>
                      <a:lnTo>
                        <a:pt x="25174" y="4164806"/>
                      </a:lnTo>
                      <a:cubicBezTo>
                        <a:pt x="-46359" y="4288631"/>
                        <a:pt x="43081" y="4443413"/>
                        <a:pt x="186051" y="4443413"/>
                      </a:cubicBezTo>
                      <a:lnTo>
                        <a:pt x="4887877" y="4443413"/>
                      </a:lnTo>
                      <a:cubicBezTo>
                        <a:pt x="5030847" y="4443413"/>
                        <a:pt x="5120192" y="4288631"/>
                        <a:pt x="5048754" y="4164806"/>
                      </a:cubicBezTo>
                      <a:lnTo>
                        <a:pt x="2697794" y="92869"/>
                      </a:lnTo>
                      <a:cubicBezTo>
                        <a:pt x="2626356" y="-30956"/>
                        <a:pt x="2447572" y="-30956"/>
                        <a:pt x="2376135" y="92869"/>
                      </a:cubicBezTo>
                      <a:close/>
                    </a:path>
                  </a:pathLst>
                </a:custGeom>
                <a:solidFill>
                  <a:schemeClr val="accent3"/>
                </a:solidFill>
                <a:ln w="85725" cap="flat">
                  <a:solidFill>
                    <a:schemeClr val="accent3">
                      <a:lumMod val="75000"/>
                    </a:schemeClr>
                  </a:solidFill>
                  <a:prstDash val="solid"/>
                  <a:miter/>
                </a:ln>
              </p:spPr>
              <p:txBody>
                <a:bodyPr rtlCol="0" anchor="ctr"/>
                <a:lstStyle/>
                <a:p>
                  <a:endParaRPr lang="ko-KR" altLang="en-US" dirty="0"/>
                </a:p>
              </p:txBody>
            </p:sp>
          </p:grpSp>
          <p:grpSp>
            <p:nvGrpSpPr>
              <p:cNvPr id="10" name="그룹 12">
                <a:extLst>
                  <a:ext uri="{FF2B5EF4-FFF2-40B4-BE49-F238E27FC236}">
                    <a16:creationId xmlns:a16="http://schemas.microsoft.com/office/drawing/2014/main" id="{25435063-A229-1A8E-4DEF-29B07A28727F}"/>
                  </a:ext>
                </a:extLst>
              </p:cNvPr>
              <p:cNvGrpSpPr/>
              <p:nvPr/>
            </p:nvGrpSpPr>
            <p:grpSpPr>
              <a:xfrm>
                <a:off x="1738064" y="1785258"/>
                <a:ext cx="1277900" cy="5065423"/>
                <a:chOff x="1738064" y="1785258"/>
                <a:chExt cx="1277900" cy="5065423"/>
              </a:xfrm>
            </p:grpSpPr>
            <p:sp>
              <p:nvSpPr>
                <p:cNvPr id="11" name="자유형: 도형 13">
                  <a:extLst>
                    <a:ext uri="{FF2B5EF4-FFF2-40B4-BE49-F238E27FC236}">
                      <a16:creationId xmlns:a16="http://schemas.microsoft.com/office/drawing/2014/main" id="{317724C8-2D3D-C86F-D014-D3795C0B1BD8}"/>
                    </a:ext>
                  </a:extLst>
                </p:cNvPr>
                <p:cNvSpPr/>
                <p:nvPr/>
              </p:nvSpPr>
              <p:spPr>
                <a:xfrm>
                  <a:off x="2137133" y="1785258"/>
                  <a:ext cx="403628" cy="498435"/>
                </a:xfrm>
                <a:custGeom>
                  <a:avLst/>
                  <a:gdLst>
                    <a:gd name="connsiteX0" fmla="*/ 11888 w 214126"/>
                    <a:gd name="connsiteY0" fmla="*/ 163717 h 264421"/>
                    <a:gd name="connsiteX1" fmla="*/ 20100 w 214126"/>
                    <a:gd name="connsiteY1" fmla="*/ 45220 h 264421"/>
                    <a:gd name="connsiteX2" fmla="*/ 132899 w 214126"/>
                    <a:gd name="connsiteY2" fmla="*/ 2593 h 264421"/>
                    <a:gd name="connsiteX3" fmla="*/ 208935 w 214126"/>
                    <a:gd name="connsiteY3" fmla="*/ 82038 h 264421"/>
                    <a:gd name="connsiteX4" fmla="*/ 209438 w 214126"/>
                    <a:gd name="connsiteY4" fmla="*/ 153437 h 264421"/>
                    <a:gd name="connsiteX5" fmla="*/ 181448 w 214126"/>
                    <a:gd name="connsiteY5" fmla="*/ 232771 h 264421"/>
                    <a:gd name="connsiteX6" fmla="*/ 27866 w 214126"/>
                    <a:gd name="connsiteY6" fmla="*/ 230256 h 264421"/>
                    <a:gd name="connsiteX7" fmla="*/ 11888 w 214126"/>
                    <a:gd name="connsiteY7" fmla="*/ 163717 h 264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4126" h="264421">
                      <a:moveTo>
                        <a:pt x="11888" y="163717"/>
                      </a:moveTo>
                      <a:cubicBezTo>
                        <a:pt x="-5432" y="122822"/>
                        <a:pt x="-4761" y="81702"/>
                        <a:pt x="20100" y="45220"/>
                      </a:cubicBezTo>
                      <a:cubicBezTo>
                        <a:pt x="46638" y="6224"/>
                        <a:pt x="87310" y="-5955"/>
                        <a:pt x="132899" y="2593"/>
                      </a:cubicBezTo>
                      <a:cubicBezTo>
                        <a:pt x="176364" y="10750"/>
                        <a:pt x="198153" y="41868"/>
                        <a:pt x="208935" y="82038"/>
                      </a:cubicBezTo>
                      <a:cubicBezTo>
                        <a:pt x="215249" y="105614"/>
                        <a:pt x="216254" y="129582"/>
                        <a:pt x="209438" y="153437"/>
                      </a:cubicBezTo>
                      <a:cubicBezTo>
                        <a:pt x="207259" y="182377"/>
                        <a:pt x="199829" y="208524"/>
                        <a:pt x="181448" y="232771"/>
                      </a:cubicBezTo>
                      <a:cubicBezTo>
                        <a:pt x="148654" y="276013"/>
                        <a:pt x="60158" y="274728"/>
                        <a:pt x="27866" y="230256"/>
                      </a:cubicBezTo>
                      <a:cubicBezTo>
                        <a:pt x="12502" y="209194"/>
                        <a:pt x="6077" y="188579"/>
                        <a:pt x="11888" y="163717"/>
                      </a:cubicBezTo>
                      <a:close/>
                    </a:path>
                  </a:pathLst>
                </a:custGeom>
                <a:solidFill>
                  <a:srgbClr val="000000"/>
                </a:solidFill>
                <a:ln w="5581" cap="flat">
                  <a:noFill/>
                  <a:prstDash val="solid"/>
                  <a:miter/>
                </a:ln>
              </p:spPr>
              <p:txBody>
                <a:bodyPr rtlCol="0" anchor="ctr"/>
                <a:lstStyle/>
                <a:p>
                  <a:endParaRPr lang="ko-KR" altLang="en-US"/>
                </a:p>
              </p:txBody>
            </p:sp>
            <p:sp>
              <p:nvSpPr>
                <p:cNvPr id="12" name="자유형: 도형 14">
                  <a:extLst>
                    <a:ext uri="{FF2B5EF4-FFF2-40B4-BE49-F238E27FC236}">
                      <a16:creationId xmlns:a16="http://schemas.microsoft.com/office/drawing/2014/main" id="{5A9ABC1E-58B4-70B1-B71B-7724CB9D1F98}"/>
                    </a:ext>
                  </a:extLst>
                </p:cNvPr>
                <p:cNvSpPr/>
                <p:nvPr/>
              </p:nvSpPr>
              <p:spPr>
                <a:xfrm>
                  <a:off x="2478416" y="5736406"/>
                  <a:ext cx="372490" cy="272532"/>
                </a:xfrm>
                <a:custGeom>
                  <a:avLst/>
                  <a:gdLst>
                    <a:gd name="connsiteX0" fmla="*/ 22743 w 197607"/>
                    <a:gd name="connsiteY0" fmla="*/ 50504 h 144579"/>
                    <a:gd name="connsiteX1" fmla="*/ 144760 w 197607"/>
                    <a:gd name="connsiteY1" fmla="*/ 13518 h 144579"/>
                    <a:gd name="connsiteX2" fmla="*/ 152582 w 197607"/>
                    <a:gd name="connsiteY2" fmla="*/ 10781 h 144579"/>
                    <a:gd name="connsiteX3" fmla="*/ 189008 w 197607"/>
                    <a:gd name="connsiteY3" fmla="*/ 7150 h 144579"/>
                    <a:gd name="connsiteX4" fmla="*/ 188617 w 197607"/>
                    <a:gd name="connsiteY4" fmla="*/ 55867 h 144579"/>
                    <a:gd name="connsiteX5" fmla="*/ 150347 w 197607"/>
                    <a:gd name="connsiteY5" fmla="*/ 95366 h 144579"/>
                    <a:gd name="connsiteX6" fmla="*/ 110122 w 197607"/>
                    <a:gd name="connsiteY6" fmla="*/ 123747 h 144579"/>
                    <a:gd name="connsiteX7" fmla="*/ 17827 w 197607"/>
                    <a:gd name="connsiteY7" fmla="*/ 128943 h 144579"/>
                    <a:gd name="connsiteX8" fmla="*/ 22743 w 197607"/>
                    <a:gd name="connsiteY8" fmla="*/ 50504 h 144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607" h="144579">
                      <a:moveTo>
                        <a:pt x="22743" y="50504"/>
                      </a:moveTo>
                      <a:cubicBezTo>
                        <a:pt x="62857" y="36313"/>
                        <a:pt x="105820" y="31564"/>
                        <a:pt x="144760" y="13518"/>
                      </a:cubicBezTo>
                      <a:cubicBezTo>
                        <a:pt x="147330" y="12569"/>
                        <a:pt x="149900" y="11340"/>
                        <a:pt x="152582" y="10781"/>
                      </a:cubicBezTo>
                      <a:cubicBezTo>
                        <a:pt x="164649" y="8099"/>
                        <a:pt x="175823" y="-9667"/>
                        <a:pt x="189008" y="7150"/>
                      </a:cubicBezTo>
                      <a:cubicBezTo>
                        <a:pt x="201355" y="22905"/>
                        <a:pt x="199679" y="41006"/>
                        <a:pt x="188617" y="55867"/>
                      </a:cubicBezTo>
                      <a:cubicBezTo>
                        <a:pt x="177778" y="70448"/>
                        <a:pt x="163253" y="82292"/>
                        <a:pt x="150347" y="95366"/>
                      </a:cubicBezTo>
                      <a:cubicBezTo>
                        <a:pt x="136827" y="104752"/>
                        <a:pt x="122078" y="112685"/>
                        <a:pt x="110122" y="123747"/>
                      </a:cubicBezTo>
                      <a:cubicBezTo>
                        <a:pt x="80288" y="151290"/>
                        <a:pt x="49895" y="149949"/>
                        <a:pt x="17827" y="128943"/>
                      </a:cubicBezTo>
                      <a:cubicBezTo>
                        <a:pt x="-7760" y="107769"/>
                        <a:pt x="-5526" y="72180"/>
                        <a:pt x="22743" y="50504"/>
                      </a:cubicBezTo>
                      <a:close/>
                    </a:path>
                  </a:pathLst>
                </a:custGeom>
                <a:solidFill>
                  <a:srgbClr val="000000"/>
                </a:solidFill>
                <a:ln w="5581" cap="flat">
                  <a:noFill/>
                  <a:prstDash val="solid"/>
                  <a:miter/>
                </a:ln>
              </p:spPr>
              <p:txBody>
                <a:bodyPr rtlCol="0" anchor="ctr"/>
                <a:lstStyle/>
                <a:p>
                  <a:endParaRPr lang="ko-KR" altLang="en-US"/>
                </a:p>
              </p:txBody>
            </p:sp>
            <p:sp>
              <p:nvSpPr>
                <p:cNvPr id="13" name="자유형: 도형 15">
                  <a:extLst>
                    <a:ext uri="{FF2B5EF4-FFF2-40B4-BE49-F238E27FC236}">
                      <a16:creationId xmlns:a16="http://schemas.microsoft.com/office/drawing/2014/main" id="{C791164A-C8F5-9125-C986-E7C7B13C87C1}"/>
                    </a:ext>
                  </a:extLst>
                </p:cNvPr>
                <p:cNvSpPr/>
                <p:nvPr/>
              </p:nvSpPr>
              <p:spPr>
                <a:xfrm>
                  <a:off x="1819245" y="5778421"/>
                  <a:ext cx="302119" cy="221548"/>
                </a:xfrm>
                <a:custGeom>
                  <a:avLst/>
                  <a:gdLst>
                    <a:gd name="connsiteX0" fmla="*/ 53092 w 160275"/>
                    <a:gd name="connsiteY0" fmla="*/ 0 h 117532"/>
                    <a:gd name="connsiteX1" fmla="*/ 143152 w 160275"/>
                    <a:gd name="connsiteY1" fmla="*/ 35365 h 117532"/>
                    <a:gd name="connsiteX2" fmla="*/ 155387 w 160275"/>
                    <a:gd name="connsiteY2" fmla="*/ 63020 h 117532"/>
                    <a:gd name="connsiteX3" fmla="*/ 148068 w 160275"/>
                    <a:gd name="connsiteY3" fmla="*/ 105088 h 117532"/>
                    <a:gd name="connsiteX4" fmla="*/ 96390 w 160275"/>
                    <a:gd name="connsiteY4" fmla="*/ 112687 h 117532"/>
                    <a:gd name="connsiteX5" fmla="*/ 64322 w 160275"/>
                    <a:gd name="connsiteY5" fmla="*/ 96820 h 117532"/>
                    <a:gd name="connsiteX6" fmla="*/ 35940 w 160275"/>
                    <a:gd name="connsiteY6" fmla="*/ 79501 h 117532"/>
                    <a:gd name="connsiteX7" fmla="*/ 967 w 160275"/>
                    <a:gd name="connsiteY7" fmla="*/ 25756 h 117532"/>
                    <a:gd name="connsiteX8" fmla="*/ 53092 w 160275"/>
                    <a:gd name="connsiteY8" fmla="*/ 0 h 117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275" h="117532">
                      <a:moveTo>
                        <a:pt x="53092" y="0"/>
                      </a:moveTo>
                      <a:cubicBezTo>
                        <a:pt x="81473" y="15979"/>
                        <a:pt x="112033" y="26426"/>
                        <a:pt x="143152" y="35365"/>
                      </a:cubicBezTo>
                      <a:cubicBezTo>
                        <a:pt x="147286" y="44583"/>
                        <a:pt x="151756" y="53634"/>
                        <a:pt x="155387" y="63020"/>
                      </a:cubicBezTo>
                      <a:cubicBezTo>
                        <a:pt x="161309" y="78384"/>
                        <a:pt x="164773" y="94138"/>
                        <a:pt x="148068" y="105088"/>
                      </a:cubicBezTo>
                      <a:cubicBezTo>
                        <a:pt x="132369" y="115424"/>
                        <a:pt x="115553" y="122855"/>
                        <a:pt x="96390" y="112687"/>
                      </a:cubicBezTo>
                      <a:cubicBezTo>
                        <a:pt x="85887" y="107100"/>
                        <a:pt x="75048" y="102128"/>
                        <a:pt x="64322" y="96820"/>
                      </a:cubicBezTo>
                      <a:cubicBezTo>
                        <a:pt x="54880" y="91010"/>
                        <a:pt x="45717" y="84641"/>
                        <a:pt x="35940" y="79501"/>
                      </a:cubicBezTo>
                      <a:cubicBezTo>
                        <a:pt x="14096" y="67936"/>
                        <a:pt x="-4508" y="52572"/>
                        <a:pt x="967" y="25756"/>
                      </a:cubicBezTo>
                      <a:cubicBezTo>
                        <a:pt x="6665" y="-1732"/>
                        <a:pt x="33259" y="3911"/>
                        <a:pt x="53092" y="0"/>
                      </a:cubicBezTo>
                      <a:close/>
                    </a:path>
                  </a:pathLst>
                </a:custGeom>
                <a:solidFill>
                  <a:srgbClr val="000001"/>
                </a:solidFill>
                <a:ln w="5581" cap="flat">
                  <a:noFill/>
                  <a:prstDash val="solid"/>
                  <a:miter/>
                </a:ln>
              </p:spPr>
              <p:txBody>
                <a:bodyPr rtlCol="0" anchor="ctr"/>
                <a:lstStyle/>
                <a:p>
                  <a:endParaRPr lang="ko-KR" altLang="en-US"/>
                </a:p>
              </p:txBody>
            </p:sp>
            <p:sp>
              <p:nvSpPr>
                <p:cNvPr id="14" name="자유형: 도형 16">
                  <a:extLst>
                    <a:ext uri="{FF2B5EF4-FFF2-40B4-BE49-F238E27FC236}">
                      <a16:creationId xmlns:a16="http://schemas.microsoft.com/office/drawing/2014/main" id="{2FAEA81F-80B8-F675-2FA8-068D1A19FCE1}"/>
                    </a:ext>
                  </a:extLst>
                </p:cNvPr>
                <p:cNvSpPr/>
                <p:nvPr/>
              </p:nvSpPr>
              <p:spPr>
                <a:xfrm>
                  <a:off x="2137084" y="2074593"/>
                  <a:ext cx="406203" cy="273469"/>
                </a:xfrm>
                <a:custGeom>
                  <a:avLst/>
                  <a:gdLst>
                    <a:gd name="connsiteX0" fmla="*/ 11914 w 215492"/>
                    <a:gd name="connsiteY0" fmla="*/ 10224 h 145076"/>
                    <a:gd name="connsiteX1" fmla="*/ 15378 w 215492"/>
                    <a:gd name="connsiteY1" fmla="*/ 23632 h 145076"/>
                    <a:gd name="connsiteX2" fmla="*/ 117002 w 215492"/>
                    <a:gd name="connsiteY2" fmla="*/ 100451 h 145076"/>
                    <a:gd name="connsiteX3" fmla="*/ 192704 w 215492"/>
                    <a:gd name="connsiteY3" fmla="*/ 42292 h 145076"/>
                    <a:gd name="connsiteX4" fmla="*/ 209409 w 215492"/>
                    <a:gd name="connsiteY4" fmla="*/ 0 h 145076"/>
                    <a:gd name="connsiteX5" fmla="*/ 194045 w 215492"/>
                    <a:gd name="connsiteY5" fmla="*/ 73579 h 145076"/>
                    <a:gd name="connsiteX6" fmla="*/ 173541 w 215492"/>
                    <a:gd name="connsiteY6" fmla="*/ 134363 h 145076"/>
                    <a:gd name="connsiteX7" fmla="*/ 154490 w 215492"/>
                    <a:gd name="connsiteY7" fmla="*/ 144364 h 145076"/>
                    <a:gd name="connsiteX8" fmla="*/ 57447 w 215492"/>
                    <a:gd name="connsiteY8" fmla="*/ 144364 h 145076"/>
                    <a:gd name="connsiteX9" fmla="*/ 38340 w 215492"/>
                    <a:gd name="connsiteY9" fmla="*/ 134363 h 145076"/>
                    <a:gd name="connsiteX10" fmla="*/ 10126 w 215492"/>
                    <a:gd name="connsiteY10" fmla="*/ 64919 h 145076"/>
                    <a:gd name="connsiteX11" fmla="*/ 11914 w 215492"/>
                    <a:gd name="connsiteY11" fmla="*/ 10224 h 145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5492" h="145076">
                      <a:moveTo>
                        <a:pt x="11914" y="10224"/>
                      </a:moveTo>
                      <a:cubicBezTo>
                        <a:pt x="13087" y="14693"/>
                        <a:pt x="14260" y="19163"/>
                        <a:pt x="15378" y="23632"/>
                      </a:cubicBezTo>
                      <a:cubicBezTo>
                        <a:pt x="29959" y="84641"/>
                        <a:pt x="53592" y="102519"/>
                        <a:pt x="117002" y="100451"/>
                      </a:cubicBezTo>
                      <a:cubicBezTo>
                        <a:pt x="155887" y="99166"/>
                        <a:pt x="180692" y="79389"/>
                        <a:pt x="192704" y="42292"/>
                      </a:cubicBezTo>
                      <a:cubicBezTo>
                        <a:pt x="197341" y="27934"/>
                        <a:pt x="194101" y="10168"/>
                        <a:pt x="209409" y="0"/>
                      </a:cubicBezTo>
                      <a:cubicBezTo>
                        <a:pt x="219633" y="27711"/>
                        <a:pt x="218515" y="51678"/>
                        <a:pt x="194045" y="73579"/>
                      </a:cubicBezTo>
                      <a:cubicBezTo>
                        <a:pt x="177172" y="88663"/>
                        <a:pt x="179072" y="113525"/>
                        <a:pt x="173541" y="134363"/>
                      </a:cubicBezTo>
                      <a:cubicBezTo>
                        <a:pt x="168792" y="140677"/>
                        <a:pt x="162032" y="144140"/>
                        <a:pt x="154490" y="144364"/>
                      </a:cubicBezTo>
                      <a:cubicBezTo>
                        <a:pt x="122142" y="145314"/>
                        <a:pt x="89795" y="145314"/>
                        <a:pt x="57447" y="144364"/>
                      </a:cubicBezTo>
                      <a:cubicBezTo>
                        <a:pt x="49848" y="144140"/>
                        <a:pt x="43200" y="140621"/>
                        <a:pt x="38340" y="134363"/>
                      </a:cubicBezTo>
                      <a:cubicBezTo>
                        <a:pt x="31412" y="110396"/>
                        <a:pt x="30798" y="85479"/>
                        <a:pt x="10126" y="64919"/>
                      </a:cubicBezTo>
                      <a:cubicBezTo>
                        <a:pt x="-2779" y="52181"/>
                        <a:pt x="-4567" y="28046"/>
                        <a:pt x="11914" y="10224"/>
                      </a:cubicBezTo>
                      <a:close/>
                    </a:path>
                  </a:pathLst>
                </a:custGeom>
                <a:solidFill>
                  <a:srgbClr val="FCC0B5"/>
                </a:solidFill>
                <a:ln w="5581" cap="flat">
                  <a:noFill/>
                  <a:prstDash val="solid"/>
                  <a:miter/>
                </a:ln>
              </p:spPr>
              <p:txBody>
                <a:bodyPr rtlCol="0" anchor="ctr"/>
                <a:lstStyle/>
                <a:p>
                  <a:endParaRPr lang="ko-KR" altLang="en-US"/>
                </a:p>
              </p:txBody>
            </p:sp>
            <p:sp>
              <p:nvSpPr>
                <p:cNvPr id="15" name="자유형: 도형 17">
                  <a:extLst>
                    <a:ext uri="{FF2B5EF4-FFF2-40B4-BE49-F238E27FC236}">
                      <a16:creationId xmlns:a16="http://schemas.microsoft.com/office/drawing/2014/main" id="{43BD6D1E-773D-5857-4335-C5AF253E0CF9}"/>
                    </a:ext>
                  </a:extLst>
                </p:cNvPr>
                <p:cNvSpPr/>
                <p:nvPr/>
              </p:nvSpPr>
              <p:spPr>
                <a:xfrm>
                  <a:off x="2199694" y="2327868"/>
                  <a:ext cx="268306" cy="53076"/>
                </a:xfrm>
                <a:custGeom>
                  <a:avLst/>
                  <a:gdLst>
                    <a:gd name="connsiteX0" fmla="*/ 5069 w 142337"/>
                    <a:gd name="connsiteY0" fmla="*/ 0 h 28157"/>
                    <a:gd name="connsiteX1" fmla="*/ 140270 w 142337"/>
                    <a:gd name="connsiteY1" fmla="*/ 0 h 28157"/>
                    <a:gd name="connsiteX2" fmla="*/ 142337 w 142337"/>
                    <a:gd name="connsiteY2" fmla="*/ 26873 h 28157"/>
                    <a:gd name="connsiteX3" fmla="*/ 3560 w 142337"/>
                    <a:gd name="connsiteY3" fmla="*/ 28158 h 28157"/>
                    <a:gd name="connsiteX4" fmla="*/ 5069 w 142337"/>
                    <a:gd name="connsiteY4" fmla="*/ 0 h 281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337" h="28157">
                      <a:moveTo>
                        <a:pt x="5069" y="0"/>
                      </a:moveTo>
                      <a:cubicBezTo>
                        <a:pt x="50154" y="0"/>
                        <a:pt x="95184" y="0"/>
                        <a:pt x="140270" y="0"/>
                      </a:cubicBezTo>
                      <a:cubicBezTo>
                        <a:pt x="140941" y="8939"/>
                        <a:pt x="141611" y="17934"/>
                        <a:pt x="142337" y="26873"/>
                      </a:cubicBezTo>
                      <a:cubicBezTo>
                        <a:pt x="96022" y="23074"/>
                        <a:pt x="49707" y="17487"/>
                        <a:pt x="3560" y="28158"/>
                      </a:cubicBezTo>
                      <a:cubicBezTo>
                        <a:pt x="-5323" y="18269"/>
                        <a:pt x="5236" y="9442"/>
                        <a:pt x="5069" y="0"/>
                      </a:cubicBezTo>
                      <a:close/>
                    </a:path>
                  </a:pathLst>
                </a:custGeom>
                <a:solidFill>
                  <a:srgbClr val="FCFCFC"/>
                </a:solidFill>
                <a:ln w="5581" cap="flat">
                  <a:noFill/>
                  <a:prstDash val="solid"/>
                  <a:miter/>
                </a:ln>
              </p:spPr>
              <p:txBody>
                <a:bodyPr rtlCol="0" anchor="ctr"/>
                <a:lstStyle/>
                <a:p>
                  <a:endParaRPr lang="ko-KR" altLang="en-US"/>
                </a:p>
              </p:txBody>
            </p:sp>
            <p:sp>
              <p:nvSpPr>
                <p:cNvPr id="16" name="자유형: 도형 18">
                  <a:extLst>
                    <a:ext uri="{FF2B5EF4-FFF2-40B4-BE49-F238E27FC236}">
                      <a16:creationId xmlns:a16="http://schemas.microsoft.com/office/drawing/2014/main" id="{EF70D6D5-EB83-9D32-DDB3-3A0E40E60C58}"/>
                    </a:ext>
                  </a:extLst>
                </p:cNvPr>
                <p:cNvSpPr/>
                <p:nvPr/>
              </p:nvSpPr>
              <p:spPr>
                <a:xfrm>
                  <a:off x="1867405" y="3847671"/>
                  <a:ext cx="83089" cy="112535"/>
                </a:xfrm>
                <a:custGeom>
                  <a:avLst/>
                  <a:gdLst>
                    <a:gd name="connsiteX0" fmla="*/ 0 w 44079"/>
                    <a:gd name="connsiteY0" fmla="*/ 19084 h 59700"/>
                    <a:gd name="connsiteX1" fmla="*/ 44080 w 44079"/>
                    <a:gd name="connsiteY1" fmla="*/ 3273 h 59700"/>
                    <a:gd name="connsiteX2" fmla="*/ 38549 w 44079"/>
                    <a:gd name="connsiteY2" fmla="*/ 59700 h 59700"/>
                    <a:gd name="connsiteX3" fmla="*/ 0 w 44079"/>
                    <a:gd name="connsiteY3" fmla="*/ 19084 h 59700"/>
                  </a:gdLst>
                  <a:ahLst/>
                  <a:cxnLst>
                    <a:cxn ang="0">
                      <a:pos x="connsiteX0" y="connsiteY0"/>
                    </a:cxn>
                    <a:cxn ang="0">
                      <a:pos x="connsiteX1" y="connsiteY1"/>
                    </a:cxn>
                    <a:cxn ang="0">
                      <a:pos x="connsiteX2" y="connsiteY2"/>
                    </a:cxn>
                    <a:cxn ang="0">
                      <a:pos x="connsiteX3" y="connsiteY3"/>
                    </a:cxn>
                  </a:cxnLst>
                  <a:rect l="l" t="t" r="r" b="b"/>
                  <a:pathLst>
                    <a:path w="44079" h="59700">
                      <a:moveTo>
                        <a:pt x="0" y="19084"/>
                      </a:moveTo>
                      <a:cubicBezTo>
                        <a:pt x="13911" y="11542"/>
                        <a:pt x="23576" y="-7621"/>
                        <a:pt x="44080" y="3273"/>
                      </a:cubicBezTo>
                      <a:cubicBezTo>
                        <a:pt x="35700" y="20760"/>
                        <a:pt x="43242" y="39811"/>
                        <a:pt x="38549" y="59700"/>
                      </a:cubicBezTo>
                      <a:cubicBezTo>
                        <a:pt x="18101" y="52493"/>
                        <a:pt x="12961" y="31878"/>
                        <a:pt x="0" y="19084"/>
                      </a:cubicBezTo>
                      <a:close/>
                    </a:path>
                  </a:pathLst>
                </a:custGeom>
                <a:solidFill>
                  <a:srgbClr val="F8C0B6"/>
                </a:solidFill>
                <a:ln w="5581" cap="flat">
                  <a:noFill/>
                  <a:prstDash val="solid"/>
                  <a:miter/>
                </a:ln>
              </p:spPr>
              <p:txBody>
                <a:bodyPr rtlCol="0" anchor="ctr"/>
                <a:lstStyle/>
                <a:p>
                  <a:endParaRPr lang="ko-KR" altLang="en-US"/>
                </a:p>
              </p:txBody>
            </p:sp>
            <p:sp>
              <p:nvSpPr>
                <p:cNvPr id="17" name="자유형: 도형 19">
                  <a:extLst>
                    <a:ext uri="{FF2B5EF4-FFF2-40B4-BE49-F238E27FC236}">
                      <a16:creationId xmlns:a16="http://schemas.microsoft.com/office/drawing/2014/main" id="{A886F8C4-CC8E-991F-C7A7-6080530ED00B}"/>
                    </a:ext>
                  </a:extLst>
                </p:cNvPr>
                <p:cNvSpPr/>
                <p:nvPr/>
              </p:nvSpPr>
              <p:spPr>
                <a:xfrm>
                  <a:off x="2752869" y="3835833"/>
                  <a:ext cx="74665" cy="91410"/>
                </a:xfrm>
                <a:custGeom>
                  <a:avLst/>
                  <a:gdLst>
                    <a:gd name="connsiteX0" fmla="*/ 0 w 39610"/>
                    <a:gd name="connsiteY0" fmla="*/ 48494 h 48493"/>
                    <a:gd name="connsiteX1" fmla="*/ 0 w 39610"/>
                    <a:gd name="connsiteY1" fmla="*/ 0 h 48493"/>
                    <a:gd name="connsiteX2" fmla="*/ 39611 w 39610"/>
                    <a:gd name="connsiteY2" fmla="*/ 8995 h 48493"/>
                    <a:gd name="connsiteX3" fmla="*/ 0 w 39610"/>
                    <a:gd name="connsiteY3" fmla="*/ 48494 h 48493"/>
                  </a:gdLst>
                  <a:ahLst/>
                  <a:cxnLst>
                    <a:cxn ang="0">
                      <a:pos x="connsiteX0" y="connsiteY0"/>
                    </a:cxn>
                    <a:cxn ang="0">
                      <a:pos x="connsiteX1" y="connsiteY1"/>
                    </a:cxn>
                    <a:cxn ang="0">
                      <a:pos x="connsiteX2" y="connsiteY2"/>
                    </a:cxn>
                    <a:cxn ang="0">
                      <a:pos x="connsiteX3" y="connsiteY3"/>
                    </a:cxn>
                  </a:cxnLst>
                  <a:rect l="l" t="t" r="r" b="b"/>
                  <a:pathLst>
                    <a:path w="39610" h="48493">
                      <a:moveTo>
                        <a:pt x="0" y="48494"/>
                      </a:moveTo>
                      <a:cubicBezTo>
                        <a:pt x="0" y="32851"/>
                        <a:pt x="0" y="17208"/>
                        <a:pt x="0" y="0"/>
                      </a:cubicBezTo>
                      <a:cubicBezTo>
                        <a:pt x="13688" y="3129"/>
                        <a:pt x="26649" y="6034"/>
                        <a:pt x="39611" y="8995"/>
                      </a:cubicBezTo>
                      <a:cubicBezTo>
                        <a:pt x="31678" y="27487"/>
                        <a:pt x="19275" y="41454"/>
                        <a:pt x="0" y="48494"/>
                      </a:cubicBezTo>
                      <a:close/>
                    </a:path>
                  </a:pathLst>
                </a:custGeom>
                <a:solidFill>
                  <a:srgbClr val="F9C2B7"/>
                </a:solidFill>
                <a:ln w="5581" cap="flat">
                  <a:noFill/>
                  <a:prstDash val="solid"/>
                  <a:miter/>
                </a:ln>
              </p:spPr>
              <p:txBody>
                <a:bodyPr rtlCol="0" anchor="ctr"/>
                <a:lstStyle/>
                <a:p>
                  <a:endParaRPr lang="ko-KR" altLang="en-US"/>
                </a:p>
              </p:txBody>
            </p:sp>
            <p:sp>
              <p:nvSpPr>
                <p:cNvPr id="18" name="자유형: 도형 20">
                  <a:extLst>
                    <a:ext uri="{FF2B5EF4-FFF2-40B4-BE49-F238E27FC236}">
                      <a16:creationId xmlns:a16="http://schemas.microsoft.com/office/drawing/2014/main" id="{378B6C39-312A-C4EA-6FC0-BA1236BC9FEA}"/>
                    </a:ext>
                  </a:extLst>
                </p:cNvPr>
                <p:cNvSpPr/>
                <p:nvPr/>
              </p:nvSpPr>
              <p:spPr>
                <a:xfrm>
                  <a:off x="1912475" y="5830179"/>
                  <a:ext cx="1103489" cy="1020502"/>
                </a:xfrm>
                <a:custGeom>
                  <a:avLst/>
                  <a:gdLst>
                    <a:gd name="connsiteX0" fmla="*/ 814266 w 1103489"/>
                    <a:gd name="connsiteY0" fmla="*/ 94828 h 1020502"/>
                    <a:gd name="connsiteX1" fmla="*/ 840786 w 1103489"/>
                    <a:gd name="connsiteY1" fmla="*/ 95625 h 1020502"/>
                    <a:gd name="connsiteX2" fmla="*/ 1021331 w 1103489"/>
                    <a:gd name="connsiteY2" fmla="*/ 739582 h 1020502"/>
                    <a:gd name="connsiteX3" fmla="*/ 1103489 w 1103489"/>
                    <a:gd name="connsiteY3" fmla="*/ 1020502 h 1020502"/>
                    <a:gd name="connsiteX4" fmla="*/ 529822 w 1103489"/>
                    <a:gd name="connsiteY4" fmla="*/ 1020502 h 1020502"/>
                    <a:gd name="connsiteX5" fmla="*/ 590882 w 1103489"/>
                    <a:gd name="connsiteY5" fmla="*/ 158917 h 1020502"/>
                    <a:gd name="connsiteX6" fmla="*/ 589828 w 1103489"/>
                    <a:gd name="connsiteY6" fmla="*/ 156601 h 1020502"/>
                    <a:gd name="connsiteX7" fmla="*/ 631741 w 1103489"/>
                    <a:gd name="connsiteY7" fmla="*/ 159338 h 1020502"/>
                    <a:gd name="connsiteX8" fmla="*/ 753799 w 1103489"/>
                    <a:gd name="connsiteY8" fmla="*/ 134695 h 1020502"/>
                    <a:gd name="connsiteX9" fmla="*/ 814266 w 1103489"/>
                    <a:gd name="connsiteY9" fmla="*/ 94828 h 1020502"/>
                    <a:gd name="connsiteX10" fmla="*/ 171001 w 1103489"/>
                    <a:gd name="connsiteY10" fmla="*/ 0 h 1020502"/>
                    <a:gd name="connsiteX11" fmla="*/ 171001 w 1103489"/>
                    <a:gd name="connsiteY11" fmla="*/ 422 h 1020502"/>
                    <a:gd name="connsiteX12" fmla="*/ 242192 w 1103489"/>
                    <a:gd name="connsiteY12" fmla="*/ 163762 h 1020502"/>
                    <a:gd name="connsiteX13" fmla="*/ 380204 w 1103489"/>
                    <a:gd name="connsiteY13" fmla="*/ 635020 h 1020502"/>
                    <a:gd name="connsiteX14" fmla="*/ 481187 w 1103489"/>
                    <a:gd name="connsiteY14" fmla="*/ 1020502 h 1020502"/>
                    <a:gd name="connsiteX15" fmla="*/ 0 w 1103489"/>
                    <a:gd name="connsiteY15" fmla="*/ 1020502 h 1020502"/>
                    <a:gd name="connsiteX16" fmla="*/ 6886 w 1103489"/>
                    <a:gd name="connsiteY16" fmla="*/ 771491 h 1020502"/>
                    <a:gd name="connsiteX17" fmla="*/ 19353 w 1103489"/>
                    <a:gd name="connsiteY17" fmla="*/ 140593 h 1020502"/>
                    <a:gd name="connsiteX18" fmla="*/ 82223 w 1103489"/>
                    <a:gd name="connsiteY18" fmla="*/ 149649 h 1020502"/>
                    <a:gd name="connsiteX19" fmla="*/ 160681 w 1103489"/>
                    <a:gd name="connsiteY19" fmla="*/ 140382 h 1020502"/>
                    <a:gd name="connsiteX20" fmla="*/ 169844 w 1103489"/>
                    <a:gd name="connsiteY20" fmla="*/ 72876 h 1020502"/>
                    <a:gd name="connsiteX21" fmla="*/ 158047 w 1103489"/>
                    <a:gd name="connsiteY21" fmla="*/ 16850 h 1020502"/>
                    <a:gd name="connsiteX22" fmla="*/ 171001 w 1103489"/>
                    <a:gd name="connsiteY22" fmla="*/ 0 h 1020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103489" h="1020502">
                      <a:moveTo>
                        <a:pt x="814266" y="94828"/>
                      </a:moveTo>
                      <a:cubicBezTo>
                        <a:pt x="822238" y="93084"/>
                        <a:pt x="830966" y="93071"/>
                        <a:pt x="840786" y="95625"/>
                      </a:cubicBezTo>
                      <a:cubicBezTo>
                        <a:pt x="901604" y="310093"/>
                        <a:pt x="960869" y="525008"/>
                        <a:pt x="1021331" y="739582"/>
                      </a:cubicBezTo>
                      <a:lnTo>
                        <a:pt x="1103489" y="1020502"/>
                      </a:lnTo>
                      <a:lnTo>
                        <a:pt x="529822" y="1020502"/>
                      </a:lnTo>
                      <a:lnTo>
                        <a:pt x="590882" y="158917"/>
                      </a:lnTo>
                      <a:cubicBezTo>
                        <a:pt x="590460" y="158075"/>
                        <a:pt x="590249" y="157336"/>
                        <a:pt x="589828" y="156601"/>
                      </a:cubicBezTo>
                      <a:cubicBezTo>
                        <a:pt x="603097" y="149123"/>
                        <a:pt x="618367" y="153862"/>
                        <a:pt x="631741" y="159338"/>
                      </a:cubicBezTo>
                      <a:cubicBezTo>
                        <a:pt x="678817" y="178716"/>
                        <a:pt x="716097" y="161760"/>
                        <a:pt x="753799" y="134695"/>
                      </a:cubicBezTo>
                      <a:cubicBezTo>
                        <a:pt x="773230" y="120873"/>
                        <a:pt x="790349" y="100061"/>
                        <a:pt x="814266" y="94828"/>
                      </a:cubicBezTo>
                      <a:close/>
                      <a:moveTo>
                        <a:pt x="171001" y="0"/>
                      </a:moveTo>
                      <a:cubicBezTo>
                        <a:pt x="171001" y="106"/>
                        <a:pt x="171001" y="317"/>
                        <a:pt x="171001" y="422"/>
                      </a:cubicBezTo>
                      <a:cubicBezTo>
                        <a:pt x="201542" y="51919"/>
                        <a:pt x="223973" y="106788"/>
                        <a:pt x="242192" y="163762"/>
                      </a:cubicBezTo>
                      <a:cubicBezTo>
                        <a:pt x="292111" y="319782"/>
                        <a:pt x="337290" y="477092"/>
                        <a:pt x="380204" y="635020"/>
                      </a:cubicBezTo>
                      <a:lnTo>
                        <a:pt x="481187" y="1020502"/>
                      </a:lnTo>
                      <a:lnTo>
                        <a:pt x="0" y="1020502"/>
                      </a:lnTo>
                      <a:lnTo>
                        <a:pt x="6886" y="771491"/>
                      </a:lnTo>
                      <a:cubicBezTo>
                        <a:pt x="10348" y="561183"/>
                        <a:pt x="12981" y="350849"/>
                        <a:pt x="19353" y="140593"/>
                      </a:cubicBezTo>
                      <a:cubicBezTo>
                        <a:pt x="43152" y="123638"/>
                        <a:pt x="62845" y="140593"/>
                        <a:pt x="82223" y="149649"/>
                      </a:cubicBezTo>
                      <a:cubicBezTo>
                        <a:pt x="111184" y="163234"/>
                        <a:pt x="136775" y="159338"/>
                        <a:pt x="160681" y="140382"/>
                      </a:cubicBezTo>
                      <a:cubicBezTo>
                        <a:pt x="184797" y="121215"/>
                        <a:pt x="177214" y="96888"/>
                        <a:pt x="169844" y="72876"/>
                      </a:cubicBezTo>
                      <a:cubicBezTo>
                        <a:pt x="164262" y="54552"/>
                        <a:pt x="154888" y="37071"/>
                        <a:pt x="158047" y="16850"/>
                      </a:cubicBezTo>
                      <a:cubicBezTo>
                        <a:pt x="160049" y="9267"/>
                        <a:pt x="163734" y="3054"/>
                        <a:pt x="171001" y="0"/>
                      </a:cubicBezTo>
                      <a:close/>
                    </a:path>
                  </a:pathLst>
                </a:custGeom>
                <a:solidFill>
                  <a:schemeClr val="tx1">
                    <a:lumMod val="65000"/>
                    <a:lumOff val="35000"/>
                    <a:alpha val="70000"/>
                  </a:schemeClr>
                </a:solidFill>
                <a:ln w="5581" cap="flat">
                  <a:noFill/>
                  <a:prstDash val="solid"/>
                  <a:miter/>
                </a:ln>
              </p:spPr>
              <p:txBody>
                <a:bodyPr wrap="square" rtlCol="0" anchor="ctr">
                  <a:noAutofit/>
                </a:bodyPr>
                <a:lstStyle/>
                <a:p>
                  <a:endParaRPr lang="ko-KR" altLang="en-US"/>
                </a:p>
              </p:txBody>
            </p:sp>
            <p:sp>
              <p:nvSpPr>
                <p:cNvPr id="19" name="자유형: 도형 21">
                  <a:extLst>
                    <a:ext uri="{FF2B5EF4-FFF2-40B4-BE49-F238E27FC236}">
                      <a16:creationId xmlns:a16="http://schemas.microsoft.com/office/drawing/2014/main" id="{1362AC7D-36BA-0EB3-81D2-758A52F24DCF}"/>
                    </a:ext>
                  </a:extLst>
                </p:cNvPr>
                <p:cNvSpPr/>
                <p:nvPr/>
              </p:nvSpPr>
              <p:spPr>
                <a:xfrm>
                  <a:off x="1738064" y="2344149"/>
                  <a:ext cx="1214076" cy="3505334"/>
                </a:xfrm>
                <a:custGeom>
                  <a:avLst/>
                  <a:gdLst>
                    <a:gd name="connsiteX0" fmla="*/ 966151 w 1214076"/>
                    <a:gd name="connsiteY0" fmla="*/ 814000 h 3505334"/>
                    <a:gd name="connsiteX1" fmla="*/ 991742 w 1214076"/>
                    <a:gd name="connsiteY1" fmla="*/ 1241357 h 3505334"/>
                    <a:gd name="connsiteX2" fmla="*/ 966151 w 1214076"/>
                    <a:gd name="connsiteY2" fmla="*/ 814000 h 3505334"/>
                    <a:gd name="connsiteX3" fmla="*/ 225280 w 1214076"/>
                    <a:gd name="connsiteY3" fmla="*/ 797361 h 3505334"/>
                    <a:gd name="connsiteX4" fmla="*/ 215801 w 1214076"/>
                    <a:gd name="connsiteY4" fmla="*/ 1237040 h 3505334"/>
                    <a:gd name="connsiteX5" fmla="*/ 225280 w 1214076"/>
                    <a:gd name="connsiteY5" fmla="*/ 797361 h 3505334"/>
                    <a:gd name="connsiteX6" fmla="*/ 607090 w 1214076"/>
                    <a:gd name="connsiteY6" fmla="*/ 2 h 3505334"/>
                    <a:gd name="connsiteX7" fmla="*/ 729937 w 1214076"/>
                    <a:gd name="connsiteY7" fmla="*/ 34373 h 3505334"/>
                    <a:gd name="connsiteX8" fmla="*/ 1034183 w 1214076"/>
                    <a:gd name="connsiteY8" fmla="*/ 191920 h 3505334"/>
                    <a:gd name="connsiteX9" fmla="*/ 1071253 w 1214076"/>
                    <a:gd name="connsiteY9" fmla="*/ 228463 h 3505334"/>
                    <a:gd name="connsiteX10" fmla="*/ 1213004 w 1214076"/>
                    <a:gd name="connsiteY10" fmla="*/ 979550 h 3505334"/>
                    <a:gd name="connsiteX11" fmla="*/ 1178355 w 1214076"/>
                    <a:gd name="connsiteY11" fmla="*/ 1370679 h 3505334"/>
                    <a:gd name="connsiteX12" fmla="*/ 1171616 w 1214076"/>
                    <a:gd name="connsiteY12" fmla="*/ 1433235 h 3505334"/>
                    <a:gd name="connsiteX13" fmla="*/ 1089472 w 1214076"/>
                    <a:gd name="connsiteY13" fmla="*/ 1508744 h 3505334"/>
                    <a:gd name="connsiteX14" fmla="*/ 1014807 w 1214076"/>
                    <a:gd name="connsiteY14" fmla="*/ 1491789 h 3505334"/>
                    <a:gd name="connsiteX15" fmla="*/ 1014807 w 1214076"/>
                    <a:gd name="connsiteY15" fmla="*/ 1583198 h 3505334"/>
                    <a:gd name="connsiteX16" fmla="*/ 975208 w 1214076"/>
                    <a:gd name="connsiteY16" fmla="*/ 2622103 h 3505334"/>
                    <a:gd name="connsiteX17" fmla="*/ 1005012 w 1214076"/>
                    <a:gd name="connsiteY17" fmla="*/ 3394042 h 3505334"/>
                    <a:gd name="connsiteX18" fmla="*/ 1013016 w 1214076"/>
                    <a:gd name="connsiteY18" fmla="*/ 3417843 h 3505334"/>
                    <a:gd name="connsiteX19" fmla="*/ 1012068 w 1214076"/>
                    <a:gd name="connsiteY19" fmla="*/ 3427846 h 3505334"/>
                    <a:gd name="connsiteX20" fmla="*/ 782488 w 1214076"/>
                    <a:gd name="connsiteY20" fmla="*/ 3489033 h 3505334"/>
                    <a:gd name="connsiteX21" fmla="*/ 783014 w 1214076"/>
                    <a:gd name="connsiteY21" fmla="*/ 3487665 h 3505334"/>
                    <a:gd name="connsiteX22" fmla="*/ 717930 w 1214076"/>
                    <a:gd name="connsiteY22" fmla="*/ 2767118 h 3505334"/>
                    <a:gd name="connsiteX23" fmla="*/ 713719 w 1214076"/>
                    <a:gd name="connsiteY23" fmla="*/ 2730681 h 3505334"/>
                    <a:gd name="connsiteX24" fmla="*/ 655587 w 1214076"/>
                    <a:gd name="connsiteY24" fmla="*/ 2288160 h 3505334"/>
                    <a:gd name="connsiteX25" fmla="*/ 601561 w 1214076"/>
                    <a:gd name="connsiteY25" fmla="*/ 1905349 h 3505334"/>
                    <a:gd name="connsiteX26" fmla="*/ 582817 w 1214076"/>
                    <a:gd name="connsiteY26" fmla="*/ 1942103 h 3505334"/>
                    <a:gd name="connsiteX27" fmla="*/ 394518 w 1214076"/>
                    <a:gd name="connsiteY27" fmla="*/ 3101906 h 3505334"/>
                    <a:gd name="connsiteX28" fmla="*/ 353972 w 1214076"/>
                    <a:gd name="connsiteY28" fmla="*/ 3476922 h 3505334"/>
                    <a:gd name="connsiteX29" fmla="*/ 350918 w 1214076"/>
                    <a:gd name="connsiteY29" fmla="*/ 3501145 h 3505334"/>
                    <a:gd name="connsiteX30" fmla="*/ 181155 w 1214076"/>
                    <a:gd name="connsiteY30" fmla="*/ 3434481 h 3505334"/>
                    <a:gd name="connsiteX31" fmla="*/ 145666 w 1214076"/>
                    <a:gd name="connsiteY31" fmla="*/ 2941199 h 3505334"/>
                    <a:gd name="connsiteX32" fmla="*/ 210958 w 1214076"/>
                    <a:gd name="connsiteY32" fmla="*/ 2072165 h 3505334"/>
                    <a:gd name="connsiteX33" fmla="*/ 201901 w 1214076"/>
                    <a:gd name="connsiteY33" fmla="*/ 1509796 h 3505334"/>
                    <a:gd name="connsiteX34" fmla="*/ 118810 w 1214076"/>
                    <a:gd name="connsiteY34" fmla="*/ 1539600 h 3505334"/>
                    <a:gd name="connsiteX35" fmla="*/ 90060 w 1214076"/>
                    <a:gd name="connsiteY35" fmla="*/ 1510955 h 3505334"/>
                    <a:gd name="connsiteX36" fmla="*/ 3178 w 1214076"/>
                    <a:gd name="connsiteY36" fmla="*/ 827163 h 3505334"/>
                    <a:gd name="connsiteX37" fmla="*/ 86901 w 1214076"/>
                    <a:gd name="connsiteY37" fmla="*/ 257003 h 3505334"/>
                    <a:gd name="connsiteX38" fmla="*/ 114493 w 1214076"/>
                    <a:gd name="connsiteY38" fmla="*/ 224146 h 3505334"/>
                    <a:gd name="connsiteX39" fmla="*/ 436011 w 1214076"/>
                    <a:gd name="connsiteY39" fmla="*/ 52486 h 3505334"/>
                    <a:gd name="connsiteX40" fmla="*/ 468342 w 1214076"/>
                    <a:gd name="connsiteY40" fmla="*/ 36901 h 3505334"/>
                    <a:gd name="connsiteX41" fmla="*/ 481400 w 1214076"/>
                    <a:gd name="connsiteY41" fmla="*/ 21314 h 3505334"/>
                    <a:gd name="connsiteX42" fmla="*/ 607090 w 1214076"/>
                    <a:gd name="connsiteY42" fmla="*/ 2 h 3505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214076" h="3505334">
                      <a:moveTo>
                        <a:pt x="966151" y="814000"/>
                      </a:moveTo>
                      <a:cubicBezTo>
                        <a:pt x="874846" y="966491"/>
                        <a:pt x="936770" y="1100344"/>
                        <a:pt x="991742" y="1241357"/>
                      </a:cubicBezTo>
                      <a:cubicBezTo>
                        <a:pt x="1014805" y="1095499"/>
                        <a:pt x="990057" y="959330"/>
                        <a:pt x="966151" y="814000"/>
                      </a:cubicBezTo>
                      <a:close/>
                      <a:moveTo>
                        <a:pt x="225280" y="797361"/>
                      </a:moveTo>
                      <a:cubicBezTo>
                        <a:pt x="201269" y="950800"/>
                        <a:pt x="182418" y="1092867"/>
                        <a:pt x="215801" y="1237040"/>
                      </a:cubicBezTo>
                      <a:cubicBezTo>
                        <a:pt x="228123" y="1094658"/>
                        <a:pt x="318375" y="954382"/>
                        <a:pt x="225280" y="797361"/>
                      </a:cubicBezTo>
                      <a:close/>
                      <a:moveTo>
                        <a:pt x="607090" y="2"/>
                      </a:moveTo>
                      <a:cubicBezTo>
                        <a:pt x="648636" y="147"/>
                        <a:pt x="689708" y="9572"/>
                        <a:pt x="729937" y="34373"/>
                      </a:cubicBezTo>
                      <a:cubicBezTo>
                        <a:pt x="818504" y="111777"/>
                        <a:pt x="918866" y="166749"/>
                        <a:pt x="1034183" y="191920"/>
                      </a:cubicBezTo>
                      <a:cubicBezTo>
                        <a:pt x="1056614" y="196870"/>
                        <a:pt x="1066092" y="206979"/>
                        <a:pt x="1071253" y="228463"/>
                      </a:cubicBezTo>
                      <a:cubicBezTo>
                        <a:pt x="1130333" y="476578"/>
                        <a:pt x="1199102" y="722694"/>
                        <a:pt x="1213004" y="979550"/>
                      </a:cubicBezTo>
                      <a:cubicBezTo>
                        <a:pt x="1220165" y="1111926"/>
                        <a:pt x="1189518" y="1240303"/>
                        <a:pt x="1178355" y="1370679"/>
                      </a:cubicBezTo>
                      <a:cubicBezTo>
                        <a:pt x="1176566" y="1391637"/>
                        <a:pt x="1171616" y="1412383"/>
                        <a:pt x="1171616" y="1433235"/>
                      </a:cubicBezTo>
                      <a:cubicBezTo>
                        <a:pt x="1171616" y="1489155"/>
                        <a:pt x="1148237" y="1517591"/>
                        <a:pt x="1089472" y="1508744"/>
                      </a:cubicBezTo>
                      <a:cubicBezTo>
                        <a:pt x="1065040" y="1503161"/>
                        <a:pt x="1040607" y="1497685"/>
                        <a:pt x="1014807" y="1491789"/>
                      </a:cubicBezTo>
                      <a:cubicBezTo>
                        <a:pt x="1014807" y="1524224"/>
                        <a:pt x="1014807" y="1553711"/>
                        <a:pt x="1014807" y="1583198"/>
                      </a:cubicBezTo>
                      <a:cubicBezTo>
                        <a:pt x="995744" y="1929255"/>
                        <a:pt x="960886" y="2274678"/>
                        <a:pt x="975208" y="2622103"/>
                      </a:cubicBezTo>
                      <a:cubicBezTo>
                        <a:pt x="985740" y="2879382"/>
                        <a:pt x="994797" y="3136764"/>
                        <a:pt x="1005012" y="3394042"/>
                      </a:cubicBezTo>
                      <a:cubicBezTo>
                        <a:pt x="1005329" y="3402046"/>
                        <a:pt x="1010277" y="3409944"/>
                        <a:pt x="1013016" y="3417843"/>
                      </a:cubicBezTo>
                      <a:cubicBezTo>
                        <a:pt x="1013333" y="3421318"/>
                        <a:pt x="1014068" y="3425635"/>
                        <a:pt x="1012068" y="3427846"/>
                      </a:cubicBezTo>
                      <a:cubicBezTo>
                        <a:pt x="981001" y="3463443"/>
                        <a:pt x="837777" y="3500302"/>
                        <a:pt x="782488" y="3489033"/>
                      </a:cubicBezTo>
                      <a:cubicBezTo>
                        <a:pt x="782699" y="3488613"/>
                        <a:pt x="782804" y="3488085"/>
                        <a:pt x="783014" y="3487665"/>
                      </a:cubicBezTo>
                      <a:cubicBezTo>
                        <a:pt x="748682" y="3248605"/>
                        <a:pt x="707189" y="3010284"/>
                        <a:pt x="717930" y="2767118"/>
                      </a:cubicBezTo>
                      <a:cubicBezTo>
                        <a:pt x="718458" y="2755113"/>
                        <a:pt x="715299" y="2742792"/>
                        <a:pt x="713719" y="2730681"/>
                      </a:cubicBezTo>
                      <a:cubicBezTo>
                        <a:pt x="694341" y="2583138"/>
                        <a:pt x="675597" y="2435597"/>
                        <a:pt x="655587" y="2288160"/>
                      </a:cubicBezTo>
                      <a:cubicBezTo>
                        <a:pt x="638421" y="2161574"/>
                        <a:pt x="619885" y="2035094"/>
                        <a:pt x="601561" y="1905349"/>
                      </a:cubicBezTo>
                      <a:cubicBezTo>
                        <a:pt x="584394" y="1917460"/>
                        <a:pt x="585448" y="1930520"/>
                        <a:pt x="582817" y="1942103"/>
                      </a:cubicBezTo>
                      <a:cubicBezTo>
                        <a:pt x="494459" y="2324597"/>
                        <a:pt x="430746" y="2710987"/>
                        <a:pt x="394518" y="3101906"/>
                      </a:cubicBezTo>
                      <a:cubicBezTo>
                        <a:pt x="382933" y="3227122"/>
                        <a:pt x="367664" y="3351916"/>
                        <a:pt x="353972" y="3476922"/>
                      </a:cubicBezTo>
                      <a:cubicBezTo>
                        <a:pt x="352920" y="3484926"/>
                        <a:pt x="351972" y="3493035"/>
                        <a:pt x="350918" y="3501145"/>
                      </a:cubicBezTo>
                      <a:cubicBezTo>
                        <a:pt x="296577" y="3518100"/>
                        <a:pt x="202743" y="3481135"/>
                        <a:pt x="181155" y="3434481"/>
                      </a:cubicBezTo>
                      <a:cubicBezTo>
                        <a:pt x="125234" y="3273250"/>
                        <a:pt x="125762" y="3107803"/>
                        <a:pt x="145666" y="2941199"/>
                      </a:cubicBezTo>
                      <a:cubicBezTo>
                        <a:pt x="180206" y="2652433"/>
                        <a:pt x="219279" y="2363562"/>
                        <a:pt x="210958" y="2072165"/>
                      </a:cubicBezTo>
                      <a:cubicBezTo>
                        <a:pt x="205694" y="1884708"/>
                        <a:pt x="206219" y="1697252"/>
                        <a:pt x="201901" y="1509796"/>
                      </a:cubicBezTo>
                      <a:cubicBezTo>
                        <a:pt x="171782" y="1512955"/>
                        <a:pt x="153669" y="1549604"/>
                        <a:pt x="118810" y="1539600"/>
                      </a:cubicBezTo>
                      <a:cubicBezTo>
                        <a:pt x="95432" y="1543918"/>
                        <a:pt x="93852" y="1525592"/>
                        <a:pt x="90060" y="1510955"/>
                      </a:cubicBezTo>
                      <a:cubicBezTo>
                        <a:pt x="32034" y="1286745"/>
                        <a:pt x="-12515" y="1060745"/>
                        <a:pt x="3178" y="827163"/>
                      </a:cubicBezTo>
                      <a:cubicBezTo>
                        <a:pt x="16026" y="634969"/>
                        <a:pt x="51095" y="445934"/>
                        <a:pt x="86901" y="257003"/>
                      </a:cubicBezTo>
                      <a:cubicBezTo>
                        <a:pt x="90165" y="239628"/>
                        <a:pt x="96275" y="229516"/>
                        <a:pt x="114493" y="224146"/>
                      </a:cubicBezTo>
                      <a:cubicBezTo>
                        <a:pt x="233390" y="189077"/>
                        <a:pt x="341546" y="133683"/>
                        <a:pt x="436011" y="52486"/>
                      </a:cubicBezTo>
                      <a:cubicBezTo>
                        <a:pt x="444752" y="44905"/>
                        <a:pt x="457494" y="41955"/>
                        <a:pt x="468342" y="36901"/>
                      </a:cubicBezTo>
                      <a:cubicBezTo>
                        <a:pt x="471291" y="30477"/>
                        <a:pt x="474976" y="23210"/>
                        <a:pt x="481400" y="21314"/>
                      </a:cubicBezTo>
                      <a:cubicBezTo>
                        <a:pt x="523525" y="8993"/>
                        <a:pt x="565545" y="-143"/>
                        <a:pt x="607090" y="2"/>
                      </a:cubicBezTo>
                      <a:close/>
                    </a:path>
                  </a:pathLst>
                </a:custGeom>
                <a:solidFill>
                  <a:srgbClr val="0C3F5F"/>
                </a:solidFill>
                <a:ln w="5581" cap="flat">
                  <a:noFill/>
                  <a:prstDash val="solid"/>
                  <a:miter/>
                </a:ln>
              </p:spPr>
              <p:txBody>
                <a:bodyPr wrap="square" rtlCol="0" anchor="ctr">
                  <a:noAutofit/>
                </a:bodyPr>
                <a:lstStyle/>
                <a:p>
                  <a:endParaRPr lang="ko-KR" altLang="en-US"/>
                </a:p>
              </p:txBody>
            </p:sp>
          </p:grpSp>
        </p:grpSp>
      </p:grpSp>
      <p:pic>
        <p:nvPicPr>
          <p:cNvPr id="31" name="Picture 30">
            <a:extLst>
              <a:ext uri="{FF2B5EF4-FFF2-40B4-BE49-F238E27FC236}">
                <a16:creationId xmlns:a16="http://schemas.microsoft.com/office/drawing/2014/main" id="{4CB260B2-0DC1-F9FC-549B-9F195DEB18F9}"/>
              </a:ext>
            </a:extLst>
          </p:cNvPr>
          <p:cNvPicPr>
            <a:picLocks noChangeAspect="1"/>
          </p:cNvPicPr>
          <p:nvPr/>
        </p:nvPicPr>
        <p:blipFill>
          <a:blip r:embed="rId2"/>
          <a:stretch>
            <a:fillRect/>
          </a:stretch>
        </p:blipFill>
        <p:spPr>
          <a:xfrm>
            <a:off x="11239500" y="5495925"/>
            <a:ext cx="952500" cy="1362075"/>
          </a:xfrm>
          <a:prstGeom prst="rect">
            <a:avLst/>
          </a:prstGeom>
        </p:spPr>
      </p:pic>
      <p:pic>
        <p:nvPicPr>
          <p:cNvPr id="34" name="Picture 33">
            <a:extLst>
              <a:ext uri="{FF2B5EF4-FFF2-40B4-BE49-F238E27FC236}">
                <a16:creationId xmlns:a16="http://schemas.microsoft.com/office/drawing/2014/main" id="{A755EE1B-BC41-409E-70B5-D51BD1D65F6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709850"/>
            <a:ext cx="3244277" cy="3148150"/>
          </a:xfrm>
          <a:prstGeom prst="rect">
            <a:avLst/>
          </a:prstGeom>
        </p:spPr>
      </p:pic>
      <p:pic>
        <p:nvPicPr>
          <p:cNvPr id="37" name="Picture 36">
            <a:extLst>
              <a:ext uri="{FF2B5EF4-FFF2-40B4-BE49-F238E27FC236}">
                <a16:creationId xmlns:a16="http://schemas.microsoft.com/office/drawing/2014/main" id="{15034C8C-584B-467F-74A6-18D5E966EB46}"/>
              </a:ext>
            </a:extLst>
          </p:cNvPr>
          <p:cNvPicPr>
            <a:picLocks noChangeAspect="1"/>
          </p:cNvPicPr>
          <p:nvPr/>
        </p:nvPicPr>
        <p:blipFill>
          <a:blip r:embed="rId4"/>
          <a:stretch>
            <a:fillRect/>
          </a:stretch>
        </p:blipFill>
        <p:spPr>
          <a:xfrm>
            <a:off x="3691" y="2882376"/>
            <a:ext cx="4054191" cy="685859"/>
          </a:xfrm>
          <a:prstGeom prst="rect">
            <a:avLst/>
          </a:prstGeom>
        </p:spPr>
      </p:pic>
    </p:spTree>
    <p:extLst>
      <p:ext uri="{BB962C8B-B14F-4D97-AF65-F5344CB8AC3E}">
        <p14:creationId xmlns:p14="http://schemas.microsoft.com/office/powerpoint/2010/main" val="2307664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circle(in)">
                                      <p:cBhvr>
                                        <p:cTn id="7" dur="2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l-GR"/>
              <a:t>Υπηρεσία Συμβουλευτικής &amp; Επαγγελματικής Αγωγής, Οκτώβριος 2026</a:t>
            </a:r>
            <a:endParaRPr lang="en-US" dirty="0"/>
          </a:p>
        </p:txBody>
      </p:sp>
      <p:pic>
        <p:nvPicPr>
          <p:cNvPr id="5" name="Picture 4">
            <a:extLst>
              <a:ext uri="{FF2B5EF4-FFF2-40B4-BE49-F238E27FC236}">
                <a16:creationId xmlns:a16="http://schemas.microsoft.com/office/drawing/2014/main" id="{EF624A0A-17A5-3301-563C-7C4E95C09DB5}"/>
              </a:ext>
            </a:extLst>
          </p:cNvPr>
          <p:cNvPicPr>
            <a:picLocks noChangeAspect="1"/>
          </p:cNvPicPr>
          <p:nvPr/>
        </p:nvPicPr>
        <p:blipFill>
          <a:blip r:embed="rId2"/>
          <a:stretch>
            <a:fillRect/>
          </a:stretch>
        </p:blipFill>
        <p:spPr>
          <a:xfrm>
            <a:off x="1809751" y="136525"/>
            <a:ext cx="7715250" cy="6172200"/>
          </a:xfrm>
          <a:prstGeom prst="rect">
            <a:avLst/>
          </a:prstGeom>
        </p:spPr>
      </p:pic>
      <p:sp>
        <p:nvSpPr>
          <p:cNvPr id="4" name="TextBox 3">
            <a:extLst>
              <a:ext uri="{FF2B5EF4-FFF2-40B4-BE49-F238E27FC236}">
                <a16:creationId xmlns:a16="http://schemas.microsoft.com/office/drawing/2014/main" id="{2B921991-93FF-41B3-F95F-C9B9C04F451C}"/>
              </a:ext>
            </a:extLst>
          </p:cNvPr>
          <p:cNvSpPr txBox="1"/>
          <p:nvPr/>
        </p:nvSpPr>
        <p:spPr>
          <a:xfrm>
            <a:off x="3674038" y="2969081"/>
            <a:ext cx="4126354" cy="369332"/>
          </a:xfrm>
          <a:prstGeom prst="rect">
            <a:avLst/>
          </a:prstGeom>
          <a:noFill/>
        </p:spPr>
        <p:txBody>
          <a:bodyPr wrap="square">
            <a:spAutoFit/>
          </a:bodyPr>
          <a:lstStyle/>
          <a:p>
            <a:r>
              <a:rPr lang="el-GR" sz="1800" dirty="0"/>
              <a:t>Σχετίζονται/</a:t>
            </a:r>
            <a:r>
              <a:rPr lang="el-GR" sz="1800" dirty="0" err="1"/>
              <a:t>Αλληλεπιδρούν</a:t>
            </a:r>
            <a:r>
              <a:rPr lang="el-GR" sz="1800" dirty="0"/>
              <a:t>  μεταξύ τους; </a:t>
            </a:r>
          </a:p>
        </p:txBody>
      </p:sp>
      <p:pic>
        <p:nvPicPr>
          <p:cNvPr id="7" name="Picture 6">
            <a:extLst>
              <a:ext uri="{FF2B5EF4-FFF2-40B4-BE49-F238E27FC236}">
                <a16:creationId xmlns:a16="http://schemas.microsoft.com/office/drawing/2014/main" id="{01797EA2-9154-4361-7AC9-71C9D592021D}"/>
              </a:ext>
            </a:extLst>
          </p:cNvPr>
          <p:cNvPicPr>
            <a:picLocks noChangeAspect="1"/>
          </p:cNvPicPr>
          <p:nvPr/>
        </p:nvPicPr>
        <p:blipFill>
          <a:blip r:embed="rId3"/>
          <a:stretch>
            <a:fillRect/>
          </a:stretch>
        </p:blipFill>
        <p:spPr>
          <a:xfrm>
            <a:off x="11239500" y="5495925"/>
            <a:ext cx="952500" cy="1362075"/>
          </a:xfrm>
          <a:prstGeom prst="rect">
            <a:avLst/>
          </a:prstGeom>
        </p:spPr>
      </p:pic>
    </p:spTree>
    <p:extLst>
      <p:ext uri="{BB962C8B-B14F-4D97-AF65-F5344CB8AC3E}">
        <p14:creationId xmlns:p14="http://schemas.microsoft.com/office/powerpoint/2010/main" val="5543678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412B7E1-0FC4-F87B-DFB0-B0E2C4ACD004}"/>
              </a:ext>
            </a:extLst>
          </p:cNvPr>
          <p:cNvPicPr>
            <a:picLocks noChangeAspect="1"/>
          </p:cNvPicPr>
          <p:nvPr/>
        </p:nvPicPr>
        <p:blipFill>
          <a:blip r:embed="rId2" cstate="screen">
            <a:extLst>
              <a:ext uri="{28A0092B-C50C-407E-A947-70E740481C1C}">
                <a14:useLocalDpi xmlns:a14="http://schemas.microsoft.com/office/drawing/2010/main"/>
              </a:ext>
            </a:extLst>
          </a:blip>
          <a:srcRect r="3" b="483"/>
          <a:stretch>
            <a:fillRect/>
          </a:stretch>
        </p:blipFill>
        <p:spPr>
          <a:xfrm>
            <a:off x="-11184" y="10"/>
            <a:ext cx="7572605" cy="6857990"/>
          </a:xfrm>
          <a:prstGeom prst="rect">
            <a:avLst/>
          </a:prstGeom>
        </p:spPr>
      </p:pic>
      <p:cxnSp>
        <p:nvCxnSpPr>
          <p:cNvPr id="12" name="Straight Connector 11">
            <a:extLst>
              <a:ext uri="{FF2B5EF4-FFF2-40B4-BE49-F238E27FC236}">
                <a16:creationId xmlns:a16="http://schemas.microsoft.com/office/drawing/2014/main" id="{249EDD1B-F94D-B4E6-ACAA-566B9A26FDE3}"/>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9939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5496D196-7E91-DED1-813C-99CFDDAA3481}"/>
              </a:ext>
            </a:extLst>
          </p:cNvPr>
          <p:cNvSpPr txBox="1"/>
          <p:nvPr/>
        </p:nvSpPr>
        <p:spPr>
          <a:xfrm>
            <a:off x="8153400" y="2543364"/>
            <a:ext cx="3434180" cy="3599019"/>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2000" b="1" dirty="0">
                <a:effectLst>
                  <a:outerShdw blurRad="38100" dist="38100" dir="2700000" algn="tl">
                    <a:srgbClr val="000000">
                      <a:alpha val="43137"/>
                    </a:srgbClr>
                  </a:outerShdw>
                </a:effectLst>
              </a:rPr>
              <a:t>ΣΥΝΟΨΗ</a:t>
            </a:r>
          </a:p>
          <a:p>
            <a:pPr>
              <a:lnSpc>
                <a:spcPct val="90000"/>
              </a:lnSpc>
              <a:spcAft>
                <a:spcPts val="600"/>
              </a:spcAft>
            </a:pPr>
            <a:r>
              <a:rPr lang="el-GR" sz="2000" b="1" dirty="0">
                <a:effectLst>
                  <a:outerShdw blurRad="38100" dist="38100" dir="2700000" algn="tl">
                    <a:srgbClr val="000000">
                      <a:alpha val="43137"/>
                    </a:srgbClr>
                  </a:outerShdw>
                </a:effectLst>
              </a:rPr>
              <a:t>Ο</a:t>
            </a:r>
            <a:r>
              <a:rPr lang="en-US" sz="2000" b="1" dirty="0">
                <a:effectLst>
                  <a:outerShdw blurRad="38100" dist="38100" dir="2700000" algn="tl">
                    <a:srgbClr val="000000">
                      <a:alpha val="43137"/>
                    </a:srgbClr>
                  </a:outerShdw>
                </a:effectLst>
              </a:rPr>
              <a:t>ι </a:t>
            </a:r>
            <a:r>
              <a:rPr lang="en-US" sz="2000" b="1" dirty="0" err="1">
                <a:effectLst>
                  <a:outerShdw blurRad="38100" dist="38100" dir="2700000" algn="tl">
                    <a:srgbClr val="000000">
                      <a:alpha val="43137"/>
                    </a:srgbClr>
                  </a:outerShdw>
                </a:effectLst>
              </a:rPr>
              <a:t>Συνιστώσες</a:t>
            </a:r>
            <a:r>
              <a:rPr lang="el-GR" sz="2000" b="1" dirty="0">
                <a:effectLst>
                  <a:outerShdw blurRad="38100" dist="38100" dir="2700000" algn="tl">
                    <a:srgbClr val="000000">
                      <a:alpha val="43137"/>
                    </a:srgbClr>
                  </a:outerShdw>
                </a:effectLst>
              </a:rPr>
              <a:t> του Εαυτού</a:t>
            </a:r>
            <a:r>
              <a:rPr lang="en-US" sz="2000" b="1" dirty="0">
                <a:effectLst>
                  <a:outerShdw blurRad="38100" dist="38100" dir="2700000" algn="tl">
                    <a:srgbClr val="000000">
                      <a:alpha val="43137"/>
                    </a:srgbClr>
                  </a:outerShdw>
                </a:effectLst>
              </a:rPr>
              <a:t> και η </a:t>
            </a:r>
            <a:r>
              <a:rPr lang="en-US" sz="2000" b="1" dirty="0" err="1">
                <a:effectLst>
                  <a:outerShdw blurRad="38100" dist="38100" dir="2700000" algn="tl">
                    <a:srgbClr val="000000">
                      <a:alpha val="43137"/>
                    </a:srgbClr>
                  </a:outerShdw>
                </a:effectLst>
              </a:rPr>
              <a:t>σχέση</a:t>
            </a:r>
            <a:r>
              <a:rPr lang="en-US" sz="2000" b="1" dirty="0">
                <a:effectLst>
                  <a:outerShdw blurRad="38100" dist="38100" dir="2700000" algn="tl">
                    <a:srgbClr val="000000">
                      <a:alpha val="43137"/>
                    </a:srgbClr>
                  </a:outerShdw>
                </a:effectLst>
              </a:rPr>
              <a:t> </a:t>
            </a:r>
            <a:r>
              <a:rPr lang="en-US" sz="2000" b="1" dirty="0" err="1">
                <a:effectLst>
                  <a:outerShdw blurRad="38100" dist="38100" dir="2700000" algn="tl">
                    <a:srgbClr val="000000">
                      <a:alpha val="43137"/>
                    </a:srgbClr>
                  </a:outerShdw>
                </a:effectLst>
              </a:rPr>
              <a:t>μετ</a:t>
            </a:r>
            <a:r>
              <a:rPr lang="en-US" sz="2000" b="1" dirty="0">
                <a:effectLst>
                  <a:outerShdw blurRad="38100" dist="38100" dir="2700000" algn="tl">
                    <a:srgbClr val="000000">
                      <a:alpha val="43137"/>
                    </a:srgbClr>
                  </a:outerShdw>
                </a:effectLst>
              </a:rPr>
              <a:t>αξύ τους.</a:t>
            </a:r>
          </a:p>
        </p:txBody>
      </p:sp>
      <p:sp>
        <p:nvSpPr>
          <p:cNvPr id="2" name="Footer Placeholder 1"/>
          <p:cNvSpPr>
            <a:spLocks noGrp="1"/>
          </p:cNvSpPr>
          <p:nvPr>
            <p:ph type="ftr" sz="quarter" idx="11"/>
          </p:nvPr>
        </p:nvSpPr>
        <p:spPr>
          <a:xfrm>
            <a:off x="7442391" y="6492865"/>
            <a:ext cx="4114800" cy="365125"/>
          </a:xfrm>
        </p:spPr>
        <p:txBody>
          <a:bodyPr vert="horz" lIns="91440" tIns="45720" rIns="91440" bIns="45720" rtlCol="0" anchor="ctr">
            <a:normAutofit/>
          </a:bodyPr>
          <a:lstStyle/>
          <a:p>
            <a:pPr>
              <a:lnSpc>
                <a:spcPct val="90000"/>
              </a:lnSpc>
              <a:spcAft>
                <a:spcPts val="600"/>
              </a:spcAft>
              <a:defRPr/>
            </a:pPr>
            <a:r>
              <a:rPr lang="en-US" sz="1000" kern="1200" dirty="0">
                <a:solidFill>
                  <a:schemeClr val="tx1"/>
                </a:solidFill>
                <a:latin typeface="Calibri" panose="020F0502020204030204"/>
                <a:ea typeface="+mn-ea"/>
                <a:cs typeface="+mn-cs"/>
              </a:rPr>
              <a:t>Υπ</a:t>
            </a:r>
            <a:r>
              <a:rPr lang="en-US" sz="1000" kern="1200" dirty="0" err="1">
                <a:solidFill>
                  <a:schemeClr val="tx1"/>
                </a:solidFill>
                <a:latin typeface="Calibri" panose="020F0502020204030204"/>
                <a:ea typeface="+mn-ea"/>
                <a:cs typeface="+mn-cs"/>
              </a:rPr>
              <a:t>ηρεσί</a:t>
            </a:r>
            <a:r>
              <a:rPr lang="en-US" sz="1000" kern="1200" dirty="0">
                <a:solidFill>
                  <a:schemeClr val="tx1"/>
                </a:solidFill>
                <a:latin typeface="Calibri" panose="020F0502020204030204"/>
                <a:ea typeface="+mn-ea"/>
                <a:cs typeface="+mn-cs"/>
              </a:rPr>
              <a:t>α Συμβουλευτικής &amp; Επαγγελματικής Αγωγής, Οκτώβριος 2026</a:t>
            </a:r>
          </a:p>
        </p:txBody>
      </p:sp>
      <p:pic>
        <p:nvPicPr>
          <p:cNvPr id="4" name="Content Placeholder 3">
            <a:extLst>
              <a:ext uri="{FF2B5EF4-FFF2-40B4-BE49-F238E27FC236}">
                <a16:creationId xmlns:a16="http://schemas.microsoft.com/office/drawing/2014/main" id="{4DB376B1-CD8C-ADA8-1204-5381B5DCF33E}"/>
              </a:ext>
            </a:extLst>
          </p:cNvPr>
          <p:cNvPicPr>
            <a:picLocks noGrp="1" noChangeAspect="1"/>
          </p:cNvPicPr>
          <p:nvPr>
            <p:ph idx="1"/>
          </p:nvPr>
        </p:nvPicPr>
        <p:blipFill>
          <a:blip r:embed="rId3"/>
          <a:stretch>
            <a:fillRect/>
          </a:stretch>
        </p:blipFill>
        <p:spPr>
          <a:xfrm>
            <a:off x="11239500" y="5495925"/>
            <a:ext cx="952500" cy="1362075"/>
          </a:xfrm>
          <a:prstGeom prst="rect">
            <a:avLst/>
          </a:prstGeom>
        </p:spPr>
      </p:pic>
    </p:spTree>
    <p:extLst>
      <p:ext uri="{BB962C8B-B14F-4D97-AF65-F5344CB8AC3E}">
        <p14:creationId xmlns:p14="http://schemas.microsoft.com/office/powerpoint/2010/main" val="25724742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3060C83-F051-4F0E-ABAD-AA0DFC48B21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83C98ABE-055B-441F-B07E-44F97F083C3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29FDB030-9B49-4CED-8CCD-4D99382388A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783CA14-24A1-485C-8B30-D6A5D87987A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9A97C86A-04D6-40F7-AE84-31AB43E6A84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 name="Footer Placeholder 3">
            <a:extLst>
              <a:ext uri="{FF2B5EF4-FFF2-40B4-BE49-F238E27FC236}">
                <a16:creationId xmlns:a16="http://schemas.microsoft.com/office/drawing/2014/main" id="{C87554CD-7CDC-5AD7-B132-06E724237FF8}"/>
              </a:ext>
            </a:extLst>
          </p:cNvPr>
          <p:cNvSpPr>
            <a:spLocks noGrp="1"/>
          </p:cNvSpPr>
          <p:nvPr>
            <p:ph type="ftr" sz="quarter" idx="4294967295"/>
          </p:nvPr>
        </p:nvSpPr>
        <p:spPr>
          <a:xfrm>
            <a:off x="4038600" y="6356350"/>
            <a:ext cx="4114800" cy="365125"/>
          </a:xfrm>
        </p:spPr>
        <p:txBody>
          <a:bodyPr vert="horz" lIns="91440" tIns="45720" rIns="91440" bIns="45720" rtlCol="0" anchor="ctr">
            <a:normAutofit/>
          </a:bodyPr>
          <a:lstStyle/>
          <a:p>
            <a:pPr>
              <a:lnSpc>
                <a:spcPct val="90000"/>
              </a:lnSpc>
              <a:spcAft>
                <a:spcPts val="600"/>
              </a:spcAft>
            </a:pPr>
            <a:r>
              <a:rPr lang="en-US" sz="1000" kern="1200">
                <a:solidFill>
                  <a:schemeClr val="tx1">
                    <a:tint val="75000"/>
                  </a:schemeClr>
                </a:solidFill>
                <a:latin typeface="+mn-lt"/>
                <a:ea typeface="+mn-ea"/>
                <a:cs typeface="+mn-cs"/>
              </a:rPr>
              <a:t>Υπηρεσία Συμβουλευτικής &amp; Επαγγελματικής Αγωγής, Οκτώβριος 2026</a:t>
            </a:r>
          </a:p>
        </p:txBody>
      </p:sp>
      <p:sp>
        <p:nvSpPr>
          <p:cNvPr id="20" name="Isosceles Triangle 19">
            <a:extLst>
              <a:ext uri="{FF2B5EF4-FFF2-40B4-BE49-F238E27FC236}">
                <a16:creationId xmlns:a16="http://schemas.microsoft.com/office/drawing/2014/main" id="{FF9F2414-84E8-453E-B1F3-389FDE8192D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How Career Guidance will change your life">
            <a:hlinkClick r:id="" action="ppaction://media"/>
            <a:extLst>
              <a:ext uri="{FF2B5EF4-FFF2-40B4-BE49-F238E27FC236}">
                <a16:creationId xmlns:a16="http://schemas.microsoft.com/office/drawing/2014/main" id="{2ED7E6C1-BC38-C8BC-9C1A-E58C24C5CABB}"/>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03853" y="1"/>
            <a:ext cx="11048057" cy="6214532"/>
          </a:xfrm>
          <a:prstGeom prst="rect">
            <a:avLst/>
          </a:prstGeom>
          <a:ln>
            <a:noFill/>
          </a:ln>
        </p:spPr>
      </p:pic>
      <p:sp>
        <p:nvSpPr>
          <p:cNvPr id="22" name="Isosceles Triangle 21">
            <a:extLst>
              <a:ext uri="{FF2B5EF4-FFF2-40B4-BE49-F238E27FC236}">
                <a16:creationId xmlns:a16="http://schemas.microsoft.com/office/drawing/2014/main" id="{3ECA69A1-7536-43AC-85EF-C7106179F5E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8921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782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vol="80000">
                <p:cTn id="12" fill="hold" display="0">
                  <p:stCondLst>
                    <p:cond delay="indefinite"/>
                  </p:stCondLst>
                </p:cTn>
                <p:tgtEl>
                  <p:spTgt spid="5"/>
                </p:tgtEl>
              </p:cMediaNode>
            </p:vide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Image result for making a pyzzle">
            <a:hlinkClick r:id="rId2"/>
            <a:extLst>
              <a:ext uri="{FF2B5EF4-FFF2-40B4-BE49-F238E27FC236}">
                <a16:creationId xmlns:a16="http://schemas.microsoft.com/office/drawing/2014/main" id="{CE1E6B1F-F900-851C-4304-F770F1159D64}"/>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78498" y="2695599"/>
            <a:ext cx="5309118" cy="4025876"/>
          </a:xfrm>
          <a:prstGeom prst="rect">
            <a:avLst/>
          </a:prstGeom>
          <a:noFill/>
          <a:ln w="9525">
            <a:noFill/>
            <a:miter lim="800000"/>
            <a:headEnd/>
            <a:tailEnd/>
          </a:ln>
        </p:spPr>
      </p:pic>
      <p:sp>
        <p:nvSpPr>
          <p:cNvPr id="4" name="Footer Placeholder 3">
            <a:extLst>
              <a:ext uri="{FF2B5EF4-FFF2-40B4-BE49-F238E27FC236}">
                <a16:creationId xmlns:a16="http://schemas.microsoft.com/office/drawing/2014/main" id="{7119F664-6FCB-A9B3-3996-66F3D993B392}"/>
              </a:ext>
            </a:extLst>
          </p:cNvPr>
          <p:cNvSpPr>
            <a:spLocks noGrp="1"/>
          </p:cNvSpPr>
          <p:nvPr>
            <p:ph type="ftr" sz="quarter" idx="11"/>
          </p:nvPr>
        </p:nvSpPr>
        <p:spPr/>
        <p:txBody>
          <a:bodyPr/>
          <a:lstStyle/>
          <a:p>
            <a:r>
              <a:rPr lang="el-GR"/>
              <a:t>Υπηρεσία Συμβουλευτικής &amp; Επαγγελματικής Αγωγής, Οκτώβριος 2026</a:t>
            </a:r>
            <a:endParaRPr lang="en-US" dirty="0"/>
          </a:p>
        </p:txBody>
      </p:sp>
      <p:sp>
        <p:nvSpPr>
          <p:cNvPr id="6" name="Τίτλος 1">
            <a:extLst>
              <a:ext uri="{FF2B5EF4-FFF2-40B4-BE49-F238E27FC236}">
                <a16:creationId xmlns:a16="http://schemas.microsoft.com/office/drawing/2014/main" id="{8DF21B4C-9EAB-B452-C852-13A2D142F279}"/>
              </a:ext>
            </a:extLst>
          </p:cNvPr>
          <p:cNvSpPr txBox="1">
            <a:spLocks/>
          </p:cNvSpPr>
          <p:nvPr/>
        </p:nvSpPr>
        <p:spPr>
          <a:xfrm>
            <a:off x="6216909" y="2466444"/>
            <a:ext cx="4114800" cy="4072468"/>
          </a:xfrm>
          <a:prstGeom prst="rect">
            <a:avLst/>
          </a:prstGeom>
        </p:spPr>
        <p:txBody>
          <a:bodyPr vert="horz" lIns="91440" tIns="45720" rIns="91440" bIns="45720" rtlCol="0" anchor="b">
            <a:normAutofit fontScale="25000" lnSpcReduction="20000"/>
          </a:bodyPr>
          <a:lstStyle>
            <a:lvl1pPr algn="l" defTabSz="457200" rtl="0" eaLnBrk="1" latinLnBrk="0" hangingPunct="1">
              <a:spcBef>
                <a:spcPct val="0"/>
              </a:spcBef>
              <a:buNone/>
              <a:defRPr sz="2400" b="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l-GR" sz="4400" b="0" i="0" u="none" strike="noStrike" kern="1200" cap="none" spc="0" normalizeH="0" baseline="0" noProof="0" dirty="0">
                <a:ln>
                  <a:noFill/>
                </a:ln>
                <a:solidFill>
                  <a:srgbClr val="96D141">
                    <a:lumMod val="50000"/>
                  </a:srgbClr>
                </a:solidFill>
                <a:effectLst/>
                <a:uLnTx/>
                <a:uFillTx/>
                <a:latin typeface="Trebuchet MS" panose="020B0603020202020204"/>
                <a:ea typeface="+mj-ea"/>
                <a:cs typeface="+mj-cs"/>
              </a:rPr>
              <a:t/>
            </a:r>
            <a:br>
              <a:rPr kumimoji="0" lang="el-GR" sz="4400" b="0" i="0" u="none" strike="noStrike" kern="1200" cap="none" spc="0" normalizeH="0" baseline="0" noProof="0" dirty="0">
                <a:ln>
                  <a:noFill/>
                </a:ln>
                <a:solidFill>
                  <a:srgbClr val="96D141">
                    <a:lumMod val="50000"/>
                  </a:srgbClr>
                </a:solidFill>
                <a:effectLst/>
                <a:uLnTx/>
                <a:uFillTx/>
                <a:latin typeface="Trebuchet MS" panose="020B0603020202020204"/>
                <a:ea typeface="+mj-ea"/>
                <a:cs typeface="+mj-cs"/>
              </a:rPr>
            </a:br>
            <a:r>
              <a:rPr kumimoji="0" lang="el-GR" sz="4400" b="0" i="0" u="none" strike="noStrike" kern="1200" cap="none" spc="0" normalizeH="0" baseline="0" noProof="0" dirty="0">
                <a:ln>
                  <a:noFill/>
                </a:ln>
                <a:solidFill>
                  <a:srgbClr val="96D141">
                    <a:lumMod val="50000"/>
                  </a:srgbClr>
                </a:solidFill>
                <a:effectLst/>
                <a:uLnTx/>
                <a:uFillTx/>
                <a:latin typeface="Trebuchet MS" panose="020B0603020202020204"/>
                <a:ea typeface="+mj-ea"/>
                <a:cs typeface="+mj-cs"/>
              </a:rPr>
              <a:t/>
            </a:r>
            <a:br>
              <a:rPr kumimoji="0" lang="el-GR" sz="4400" b="0" i="0" u="none" strike="noStrike" kern="1200" cap="none" spc="0" normalizeH="0" baseline="0" noProof="0" dirty="0">
                <a:ln>
                  <a:noFill/>
                </a:ln>
                <a:solidFill>
                  <a:srgbClr val="96D141">
                    <a:lumMod val="50000"/>
                  </a:srgbClr>
                </a:solidFill>
                <a:effectLst/>
                <a:uLnTx/>
                <a:uFillTx/>
                <a:latin typeface="Trebuchet MS" panose="020B0603020202020204"/>
                <a:ea typeface="+mj-ea"/>
                <a:cs typeface="+mj-cs"/>
              </a:rPr>
            </a:br>
            <a:r>
              <a:rPr kumimoji="0" lang="el-GR" sz="4400" b="0" i="0" u="none" strike="noStrike" kern="1200" cap="none" spc="0" normalizeH="0" baseline="0" noProof="0" dirty="0">
                <a:ln>
                  <a:noFill/>
                </a:ln>
                <a:solidFill>
                  <a:srgbClr val="96D141">
                    <a:lumMod val="50000"/>
                  </a:srgbClr>
                </a:solidFill>
                <a:effectLst/>
                <a:uLnTx/>
                <a:uFillTx/>
                <a:latin typeface="Trebuchet MS" panose="020B0603020202020204"/>
                <a:ea typeface="+mj-ea"/>
                <a:cs typeface="+mj-cs"/>
              </a:rPr>
              <a:t/>
            </a:r>
            <a:br>
              <a:rPr kumimoji="0" lang="el-GR" sz="4400" b="0" i="0" u="none" strike="noStrike" kern="1200" cap="none" spc="0" normalizeH="0" baseline="0" noProof="0" dirty="0">
                <a:ln>
                  <a:noFill/>
                </a:ln>
                <a:solidFill>
                  <a:srgbClr val="96D141">
                    <a:lumMod val="50000"/>
                  </a:srgbClr>
                </a:solidFill>
                <a:effectLst/>
                <a:uLnTx/>
                <a:uFillTx/>
                <a:latin typeface="Trebuchet MS" panose="020B0603020202020204"/>
                <a:ea typeface="+mj-ea"/>
                <a:cs typeface="+mj-cs"/>
              </a:rPr>
            </a:br>
            <a:r>
              <a:rPr kumimoji="0" lang="el-GR" sz="4400" b="0" i="0" u="none" strike="noStrike" kern="1200" cap="none" spc="0" normalizeH="0" baseline="0" noProof="0" dirty="0">
                <a:ln>
                  <a:noFill/>
                </a:ln>
                <a:solidFill>
                  <a:srgbClr val="96D141">
                    <a:lumMod val="50000"/>
                  </a:srgbClr>
                </a:solidFill>
                <a:effectLst/>
                <a:uLnTx/>
                <a:uFillTx/>
                <a:latin typeface="Trebuchet MS" panose="020B0603020202020204"/>
                <a:ea typeface="+mj-ea"/>
                <a:cs typeface="+mj-cs"/>
              </a:rPr>
              <a:t/>
            </a:r>
            <a:br>
              <a:rPr kumimoji="0" lang="el-GR" sz="4400" b="0" i="0" u="none" strike="noStrike" kern="1200" cap="none" spc="0" normalizeH="0" baseline="0" noProof="0" dirty="0">
                <a:ln>
                  <a:noFill/>
                </a:ln>
                <a:solidFill>
                  <a:srgbClr val="96D141">
                    <a:lumMod val="50000"/>
                  </a:srgbClr>
                </a:solidFill>
                <a:effectLst/>
                <a:uLnTx/>
                <a:uFillTx/>
                <a:latin typeface="Trebuchet MS" panose="020B0603020202020204"/>
                <a:ea typeface="+mj-ea"/>
                <a:cs typeface="+mj-cs"/>
              </a:rPr>
            </a:br>
            <a:r>
              <a:rPr kumimoji="0" lang="el-GR" sz="4400" b="0" i="0" u="none" strike="noStrike" kern="1200" cap="none" spc="0" normalizeH="0" baseline="0" noProof="0" dirty="0">
                <a:ln>
                  <a:noFill/>
                </a:ln>
                <a:solidFill>
                  <a:srgbClr val="96D141">
                    <a:lumMod val="50000"/>
                  </a:srgbClr>
                </a:solidFill>
                <a:effectLst/>
                <a:uLnTx/>
                <a:uFillTx/>
                <a:latin typeface="Trebuchet MS" panose="020B0603020202020204"/>
                <a:ea typeface="+mj-ea"/>
                <a:cs typeface="+mj-cs"/>
              </a:rPr>
              <a:t/>
            </a:r>
            <a:br>
              <a:rPr kumimoji="0" lang="el-GR" sz="4400" b="0" i="0" u="none" strike="noStrike" kern="1200" cap="none" spc="0" normalizeH="0" baseline="0" noProof="0" dirty="0">
                <a:ln>
                  <a:noFill/>
                </a:ln>
                <a:solidFill>
                  <a:srgbClr val="96D141">
                    <a:lumMod val="50000"/>
                  </a:srgbClr>
                </a:solidFill>
                <a:effectLst/>
                <a:uLnTx/>
                <a:uFillTx/>
                <a:latin typeface="Trebuchet MS" panose="020B0603020202020204"/>
                <a:ea typeface="+mj-ea"/>
                <a:cs typeface="+mj-cs"/>
              </a:rPr>
            </a:br>
            <a:r>
              <a:rPr kumimoji="0" lang="el-GR" sz="4400" b="0" i="0" u="none" strike="noStrike" kern="1200" cap="none" spc="0" normalizeH="0" baseline="0" noProof="0" dirty="0">
                <a:ln>
                  <a:noFill/>
                </a:ln>
                <a:solidFill>
                  <a:srgbClr val="96D141">
                    <a:lumMod val="50000"/>
                  </a:srgbClr>
                </a:solidFill>
                <a:effectLst/>
                <a:uLnTx/>
                <a:uFillTx/>
                <a:latin typeface="Trebuchet MS" panose="020B0603020202020204"/>
                <a:ea typeface="+mj-ea"/>
                <a:cs typeface="+mj-cs"/>
              </a:rPr>
              <a:t/>
            </a:r>
            <a:br>
              <a:rPr kumimoji="0" lang="el-GR" sz="4400" b="0" i="0" u="none" strike="noStrike" kern="1200" cap="none" spc="0" normalizeH="0" baseline="0" noProof="0" dirty="0">
                <a:ln>
                  <a:noFill/>
                </a:ln>
                <a:solidFill>
                  <a:srgbClr val="96D141">
                    <a:lumMod val="50000"/>
                  </a:srgbClr>
                </a:solidFill>
                <a:effectLst/>
                <a:uLnTx/>
                <a:uFillTx/>
                <a:latin typeface="Trebuchet MS" panose="020B0603020202020204"/>
                <a:ea typeface="+mj-ea"/>
                <a:cs typeface="+mj-cs"/>
              </a:rPr>
            </a:br>
            <a:r>
              <a:rPr kumimoji="0" lang="el-GR" sz="11200" b="0" i="0" u="none" strike="noStrike" kern="1200" cap="none" spc="0" normalizeH="0" baseline="0" noProof="0" dirty="0">
                <a:ln>
                  <a:noFill/>
                </a:ln>
                <a:solidFill>
                  <a:srgbClr val="96D141">
                    <a:lumMod val="50000"/>
                  </a:srgbClr>
                </a:solidFill>
                <a:effectLst/>
                <a:uLnTx/>
                <a:uFillTx/>
                <a:latin typeface="Trebuchet MS" panose="020B0603020202020204"/>
                <a:ea typeface="+mj-ea"/>
                <a:cs typeface="+mj-cs"/>
              </a:rPr>
              <a:t>Φτιάξε </a:t>
            </a:r>
            <a:r>
              <a:rPr kumimoji="0" lang="el-GR" sz="11200" b="1" i="0" u="none" strike="noStrike" kern="1200" cap="none" spc="0" normalizeH="0" baseline="0" noProof="0" dirty="0">
                <a:ln>
                  <a:noFill/>
                </a:ln>
                <a:solidFill>
                  <a:srgbClr val="96D141">
                    <a:lumMod val="50000"/>
                  </a:srgbClr>
                </a:solidFill>
                <a:effectLst/>
                <a:uLnTx/>
                <a:uFillTx/>
                <a:latin typeface="Trebuchet MS" panose="020B0603020202020204"/>
                <a:ea typeface="+mj-ea"/>
                <a:cs typeface="+mj-cs"/>
              </a:rPr>
              <a:t>ΕΣΥ</a:t>
            </a:r>
            <a:r>
              <a:rPr kumimoji="0" lang="el-GR" sz="11200" b="0" i="0" u="none" strike="noStrike" kern="1200" cap="none" spc="0" normalizeH="0" baseline="0" noProof="0" dirty="0">
                <a:ln>
                  <a:noFill/>
                </a:ln>
                <a:solidFill>
                  <a:srgbClr val="96D141">
                    <a:lumMod val="50000"/>
                  </a:srgbClr>
                </a:solidFill>
                <a:effectLst/>
                <a:uLnTx/>
                <a:uFillTx/>
                <a:latin typeface="Trebuchet MS" panose="020B0603020202020204"/>
                <a:ea typeface="+mj-ea"/>
                <a:cs typeface="+mj-cs"/>
              </a:rPr>
              <a:t> τη ζωή σου!</a:t>
            </a:r>
            <a:r>
              <a:rPr kumimoji="0" lang="el-GR" sz="11200" b="0" i="0" u="none" strike="noStrike" kern="1200" cap="none" spc="0" normalizeH="0" baseline="0" noProof="0" dirty="0">
                <a:ln>
                  <a:noFill/>
                </a:ln>
                <a:solidFill>
                  <a:srgbClr val="2E946B">
                    <a:lumMod val="50000"/>
                  </a:srgbClr>
                </a:solidFill>
                <a:effectLst/>
                <a:uLnTx/>
                <a:uFillTx/>
                <a:latin typeface="Trebuchet MS" panose="020B0603020202020204"/>
                <a:ea typeface="+mj-ea"/>
                <a:cs typeface="+mj-cs"/>
              </a:rPr>
              <a:t/>
            </a:r>
            <a:br>
              <a:rPr kumimoji="0" lang="el-GR" sz="11200" b="0" i="0" u="none" strike="noStrike" kern="1200" cap="none" spc="0" normalizeH="0" baseline="0" noProof="0" dirty="0">
                <a:ln>
                  <a:noFill/>
                </a:ln>
                <a:solidFill>
                  <a:srgbClr val="2E946B">
                    <a:lumMod val="50000"/>
                  </a:srgbClr>
                </a:solidFill>
                <a:effectLst/>
                <a:uLnTx/>
                <a:uFillTx/>
                <a:latin typeface="Trebuchet MS" panose="020B0603020202020204"/>
                <a:ea typeface="+mj-ea"/>
                <a:cs typeface="+mj-cs"/>
              </a:rPr>
            </a:br>
            <a:r>
              <a:rPr kumimoji="0" lang="el-GR" sz="11200" b="0" i="0" u="none" strike="noStrike" kern="1200" cap="none" spc="0" normalizeH="0" baseline="0" noProof="0" dirty="0">
                <a:ln>
                  <a:noFill/>
                </a:ln>
                <a:solidFill>
                  <a:srgbClr val="2E946B">
                    <a:lumMod val="50000"/>
                  </a:srgbClr>
                </a:solidFill>
                <a:effectLst/>
                <a:uLnTx/>
                <a:uFillTx/>
                <a:latin typeface="Trebuchet MS" panose="020B0603020202020204"/>
                <a:ea typeface="+mj-ea"/>
                <a:cs typeface="+mj-cs"/>
              </a:rPr>
              <a:t/>
            </a:r>
            <a:br>
              <a:rPr kumimoji="0" lang="el-GR" sz="11200" b="0" i="0" u="none" strike="noStrike" kern="1200" cap="none" spc="0" normalizeH="0" baseline="0" noProof="0" dirty="0">
                <a:ln>
                  <a:noFill/>
                </a:ln>
                <a:solidFill>
                  <a:srgbClr val="2E946B">
                    <a:lumMod val="50000"/>
                  </a:srgbClr>
                </a:solidFill>
                <a:effectLst/>
                <a:uLnTx/>
                <a:uFillTx/>
                <a:latin typeface="Trebuchet MS" panose="020B0603020202020204"/>
                <a:ea typeface="+mj-ea"/>
                <a:cs typeface="+mj-cs"/>
              </a:rPr>
            </a:br>
            <a:r>
              <a:rPr kumimoji="0" lang="el-GR" sz="11200" b="0" i="0" u="none" strike="noStrike" kern="1200" cap="none" spc="0" normalizeH="0" baseline="0" noProof="0" dirty="0">
                <a:ln>
                  <a:noFill/>
                </a:ln>
                <a:solidFill>
                  <a:srgbClr val="2E946B">
                    <a:lumMod val="50000"/>
                  </a:srgbClr>
                </a:solidFill>
                <a:effectLst/>
                <a:uLnTx/>
                <a:uFillTx/>
                <a:latin typeface="Trebuchet MS" panose="020B0603020202020204"/>
                <a:ea typeface="+mj-ea"/>
                <a:cs typeface="+mj-cs"/>
              </a:rPr>
              <a:t/>
            </a:r>
            <a:br>
              <a:rPr kumimoji="0" lang="el-GR" sz="11200" b="0" i="0" u="none" strike="noStrike" kern="1200" cap="none" spc="0" normalizeH="0" baseline="0" noProof="0" dirty="0">
                <a:ln>
                  <a:noFill/>
                </a:ln>
                <a:solidFill>
                  <a:srgbClr val="2E946B">
                    <a:lumMod val="50000"/>
                  </a:srgbClr>
                </a:solidFill>
                <a:effectLst/>
                <a:uLnTx/>
                <a:uFillTx/>
                <a:latin typeface="Trebuchet MS" panose="020B0603020202020204"/>
                <a:ea typeface="+mj-ea"/>
                <a:cs typeface="+mj-cs"/>
              </a:rPr>
            </a:br>
            <a:r>
              <a:rPr kumimoji="0" lang="el-GR" sz="11200" b="0" i="0" u="none" strike="noStrike" kern="1200" cap="none" spc="0" normalizeH="0" baseline="0" noProof="0" dirty="0">
                <a:ln>
                  <a:noFill/>
                </a:ln>
                <a:solidFill>
                  <a:srgbClr val="42D0A2"/>
                </a:solidFill>
                <a:effectLst/>
                <a:uLnTx/>
                <a:uFillTx/>
                <a:latin typeface="Trebuchet MS" panose="020B0603020202020204"/>
                <a:ea typeface="+mj-ea"/>
                <a:cs typeface="+mj-cs"/>
              </a:rPr>
              <a:t>&lt;&lt;Έχεις τα πινέλα, έχεις τα χρώματα, ζωγράφισε τον παράδεισο και μπες μέσα.&gt;&gt;</a:t>
            </a:r>
          </a:p>
          <a:p>
            <a:pPr marL="0" marR="0" lvl="0" indent="0" algn="l" defTabSz="457200" rtl="0" eaLnBrk="1" fontAlgn="auto" latinLnBrk="0" hangingPunct="1">
              <a:lnSpc>
                <a:spcPct val="100000"/>
              </a:lnSpc>
              <a:spcBef>
                <a:spcPct val="0"/>
              </a:spcBef>
              <a:spcAft>
                <a:spcPts val="0"/>
              </a:spcAft>
              <a:buClrTx/>
              <a:buSzTx/>
              <a:buFontTx/>
              <a:buNone/>
              <a:tabLst/>
              <a:defRPr/>
            </a:pPr>
            <a:endParaRPr lang="el-GR" sz="11200" dirty="0">
              <a:solidFill>
                <a:srgbClr val="42D0A2"/>
              </a:solidFill>
              <a:latin typeface="Trebuchet MS" panose="020B0603020202020204"/>
            </a:endParaRPr>
          </a:p>
          <a:p>
            <a:pPr marL="0" marR="0" lvl="0" indent="0" algn="l" defTabSz="457200" rtl="0" eaLnBrk="1" fontAlgn="auto" latinLnBrk="0" hangingPunct="1">
              <a:lnSpc>
                <a:spcPct val="100000"/>
              </a:lnSpc>
              <a:spcBef>
                <a:spcPct val="0"/>
              </a:spcBef>
              <a:spcAft>
                <a:spcPts val="0"/>
              </a:spcAft>
              <a:buClrTx/>
              <a:buSzTx/>
              <a:buFontTx/>
              <a:buNone/>
              <a:tabLst/>
              <a:defRPr/>
            </a:pPr>
            <a:r>
              <a:rPr kumimoji="0" lang="el-GR" sz="11200" b="0" i="0" u="none" strike="noStrike" kern="1200" cap="none" spc="0" normalizeH="0" baseline="0" noProof="0" dirty="0">
                <a:ln>
                  <a:noFill/>
                </a:ln>
                <a:solidFill>
                  <a:srgbClr val="42D0A2"/>
                </a:solidFill>
                <a:effectLst/>
                <a:uLnTx/>
                <a:uFillTx/>
                <a:latin typeface="Trebuchet MS" panose="020B0603020202020204"/>
                <a:ea typeface="+mj-ea"/>
                <a:cs typeface="+mj-cs"/>
              </a:rPr>
              <a:t> </a:t>
            </a:r>
            <a:r>
              <a:rPr kumimoji="0" lang="el-GR" sz="11200" b="0" i="0" u="none" strike="noStrike" kern="1200" cap="none" spc="0" normalizeH="0" baseline="0" noProof="0" dirty="0">
                <a:ln>
                  <a:noFill/>
                </a:ln>
                <a:solidFill>
                  <a:srgbClr val="2E946B">
                    <a:lumMod val="50000"/>
                  </a:srgbClr>
                </a:solidFill>
                <a:effectLst/>
                <a:uLnTx/>
                <a:uFillTx/>
                <a:latin typeface="Trebuchet MS" panose="020B0603020202020204"/>
                <a:ea typeface="+mj-ea"/>
                <a:cs typeface="+mj-cs"/>
              </a:rPr>
              <a:t>Νίκος Καζαντζάκης</a:t>
            </a:r>
            <a:br>
              <a:rPr kumimoji="0" lang="el-GR" sz="11200" b="0" i="0" u="none" strike="noStrike" kern="1200" cap="none" spc="0" normalizeH="0" baseline="0" noProof="0" dirty="0">
                <a:ln>
                  <a:noFill/>
                </a:ln>
                <a:solidFill>
                  <a:srgbClr val="2E946B">
                    <a:lumMod val="50000"/>
                  </a:srgbClr>
                </a:solidFill>
                <a:effectLst/>
                <a:uLnTx/>
                <a:uFillTx/>
                <a:latin typeface="Trebuchet MS" panose="020B0603020202020204"/>
                <a:ea typeface="+mj-ea"/>
                <a:cs typeface="+mj-cs"/>
              </a:rPr>
            </a:br>
            <a:r>
              <a:rPr kumimoji="0" lang="el-GR" sz="11200" b="0" i="0" u="none" strike="noStrike" kern="1200" cap="none" spc="0" normalizeH="0" baseline="0" noProof="0" dirty="0">
                <a:ln>
                  <a:noFill/>
                </a:ln>
                <a:solidFill>
                  <a:srgbClr val="2E946B">
                    <a:lumMod val="50000"/>
                  </a:srgbClr>
                </a:solidFill>
                <a:effectLst/>
                <a:uLnTx/>
                <a:uFillTx/>
                <a:latin typeface="Trebuchet MS" panose="020B0603020202020204"/>
                <a:ea typeface="+mj-ea"/>
                <a:cs typeface="+mj-cs"/>
              </a:rPr>
              <a:t/>
            </a:r>
            <a:br>
              <a:rPr kumimoji="0" lang="el-GR" sz="11200" b="0" i="0" u="none" strike="noStrike" kern="1200" cap="none" spc="0" normalizeH="0" baseline="0" noProof="0" dirty="0">
                <a:ln>
                  <a:noFill/>
                </a:ln>
                <a:solidFill>
                  <a:srgbClr val="2E946B">
                    <a:lumMod val="50000"/>
                  </a:srgbClr>
                </a:solidFill>
                <a:effectLst/>
                <a:uLnTx/>
                <a:uFillTx/>
                <a:latin typeface="Trebuchet MS" panose="020B0603020202020204"/>
                <a:ea typeface="+mj-ea"/>
                <a:cs typeface="+mj-cs"/>
              </a:rPr>
            </a:br>
            <a:r>
              <a:rPr kumimoji="0" lang="el-GR" sz="2400" b="0" i="0" u="none" strike="noStrike" kern="1200" cap="none" spc="0" normalizeH="0" baseline="0" noProof="0" dirty="0">
                <a:ln>
                  <a:noFill/>
                </a:ln>
                <a:solidFill>
                  <a:srgbClr val="000099"/>
                </a:solidFill>
                <a:effectLst/>
                <a:uLnTx/>
                <a:uFillTx/>
                <a:latin typeface="Comic Sans MS" pitchFamily="66" charset="0"/>
                <a:ea typeface="+mj-ea"/>
                <a:cs typeface="+mj-cs"/>
              </a:rPr>
              <a:t/>
            </a:r>
            <a:br>
              <a:rPr kumimoji="0" lang="el-GR" sz="2400" b="0" i="0" u="none" strike="noStrike" kern="1200" cap="none" spc="0" normalizeH="0" baseline="0" noProof="0" dirty="0">
                <a:ln>
                  <a:noFill/>
                </a:ln>
                <a:solidFill>
                  <a:srgbClr val="000099"/>
                </a:solidFill>
                <a:effectLst/>
                <a:uLnTx/>
                <a:uFillTx/>
                <a:latin typeface="Comic Sans MS" pitchFamily="66" charset="0"/>
                <a:ea typeface="+mj-ea"/>
                <a:cs typeface="+mj-cs"/>
              </a:rPr>
            </a:br>
            <a:endParaRPr kumimoji="0" lang="el-GR" sz="2400" b="0" i="0" u="none" strike="noStrike" kern="1200" cap="none" spc="0" normalizeH="0" baseline="0" noProof="0" dirty="0">
              <a:ln>
                <a:noFill/>
              </a:ln>
              <a:solidFill>
                <a:srgbClr val="5FCBEF"/>
              </a:solidFill>
              <a:effectLst/>
              <a:uLnTx/>
              <a:uFillTx/>
              <a:latin typeface="Trebuchet MS" panose="020B0603020202020204"/>
              <a:ea typeface="+mj-ea"/>
              <a:cs typeface="+mj-cs"/>
            </a:endParaRPr>
          </a:p>
        </p:txBody>
      </p:sp>
      <p:sp>
        <p:nvSpPr>
          <p:cNvPr id="3" name="TextBox 2">
            <a:extLst>
              <a:ext uri="{FF2B5EF4-FFF2-40B4-BE49-F238E27FC236}">
                <a16:creationId xmlns:a16="http://schemas.microsoft.com/office/drawing/2014/main" id="{BC83E7FE-8745-B9FD-122C-0752CD2A0F7D}"/>
              </a:ext>
            </a:extLst>
          </p:cNvPr>
          <p:cNvSpPr txBox="1"/>
          <p:nvPr/>
        </p:nvSpPr>
        <p:spPr>
          <a:xfrm>
            <a:off x="578498" y="668370"/>
            <a:ext cx="5309118" cy="1323439"/>
          </a:xfrm>
          <a:prstGeom prst="rect">
            <a:avLst/>
          </a:prstGeom>
          <a:noFill/>
          <a:ln w="38100">
            <a:solidFill>
              <a:schemeClr val="accent3">
                <a:lumMod val="75000"/>
              </a:schemeClr>
            </a:solidFill>
          </a:ln>
        </p:spPr>
        <p:txBody>
          <a:bodyPr wrap="square">
            <a:spAutoFit/>
          </a:bodyPr>
          <a:lstStyle/>
          <a:p>
            <a:pPr algn="just"/>
            <a:r>
              <a:rPr lang="el-GR" sz="2000" dirty="0">
                <a:solidFill>
                  <a:srgbClr val="00B050"/>
                </a:solidFill>
              </a:rPr>
              <a:t>ΑΥΤΟΓΝΩΣΙΑ ↔ Αυτοπαρατήρηση </a:t>
            </a:r>
            <a:endParaRPr lang="en-US" sz="2000" dirty="0">
              <a:solidFill>
                <a:srgbClr val="00B050"/>
              </a:solidFill>
            </a:endParaRPr>
          </a:p>
          <a:p>
            <a:pPr algn="just"/>
            <a:r>
              <a:rPr lang="el-GR" sz="2000" dirty="0">
                <a:solidFill>
                  <a:srgbClr val="00B050"/>
                </a:solidFill>
              </a:rPr>
              <a:t>↔ Σταδιακή Συνειδητοποίηση ↔ Μορφοποίηση ↔ Επεξεργασία    Περιβάλλοντος ↔ ΤΟ ΕΙΝΑΙ ΜΟΥ</a:t>
            </a:r>
            <a:r>
              <a:rPr lang="en-US" sz="2000" dirty="0">
                <a:solidFill>
                  <a:srgbClr val="00B050"/>
                </a:solidFill>
              </a:rPr>
              <a:t> </a:t>
            </a:r>
            <a:r>
              <a:rPr lang="el-GR" sz="2000" dirty="0">
                <a:solidFill>
                  <a:srgbClr val="00B050"/>
                </a:solidFill>
              </a:rPr>
              <a:t>-</a:t>
            </a:r>
            <a:r>
              <a:rPr lang="en-US" sz="2000" dirty="0">
                <a:solidFill>
                  <a:srgbClr val="00B050"/>
                </a:solidFill>
              </a:rPr>
              <a:t> </a:t>
            </a:r>
            <a:r>
              <a:rPr lang="el-GR" sz="2000" dirty="0">
                <a:solidFill>
                  <a:srgbClr val="00B050"/>
                </a:solidFill>
              </a:rPr>
              <a:t>Ο ΕΑΥΤΟΣ ΜΟΥ</a:t>
            </a:r>
          </a:p>
        </p:txBody>
      </p:sp>
      <p:pic>
        <p:nvPicPr>
          <p:cNvPr id="8" name="Picture 7">
            <a:extLst>
              <a:ext uri="{FF2B5EF4-FFF2-40B4-BE49-F238E27FC236}">
                <a16:creationId xmlns:a16="http://schemas.microsoft.com/office/drawing/2014/main" id="{5A9C5B0B-1376-196C-8D3B-8079AA18A1A9}"/>
              </a:ext>
            </a:extLst>
          </p:cNvPr>
          <p:cNvPicPr>
            <a:picLocks noChangeAspect="1"/>
          </p:cNvPicPr>
          <p:nvPr/>
        </p:nvPicPr>
        <p:blipFill>
          <a:blip r:embed="rId4"/>
          <a:stretch>
            <a:fillRect/>
          </a:stretch>
        </p:blipFill>
        <p:spPr>
          <a:xfrm>
            <a:off x="11239500" y="5495925"/>
            <a:ext cx="952500" cy="1362075"/>
          </a:xfrm>
          <a:prstGeom prst="rect">
            <a:avLst/>
          </a:prstGeom>
        </p:spPr>
      </p:pic>
    </p:spTree>
    <p:extLst>
      <p:ext uri="{BB962C8B-B14F-4D97-AF65-F5344CB8AC3E}">
        <p14:creationId xmlns:p14="http://schemas.microsoft.com/office/powerpoint/2010/main" val="33638087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61784C5-4929-1AE9-8276-591E0327F314}"/>
            </a:ext>
          </a:extLst>
        </p:cNvPr>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F13C74B1-5B17-4795-BED0-7140497B445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5446725-FB4D-3B6F-69F0-D80568BA9BA1}"/>
              </a:ext>
            </a:extLst>
          </p:cNvPr>
          <p:cNvSpPr>
            <a:spLocks noGrp="1"/>
          </p:cNvSpPr>
          <p:nvPr>
            <p:ph type="title"/>
          </p:nvPr>
        </p:nvSpPr>
        <p:spPr>
          <a:xfrm>
            <a:off x="640080" y="325369"/>
            <a:ext cx="4368602" cy="1956841"/>
          </a:xfrm>
        </p:spPr>
        <p:txBody>
          <a:bodyPr anchor="b">
            <a:normAutofit/>
          </a:bodyPr>
          <a:lstStyle/>
          <a:p>
            <a:r>
              <a:rPr lang="el-GR" sz="5400"/>
              <a:t>ΚΕΦΑΛΑΙΟ Α΄:</a:t>
            </a:r>
            <a:endParaRPr lang="en-CY" sz="5400"/>
          </a:p>
        </p:txBody>
      </p:sp>
      <p:sp>
        <p:nvSpPr>
          <p:cNvPr id="22" name="sketchy line">
            <a:extLst>
              <a:ext uri="{FF2B5EF4-FFF2-40B4-BE49-F238E27FC236}">
                <a16:creationId xmlns:a16="http://schemas.microsoft.com/office/drawing/2014/main" id="{D4974D33-8DC5-464E-8C6D-BE58F0669C1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F980099-741B-6503-D1F4-27818DBD57CE}"/>
              </a:ext>
            </a:extLst>
          </p:cNvPr>
          <p:cNvSpPr>
            <a:spLocks noGrp="1"/>
          </p:cNvSpPr>
          <p:nvPr>
            <p:ph idx="1"/>
          </p:nvPr>
        </p:nvSpPr>
        <p:spPr>
          <a:xfrm>
            <a:off x="640080" y="2872899"/>
            <a:ext cx="4243589" cy="3320668"/>
          </a:xfrm>
        </p:spPr>
        <p:txBody>
          <a:bodyPr>
            <a:normAutofit/>
          </a:bodyPr>
          <a:lstStyle/>
          <a:p>
            <a:pPr marL="0" indent="0">
              <a:buNone/>
            </a:pPr>
            <a:r>
              <a:rPr lang="el-GR" sz="2200"/>
              <a:t>ΑΥΤΟΓΝΩΣΙΑ - ΕΝΑ ΤΑΞΙΔΙ ΖΩΗΣ</a:t>
            </a:r>
          </a:p>
          <a:p>
            <a:endParaRPr lang="el-GR" sz="2200"/>
          </a:p>
          <a:p>
            <a:endParaRPr lang="el-GR" sz="2200"/>
          </a:p>
          <a:p>
            <a:pPr marL="0" indent="0">
              <a:spcAft>
                <a:spcPts val="800"/>
              </a:spcAft>
              <a:buNone/>
            </a:pPr>
            <a:r>
              <a:rPr lang="el-GR" sz="220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2</a:t>
            </a:r>
            <a:r>
              <a:rPr lang="el-GR" sz="2200" baseline="3000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η</a:t>
            </a:r>
            <a:r>
              <a:rPr lang="el-GR" sz="220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Ενότητα: Επαγγελματικές Θεωρίες- Θεωρία της Τυπολογίας του </a:t>
            </a:r>
            <a:endParaRPr lang="en-US" sz="220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a:p>
            <a:pPr marL="0" indent="0">
              <a:spcAft>
                <a:spcPts val="800"/>
              </a:spcAft>
              <a:buNone/>
            </a:pPr>
            <a:r>
              <a:rPr lang="en-US" sz="220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John  Holland</a:t>
            </a:r>
            <a:endParaRPr lang="en-CY" sz="2200">
              <a:effectLst/>
              <a:latin typeface="Calibri" panose="020F0502020204030204" pitchFamily="34" charset="0"/>
              <a:ea typeface="Calibri" panose="020F0502020204030204" pitchFamily="34" charset="0"/>
              <a:cs typeface="Calibri" panose="020F0502020204030204" pitchFamily="34" charset="0"/>
            </a:endParaRPr>
          </a:p>
          <a:p>
            <a:endParaRPr lang="en-CY" sz="2200"/>
          </a:p>
        </p:txBody>
      </p:sp>
      <p:pic>
        <p:nvPicPr>
          <p:cNvPr id="7" name="Picture 6">
            <a:extLst>
              <a:ext uri="{FF2B5EF4-FFF2-40B4-BE49-F238E27FC236}">
                <a16:creationId xmlns:a16="http://schemas.microsoft.com/office/drawing/2014/main" id="{1263E7BD-A77B-C534-177C-4426B1EFA1A4}"/>
              </a:ext>
            </a:extLst>
          </p:cNvPr>
          <p:cNvPicPr>
            <a:picLocks noChangeAspect="1"/>
          </p:cNvPicPr>
          <p:nvPr/>
        </p:nvPicPr>
        <p:blipFill>
          <a:blip r:embed="rId2" cstate="screen">
            <a:extLst>
              <a:ext uri="{28A0092B-C50C-407E-A947-70E740481C1C}">
                <a14:useLocalDpi xmlns:a14="http://schemas.microsoft.com/office/drawing/2010/main"/>
              </a:ext>
            </a:extLst>
          </a:blip>
          <a:srcRect l="11527" r="21520" b="-1"/>
          <a:stretch>
            <a:fillRect/>
          </a:stretch>
        </p:blipFill>
        <p:spPr>
          <a:xfrm flipH="1">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4" name="Footer Placeholder 3">
            <a:extLst>
              <a:ext uri="{FF2B5EF4-FFF2-40B4-BE49-F238E27FC236}">
                <a16:creationId xmlns:a16="http://schemas.microsoft.com/office/drawing/2014/main" id="{1F569172-9D4C-B778-E98E-57FBD67C367B}"/>
              </a:ext>
            </a:extLst>
          </p:cNvPr>
          <p:cNvSpPr>
            <a:spLocks noGrp="1"/>
          </p:cNvSpPr>
          <p:nvPr>
            <p:ph type="ftr" sz="quarter" idx="11"/>
          </p:nvPr>
        </p:nvSpPr>
        <p:spPr>
          <a:xfrm>
            <a:off x="6248400" y="6356350"/>
            <a:ext cx="4114800" cy="365125"/>
          </a:xfrm>
        </p:spPr>
        <p:txBody>
          <a:bodyPr>
            <a:normAutofit/>
          </a:bodyPr>
          <a:lstStyle/>
          <a:p>
            <a:pPr algn="l">
              <a:lnSpc>
                <a:spcPct val="90000"/>
              </a:lnSpc>
              <a:spcAft>
                <a:spcPts val="600"/>
              </a:spcAft>
            </a:pPr>
            <a:r>
              <a:rPr lang="el-GR" sz="1000">
                <a:solidFill>
                  <a:srgbClr val="FFFFFF"/>
                </a:solidFill>
              </a:rPr>
              <a:t>Υπηρεσία Συμβουλευτικής &amp; Επαγγελματικής Αγωγής, Οκτώβριος 2026</a:t>
            </a:r>
            <a:endParaRPr lang="en-US" sz="1000">
              <a:solidFill>
                <a:srgbClr val="FFFFFF"/>
              </a:solidFill>
            </a:endParaRPr>
          </a:p>
        </p:txBody>
      </p:sp>
      <p:pic>
        <p:nvPicPr>
          <p:cNvPr id="6" name="Picture 5">
            <a:extLst>
              <a:ext uri="{FF2B5EF4-FFF2-40B4-BE49-F238E27FC236}">
                <a16:creationId xmlns:a16="http://schemas.microsoft.com/office/drawing/2014/main" id="{804CEDC2-6F3B-6F2F-CB89-ABE8C713D7B8}"/>
              </a:ext>
            </a:extLst>
          </p:cNvPr>
          <p:cNvPicPr>
            <a:picLocks noChangeAspect="1"/>
          </p:cNvPicPr>
          <p:nvPr/>
        </p:nvPicPr>
        <p:blipFill>
          <a:blip r:embed="rId3"/>
          <a:stretch>
            <a:fillRect/>
          </a:stretch>
        </p:blipFill>
        <p:spPr>
          <a:xfrm>
            <a:off x="11239500" y="5495925"/>
            <a:ext cx="952500" cy="1362075"/>
          </a:xfrm>
          <a:prstGeom prst="rect">
            <a:avLst/>
          </a:prstGeom>
        </p:spPr>
      </p:pic>
    </p:spTree>
    <p:extLst>
      <p:ext uri="{BB962C8B-B14F-4D97-AF65-F5344CB8AC3E}">
        <p14:creationId xmlns:p14="http://schemas.microsoft.com/office/powerpoint/2010/main" val="9288859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B9AA7C6-5E5A-498E-A6DF-A943376E09B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83EAB11A-76F7-48F4-9B4F-5BFDF4BF9670}"/>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4300" y="2385102"/>
            <a:ext cx="574091" cy="2087796"/>
            <a:chOff x="209668" y="2857422"/>
            <a:chExt cx="463662" cy="2087796"/>
          </a:xfrm>
        </p:grpSpPr>
        <p:sp>
          <p:nvSpPr>
            <p:cNvPr id="12" name="Rectangle 11">
              <a:extLst>
                <a:ext uri="{FF2B5EF4-FFF2-40B4-BE49-F238E27FC236}">
                  <a16:creationId xmlns:a16="http://schemas.microsoft.com/office/drawing/2014/main" id="{74D4C416-D5F4-4F6F-A6F1-87A21CD4FCAF}"/>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423947" y="2857422"/>
              <a:ext cx="249383" cy="20877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C6AC1C30-21C6-4BF6-93EE-B211D7A85011}"/>
                </a:ext>
                <a:ext uri="{C183D7F6-B498-43B3-948B-1728B52AA6E4}">
                  <adec:decorative xmlns=""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209668" y="2857423"/>
              <a:ext cx="1" cy="208779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5" name="Rectangle 14">
            <a:extLst>
              <a:ext uri="{FF2B5EF4-FFF2-40B4-BE49-F238E27FC236}">
                <a16:creationId xmlns:a16="http://schemas.microsoft.com/office/drawing/2014/main" id="{81E140AE-0ABF-47C8-BF32-7D2F0CF2BA4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C4F608-B4B8-48C3-9572-C0F061B1CD9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631767"/>
            <a:ext cx="11111729" cy="5752404"/>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433FC4-8E41-0BB9-0425-DBCA954255F9}"/>
              </a:ext>
            </a:extLst>
          </p:cNvPr>
          <p:cNvSpPr>
            <a:spLocks noGrp="1"/>
          </p:cNvSpPr>
          <p:nvPr>
            <p:ph type="title"/>
          </p:nvPr>
        </p:nvSpPr>
        <p:spPr>
          <a:xfrm>
            <a:off x="1153618" y="1239927"/>
            <a:ext cx="4008586" cy="4680583"/>
          </a:xfrm>
        </p:spPr>
        <p:txBody>
          <a:bodyPr anchor="ctr">
            <a:normAutofit/>
          </a:bodyPr>
          <a:lstStyle/>
          <a:p>
            <a:r>
              <a:rPr lang="en-GB" sz="5200">
                <a:effectLst/>
                <a:latin typeface="+mn-lt"/>
                <a:ea typeface="Calibri" panose="020F0502020204030204" pitchFamily="34" charset="0"/>
              </a:rPr>
              <a:t>Η Θεωρία του J. </a:t>
            </a:r>
            <a:r>
              <a:rPr lang="en-US" sz="5200">
                <a:effectLst/>
                <a:latin typeface="+mn-lt"/>
                <a:ea typeface="Calibri" panose="020F0502020204030204" pitchFamily="34" charset="0"/>
              </a:rPr>
              <a:t>Holland</a:t>
            </a:r>
            <a:r>
              <a:rPr lang="en-GB" sz="5200">
                <a:effectLst/>
                <a:latin typeface="+mn-lt"/>
                <a:ea typeface="Calibri" panose="020F0502020204030204" pitchFamily="34" charset="0"/>
              </a:rPr>
              <a:t> </a:t>
            </a:r>
            <a:endParaRPr lang="en-CY" sz="5200">
              <a:latin typeface="+mn-lt"/>
            </a:endParaRPr>
          </a:p>
        </p:txBody>
      </p:sp>
      <p:sp>
        <p:nvSpPr>
          <p:cNvPr id="3" name="Content Placeholder 2">
            <a:extLst>
              <a:ext uri="{FF2B5EF4-FFF2-40B4-BE49-F238E27FC236}">
                <a16:creationId xmlns:a16="http://schemas.microsoft.com/office/drawing/2014/main" id="{E260D7CC-B380-C2AF-4D5C-68AAE588003E}"/>
              </a:ext>
            </a:extLst>
          </p:cNvPr>
          <p:cNvSpPr>
            <a:spLocks noGrp="1"/>
          </p:cNvSpPr>
          <p:nvPr>
            <p:ph idx="1"/>
          </p:nvPr>
        </p:nvSpPr>
        <p:spPr>
          <a:xfrm>
            <a:off x="6291923" y="1239927"/>
            <a:ext cx="4971824" cy="4680583"/>
          </a:xfrm>
        </p:spPr>
        <p:txBody>
          <a:bodyPr anchor="ctr">
            <a:normAutofit/>
          </a:bodyPr>
          <a:lstStyle/>
          <a:p>
            <a:pPr>
              <a:spcAft>
                <a:spcPts val="800"/>
              </a:spcAft>
            </a:pPr>
            <a:r>
              <a:rPr lang="el-GR" sz="2000" b="1">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Συνοψίζεται σε τέσσερις (4) Δηλώσεις: </a:t>
            </a:r>
            <a:endParaRPr lang="en-CY" sz="2000" b="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endParaRPr>
          </a:p>
          <a:p>
            <a:pPr marL="342900" lvl="0" indent="-342900">
              <a:buFont typeface="+mj-lt"/>
              <a:buAutoNum type="arabicPeriod"/>
            </a:pPr>
            <a:r>
              <a:rPr lang="el-GR" sz="1300">
                <a:effectLst/>
                <a:latin typeface="Arial" panose="020B0604020202020204" pitchFamily="34" charset="0"/>
                <a:ea typeface="Calibri" panose="020F0502020204030204" pitchFamily="34" charset="0"/>
                <a:cs typeface="Arial" panose="020B0604020202020204" pitchFamily="34" charset="0"/>
              </a:rPr>
              <a:t>Οι προσωπικότητες των ατόμων μπορούν να αποδοθούν </a:t>
            </a:r>
            <a:r>
              <a:rPr lang="el-GR" sz="1300" b="1">
                <a:effectLst/>
                <a:latin typeface="Arial" panose="020B0604020202020204" pitchFamily="34" charset="0"/>
                <a:ea typeface="Calibri" panose="020F0502020204030204" pitchFamily="34" charset="0"/>
                <a:cs typeface="Arial" panose="020B0604020202020204" pitchFamily="34" charset="0"/>
              </a:rPr>
              <a:t>ΩΣ ΕΝΑΣ  ΣΥΝΔΥΑΣΜΟΣ ΤΩΝ 6 ΤΥΠΩΝ </a:t>
            </a:r>
            <a:r>
              <a:rPr lang="el-GR" sz="1300">
                <a:effectLst/>
                <a:latin typeface="Arial" panose="020B0604020202020204" pitchFamily="34" charset="0"/>
                <a:ea typeface="Calibri" panose="020F0502020204030204" pitchFamily="34" charset="0"/>
                <a:cs typeface="Arial" panose="020B0604020202020204" pitchFamily="34" charset="0"/>
              </a:rPr>
              <a:t>: </a:t>
            </a:r>
            <a:r>
              <a:rPr lang="el-GR" sz="1300" b="1">
                <a:effectLst/>
                <a:latin typeface="Arial" panose="020B0604020202020204" pitchFamily="34" charset="0"/>
                <a:ea typeface="Calibri" panose="020F0502020204030204" pitchFamily="34" charset="0"/>
                <a:cs typeface="Arial" panose="020B0604020202020204" pitchFamily="34" charset="0"/>
              </a:rPr>
              <a:t>Ρεαλιστικός, Διερευνητικός, Καλλιτεχνικός, Κοινωνικός, Επιχειρηματικός και Συμβατικός </a:t>
            </a:r>
            <a:r>
              <a:rPr lang="el-GR" sz="1300">
                <a:effectLst/>
                <a:latin typeface="Arial" panose="020B0604020202020204" pitchFamily="34" charset="0"/>
                <a:ea typeface="Calibri" panose="020F0502020204030204" pitchFamily="34" charset="0"/>
                <a:cs typeface="Arial" panose="020B0604020202020204" pitchFamily="34" charset="0"/>
              </a:rPr>
              <a:t>. </a:t>
            </a:r>
            <a:endParaRPr lang="en-CY" sz="1300">
              <a:effectLst/>
              <a:latin typeface="Calibri" panose="020F0502020204030204" pitchFamily="34" charset="0"/>
              <a:ea typeface="Calibri" panose="020F0502020204030204" pitchFamily="34" charset="0"/>
              <a:cs typeface="Arial" panose="020B0604020202020204" pitchFamily="34" charset="0"/>
            </a:endParaRPr>
          </a:p>
          <a:p>
            <a:pPr marL="342900" lvl="0" indent="-342900">
              <a:buFont typeface="+mj-lt"/>
              <a:buAutoNum type="arabicPeriod"/>
            </a:pPr>
            <a:r>
              <a:rPr lang="el-GR" sz="1300">
                <a:effectLst/>
                <a:latin typeface="Arial" panose="020B0604020202020204" pitchFamily="34" charset="0"/>
                <a:ea typeface="Calibri" panose="020F0502020204030204" pitchFamily="34" charset="0"/>
                <a:cs typeface="Arial" panose="020B0604020202020204" pitchFamily="34" charset="0"/>
              </a:rPr>
              <a:t>Τα περιβάλλοντα όπως Επαγγέλματα, συγκεκριμένες εργασίες, Προγράμματα Σπουδών μπορούν να περιγραφούν ως ένας </a:t>
            </a:r>
            <a:r>
              <a:rPr lang="el-GR" sz="1300" b="1">
                <a:effectLst/>
                <a:latin typeface="Arial" panose="020B0604020202020204" pitchFamily="34" charset="0"/>
                <a:ea typeface="Calibri" panose="020F0502020204030204" pitchFamily="34" charset="0"/>
                <a:cs typeface="Arial" panose="020B0604020202020204" pitchFamily="34" charset="0"/>
              </a:rPr>
              <a:t>συνδυασμός των ίδιων έξι (6) Τύπων. </a:t>
            </a:r>
            <a:endParaRPr lang="en-CY" sz="1300">
              <a:effectLst/>
              <a:latin typeface="Calibri" panose="020F0502020204030204" pitchFamily="34" charset="0"/>
              <a:ea typeface="Calibri" panose="020F0502020204030204" pitchFamily="34" charset="0"/>
              <a:cs typeface="Arial" panose="020B0604020202020204" pitchFamily="34" charset="0"/>
            </a:endParaRPr>
          </a:p>
          <a:p>
            <a:pPr marL="342900" lvl="0" indent="-342900">
              <a:buFont typeface="+mj-lt"/>
              <a:buAutoNum type="arabicPeriod"/>
            </a:pPr>
            <a:r>
              <a:rPr lang="el-GR" sz="1300">
                <a:effectLst/>
                <a:latin typeface="Arial" panose="020B0604020202020204" pitchFamily="34" charset="0"/>
                <a:ea typeface="Calibri" panose="020F0502020204030204" pitchFamily="34" charset="0"/>
                <a:cs typeface="Arial" panose="020B0604020202020204" pitchFamily="34" charset="0"/>
              </a:rPr>
              <a:t>Άτομα ενός δεδομένου Τύπου «ελκύονται» από περιβάλλοντα του ίδιου ή όμοιου Τύπου.</a:t>
            </a:r>
            <a:endParaRPr lang="en-CY" sz="1300">
              <a:effectLst/>
              <a:latin typeface="Calibri" panose="020F0502020204030204" pitchFamily="34" charset="0"/>
              <a:ea typeface="Calibri" panose="020F0502020204030204" pitchFamily="34" charset="0"/>
              <a:cs typeface="Arial" panose="020B0604020202020204" pitchFamily="34" charset="0"/>
            </a:endParaRPr>
          </a:p>
          <a:p>
            <a:pPr marL="342900" lvl="0" indent="-342900">
              <a:spcAft>
                <a:spcPts val="800"/>
              </a:spcAft>
              <a:buFont typeface="+mj-lt"/>
              <a:buAutoNum type="arabicPeriod"/>
            </a:pPr>
            <a:r>
              <a:rPr lang="el-GR" sz="1300">
                <a:effectLst/>
                <a:latin typeface="Arial" panose="020B0604020202020204" pitchFamily="34" charset="0"/>
                <a:ea typeface="Calibri" panose="020F0502020204030204" pitchFamily="34" charset="0"/>
                <a:cs typeface="Arial" panose="020B0604020202020204" pitchFamily="34" charset="0"/>
              </a:rPr>
              <a:t> Η τοποθέτηση ενός Ατόμου σε ένα περιβάλλον του ίδιου ή παρεμφερούς Τύπου, συμβάλλει σημαντικά στη δυνατότητα του ατόμου να επιτύχει ικανοποίηση, παραμονή και συνεισφορά στο συγκεκριμένο περιβάλλον. </a:t>
            </a:r>
            <a:endParaRPr lang="en-CY" sz="1300">
              <a:effectLst/>
              <a:latin typeface="Calibri" panose="020F0502020204030204" pitchFamily="34" charset="0"/>
              <a:ea typeface="Calibri" panose="020F0502020204030204" pitchFamily="34" charset="0"/>
              <a:cs typeface="Arial" panose="020B0604020202020204" pitchFamily="34" charset="0"/>
            </a:endParaRPr>
          </a:p>
          <a:p>
            <a:endParaRPr lang="en-CY" sz="1300" dirty="0"/>
          </a:p>
        </p:txBody>
      </p:sp>
      <p:sp>
        <p:nvSpPr>
          <p:cNvPr id="4" name="Footer Placeholder 3"/>
          <p:cNvSpPr>
            <a:spLocks noGrp="1"/>
          </p:cNvSpPr>
          <p:nvPr>
            <p:ph type="ftr" sz="quarter" idx="11"/>
          </p:nvPr>
        </p:nvSpPr>
        <p:spPr>
          <a:xfrm>
            <a:off x="4038600" y="6492240"/>
            <a:ext cx="4114800" cy="365125"/>
          </a:xfrm>
        </p:spPr>
        <p:txBody>
          <a:bodyPr>
            <a:normAutofit/>
          </a:bodyPr>
          <a:lstStyle/>
          <a:p>
            <a:pPr>
              <a:lnSpc>
                <a:spcPct val="90000"/>
              </a:lnSpc>
              <a:spcAft>
                <a:spcPts val="600"/>
              </a:spcAft>
            </a:pPr>
            <a:r>
              <a:rPr lang="el-GR" sz="1000"/>
              <a:t>Υπηρεσία Συμβουλευτικής &amp; Επαγγελματικής Αγωγής, Οκτώβριος 2026</a:t>
            </a:r>
            <a:endParaRPr lang="en-US" sz="1000"/>
          </a:p>
        </p:txBody>
      </p:sp>
      <p:pic>
        <p:nvPicPr>
          <p:cNvPr id="6" name="Picture 5">
            <a:extLst>
              <a:ext uri="{FF2B5EF4-FFF2-40B4-BE49-F238E27FC236}">
                <a16:creationId xmlns:a16="http://schemas.microsoft.com/office/drawing/2014/main" id="{F91C2424-4FC7-3ADA-7C1D-4EFA9AF531DE}"/>
              </a:ext>
            </a:extLst>
          </p:cNvPr>
          <p:cNvPicPr>
            <a:picLocks noChangeAspect="1"/>
          </p:cNvPicPr>
          <p:nvPr/>
        </p:nvPicPr>
        <p:blipFill>
          <a:blip r:embed="rId2"/>
          <a:stretch>
            <a:fillRect/>
          </a:stretch>
        </p:blipFill>
        <p:spPr>
          <a:xfrm>
            <a:off x="11239500" y="5495925"/>
            <a:ext cx="952500" cy="1362075"/>
          </a:xfrm>
          <a:prstGeom prst="rect">
            <a:avLst/>
          </a:prstGeom>
        </p:spPr>
      </p:pic>
      <p:pic>
        <p:nvPicPr>
          <p:cNvPr id="5" name="Picture 4" descr="John Holland's Theory Of Career Choice – Theories Every Careers Adviser Should Know – Running In A Forest">
            <a:extLst>
              <a:ext uri="{FF2B5EF4-FFF2-40B4-BE49-F238E27FC236}">
                <a16:creationId xmlns:a16="http://schemas.microsoft.com/office/drawing/2014/main" id="{F1DC7064-D851-3536-8AEB-2F229B54F77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15043" y="3690620"/>
            <a:ext cx="1297532" cy="1641147"/>
          </a:xfrm>
          <a:prstGeom prst="rect">
            <a:avLst/>
          </a:prstGeom>
        </p:spPr>
      </p:pic>
    </p:spTree>
    <p:extLst>
      <p:ext uri="{BB962C8B-B14F-4D97-AF65-F5344CB8AC3E}">
        <p14:creationId xmlns:p14="http://schemas.microsoft.com/office/powerpoint/2010/main" val="6493296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28D31E1B-0407-4223-9642-0B642CBF57D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8" name="Group 27">
            <a:extLst>
              <a:ext uri="{FF2B5EF4-FFF2-40B4-BE49-F238E27FC236}">
                <a16:creationId xmlns:a16="http://schemas.microsoft.com/office/drawing/2014/main" id="{AE1C45F0-260A-458C-96ED-C1F6D2151219}"/>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41" name="Rectangle 40">
              <a:extLst>
                <a:ext uri="{FF2B5EF4-FFF2-40B4-BE49-F238E27FC236}">
                  <a16:creationId xmlns:a16="http://schemas.microsoft.com/office/drawing/2014/main" id="{A6604B49-AD5C-4590-B051-06C8222ECD9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743ECCAF-29C5-4537-947C-7EA1292463DB}"/>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ED49787B-8DE6-4467-AD0A-8DECC6E0C2D6}"/>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3" name="Rectangle 32">
            <a:extLst>
              <a:ext uri="{FF2B5EF4-FFF2-40B4-BE49-F238E27FC236}">
                <a16:creationId xmlns:a16="http://schemas.microsoft.com/office/drawing/2014/main" id="{D5B0017B-2ECA-49AF-B397-DC140825DF8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67266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38B4885-020B-D68A-E00C-7F8056B3DFF1}"/>
              </a:ext>
            </a:extLst>
          </p:cNvPr>
          <p:cNvSpPr>
            <a:spLocks noGrp="1"/>
          </p:cNvSpPr>
          <p:nvPr>
            <p:ph type="title"/>
          </p:nvPr>
        </p:nvSpPr>
        <p:spPr>
          <a:xfrm>
            <a:off x="1043631" y="873940"/>
            <a:ext cx="5052369" cy="1035781"/>
          </a:xfrm>
        </p:spPr>
        <p:txBody>
          <a:bodyPr vert="horz" lIns="91440" tIns="45720" rIns="91440" bIns="45720" rtlCol="0" anchor="ctr">
            <a:normAutofit/>
          </a:bodyPr>
          <a:lstStyle/>
          <a:p>
            <a:r>
              <a:rPr lang="en-US" sz="3600" kern="1200">
                <a:solidFill>
                  <a:schemeClr val="tx1"/>
                </a:solidFill>
                <a:latin typeface="+mj-lt"/>
                <a:ea typeface="+mj-ea"/>
                <a:cs typeface="+mj-cs"/>
              </a:rPr>
              <a:t>Το Εξάγωνο του J. Holland</a:t>
            </a:r>
          </a:p>
        </p:txBody>
      </p:sp>
      <p:sp>
        <p:nvSpPr>
          <p:cNvPr id="5" name="TextBox 4">
            <a:extLst>
              <a:ext uri="{FF2B5EF4-FFF2-40B4-BE49-F238E27FC236}">
                <a16:creationId xmlns:a16="http://schemas.microsoft.com/office/drawing/2014/main" id="{74588C7D-416B-F509-EA07-98258B179733}"/>
              </a:ext>
            </a:extLst>
          </p:cNvPr>
          <p:cNvSpPr txBox="1"/>
          <p:nvPr/>
        </p:nvSpPr>
        <p:spPr>
          <a:xfrm>
            <a:off x="1045029" y="2524721"/>
            <a:ext cx="4991629" cy="3677123"/>
          </a:xfrm>
          <a:prstGeom prst="rect">
            <a:avLst/>
          </a:prstGeom>
        </p:spPr>
        <p:txBody>
          <a:bodyPr vert="horz" lIns="91440" tIns="45720" rIns="91440" bIns="45720" rtlCol="0" anchor="ctr">
            <a:normAutofit lnSpcReduction="10000"/>
          </a:bodyPr>
          <a:lstStyle/>
          <a:p>
            <a:pPr marL="742950" marR="0" lvl="1" indent="-228600">
              <a:lnSpc>
                <a:spcPct val="90000"/>
              </a:lnSpc>
              <a:spcBef>
                <a:spcPts val="900"/>
              </a:spcBef>
              <a:spcAft>
                <a:spcPts val="900"/>
              </a:spcAft>
              <a:buFont typeface="Arial" panose="020B0604020202020204" pitchFamily="34" charset="0"/>
              <a:buChar char="•"/>
            </a:pPr>
            <a:r>
              <a:rPr lang="en-US" sz="1400" b="1" u="none" strike="noStrike" dirty="0" err="1">
                <a:effectLst/>
              </a:rPr>
              <a:t>Πρ</a:t>
            </a:r>
            <a:r>
              <a:rPr lang="en-US" sz="1400" b="1" u="none" strike="noStrike" dirty="0">
                <a:effectLst/>
              </a:rPr>
              <a:t>ακτικός – Ρεαλιστικός (Realistic):</a:t>
            </a:r>
            <a:r>
              <a:rPr lang="en-US" sz="1400" b="0" u="none" strike="noStrike" dirty="0">
                <a:effectLst/>
              </a:rPr>
              <a:t> Εστίαση σε εργαλεία, μηχανές, χειρωνακτική εργασία, κατασκευές</a:t>
            </a:r>
            <a:r>
              <a:rPr lang="en-US" sz="1400" dirty="0"/>
              <a:t> …</a:t>
            </a:r>
            <a:endParaRPr lang="en-US" sz="1400" b="0" u="none" strike="noStrike" dirty="0">
              <a:effectLst/>
            </a:endParaRPr>
          </a:p>
          <a:p>
            <a:pPr marL="742950" marR="0" lvl="1" indent="-228600">
              <a:lnSpc>
                <a:spcPct val="90000"/>
              </a:lnSpc>
              <a:spcBef>
                <a:spcPts val="900"/>
              </a:spcBef>
              <a:spcAft>
                <a:spcPts val="900"/>
              </a:spcAft>
              <a:buFont typeface="Arial" panose="020B0604020202020204" pitchFamily="34" charset="0"/>
              <a:buChar char="•"/>
            </a:pPr>
            <a:r>
              <a:rPr lang="en-US" sz="1400" b="1" u="none" strike="noStrike" dirty="0" err="1">
                <a:effectLst/>
              </a:rPr>
              <a:t>Ερευνητικός</a:t>
            </a:r>
            <a:r>
              <a:rPr lang="en-US" sz="1400" b="1" u="none" strike="noStrike" dirty="0">
                <a:effectLst/>
              </a:rPr>
              <a:t> (</a:t>
            </a:r>
            <a:r>
              <a:rPr lang="en-US" sz="1400" b="1" u="none" strike="noStrike" dirty="0" err="1">
                <a:effectLst/>
              </a:rPr>
              <a:t>Investigive</a:t>
            </a:r>
            <a:r>
              <a:rPr lang="en-US" sz="1400" b="1" u="none" strike="noStrike" dirty="0">
                <a:effectLst/>
              </a:rPr>
              <a:t>):</a:t>
            </a:r>
            <a:r>
              <a:rPr lang="en-US" sz="1400" b="0" u="none" strike="noStrike" dirty="0">
                <a:effectLst/>
              </a:rPr>
              <a:t> </a:t>
            </a:r>
            <a:r>
              <a:rPr lang="en-US" sz="1400" b="0" u="none" strike="noStrike" dirty="0" err="1">
                <a:effectLst/>
              </a:rPr>
              <a:t>Ανάλυση</a:t>
            </a:r>
            <a:r>
              <a:rPr lang="en-US" sz="1400" b="0" u="none" strike="noStrike" dirty="0">
                <a:effectLst/>
              </a:rPr>
              <a:t>, </a:t>
            </a:r>
            <a:r>
              <a:rPr lang="en-US" sz="1400" b="0" u="none" strike="noStrike" dirty="0" err="1">
                <a:effectLst/>
              </a:rPr>
              <a:t>Θετικές</a:t>
            </a:r>
            <a:r>
              <a:rPr lang="en-US" sz="1400" b="0" u="none" strike="noStrike" dirty="0">
                <a:effectLst/>
              </a:rPr>
              <a:t> Επ</a:t>
            </a:r>
            <a:r>
              <a:rPr lang="en-US" sz="1400" b="0" u="none" strike="noStrike" dirty="0" err="1">
                <a:effectLst/>
              </a:rPr>
              <a:t>ιστήμες</a:t>
            </a:r>
            <a:r>
              <a:rPr lang="en-US" sz="1400" dirty="0"/>
              <a:t>,</a:t>
            </a:r>
            <a:r>
              <a:rPr lang="en-US" sz="1400" b="0" u="none" strike="noStrike" dirty="0">
                <a:effectLst/>
              </a:rPr>
              <a:t> ια</a:t>
            </a:r>
            <a:r>
              <a:rPr lang="en-US" sz="1400" b="0" u="none" strike="noStrike" dirty="0" err="1">
                <a:effectLst/>
              </a:rPr>
              <a:t>τρικοί</a:t>
            </a:r>
            <a:r>
              <a:rPr lang="en-US" sz="1400" b="0" u="none" strike="noStrike" dirty="0">
                <a:effectLst/>
              </a:rPr>
              <a:t>/επ</a:t>
            </a:r>
            <a:r>
              <a:rPr lang="en-US" sz="1400" b="0" u="none" strike="noStrike" dirty="0" err="1">
                <a:effectLst/>
              </a:rPr>
              <a:t>ιστημονικοί</a:t>
            </a:r>
            <a:r>
              <a:rPr lang="en-US" sz="1400" b="0" u="none" strike="noStrike" dirty="0">
                <a:effectLst/>
              </a:rPr>
              <a:t> </a:t>
            </a:r>
            <a:r>
              <a:rPr lang="en-US" sz="1400" b="0" u="none" strike="noStrike" dirty="0" err="1">
                <a:effectLst/>
              </a:rPr>
              <a:t>κλάδοι</a:t>
            </a:r>
            <a:r>
              <a:rPr lang="en-US" sz="1400" dirty="0"/>
              <a:t> …</a:t>
            </a:r>
            <a:endParaRPr lang="en-US" sz="1400" b="0" u="none" strike="noStrike" dirty="0">
              <a:effectLst/>
            </a:endParaRPr>
          </a:p>
          <a:p>
            <a:pPr marL="742950" marR="0" lvl="1" indent="-228600">
              <a:lnSpc>
                <a:spcPct val="90000"/>
              </a:lnSpc>
              <a:spcBef>
                <a:spcPts val="900"/>
              </a:spcBef>
              <a:spcAft>
                <a:spcPts val="900"/>
              </a:spcAft>
              <a:buFont typeface="Arial" panose="020B0604020202020204" pitchFamily="34" charset="0"/>
              <a:buChar char="•"/>
            </a:pPr>
            <a:r>
              <a:rPr lang="en-US" sz="1400" b="1" u="none" strike="noStrike" dirty="0">
                <a:effectLst/>
              </a:rPr>
              <a:t>Κα</a:t>
            </a:r>
            <a:r>
              <a:rPr lang="en-US" sz="1400" b="1" u="none" strike="noStrike" dirty="0" err="1">
                <a:effectLst/>
              </a:rPr>
              <a:t>λλιτεχνικός</a:t>
            </a:r>
            <a:r>
              <a:rPr lang="en-US" sz="1400" b="1" u="none" strike="noStrike" dirty="0">
                <a:effectLst/>
              </a:rPr>
              <a:t> (Artistic):</a:t>
            </a:r>
            <a:r>
              <a:rPr lang="en-US" sz="1400" b="0" u="none" strike="noStrike" dirty="0">
                <a:effectLst/>
              </a:rPr>
              <a:t> </a:t>
            </a:r>
            <a:r>
              <a:rPr lang="en-US" sz="1400" b="0" u="none" strike="noStrike" dirty="0" err="1">
                <a:effectLst/>
              </a:rPr>
              <a:t>Δημιουργικότητ</a:t>
            </a:r>
            <a:r>
              <a:rPr lang="en-US" sz="1400" b="0" u="none" strike="noStrike" dirty="0">
                <a:effectLst/>
              </a:rPr>
              <a:t>α, τέχνες, γλώσσες, μουσική, θέατρο</a:t>
            </a:r>
            <a:r>
              <a:rPr lang="en-US" sz="1400" dirty="0"/>
              <a:t> …</a:t>
            </a:r>
            <a:endParaRPr lang="en-US" sz="1400" b="0" u="none" strike="noStrike" dirty="0">
              <a:effectLst/>
            </a:endParaRPr>
          </a:p>
          <a:p>
            <a:pPr marL="742950" marR="0" lvl="1" indent="-228600">
              <a:lnSpc>
                <a:spcPct val="90000"/>
              </a:lnSpc>
              <a:spcBef>
                <a:spcPts val="900"/>
              </a:spcBef>
              <a:spcAft>
                <a:spcPts val="900"/>
              </a:spcAft>
              <a:buFont typeface="Arial" panose="020B0604020202020204" pitchFamily="34" charset="0"/>
              <a:buChar char="•"/>
            </a:pPr>
            <a:r>
              <a:rPr lang="en-US" sz="1400" b="1" u="none" strike="noStrike" dirty="0" err="1">
                <a:effectLst/>
              </a:rPr>
              <a:t>Κοινωνικός</a:t>
            </a:r>
            <a:r>
              <a:rPr lang="en-US" sz="1400" b="1" u="none" strike="noStrike" dirty="0">
                <a:effectLst/>
              </a:rPr>
              <a:t> (Social):</a:t>
            </a:r>
            <a:r>
              <a:rPr lang="en-US" sz="1400" b="0" u="none" strike="noStrike" dirty="0">
                <a:effectLst/>
              </a:rPr>
              <a:t> </a:t>
            </a:r>
            <a:r>
              <a:rPr lang="en-US" sz="1400" b="0" u="none" strike="noStrike" dirty="0" err="1">
                <a:effectLst/>
              </a:rPr>
              <a:t>Διδ</a:t>
            </a:r>
            <a:r>
              <a:rPr lang="en-US" sz="1400" b="0" u="none" strike="noStrike" dirty="0">
                <a:effectLst/>
              </a:rPr>
              <a:t>ασκαλία, προσφορά βοήθειας, συμβουλευτική, υποστήριξη ανθρώπων …</a:t>
            </a:r>
          </a:p>
          <a:p>
            <a:pPr marL="742950" marR="0" lvl="1" indent="-228600">
              <a:lnSpc>
                <a:spcPct val="90000"/>
              </a:lnSpc>
              <a:spcBef>
                <a:spcPts val="900"/>
              </a:spcBef>
              <a:spcAft>
                <a:spcPts val="900"/>
              </a:spcAft>
              <a:buFont typeface="Arial" panose="020B0604020202020204" pitchFamily="34" charset="0"/>
              <a:buChar char="•"/>
            </a:pPr>
            <a:r>
              <a:rPr lang="en-US" sz="1400" b="1" u="none" strike="noStrike" dirty="0">
                <a:effectLst/>
              </a:rPr>
              <a:t>Επ</a:t>
            </a:r>
            <a:r>
              <a:rPr lang="en-US" sz="1400" b="1" u="none" strike="noStrike" dirty="0" err="1">
                <a:effectLst/>
              </a:rPr>
              <a:t>ιχειρημ</a:t>
            </a:r>
            <a:r>
              <a:rPr lang="en-US" sz="1400" b="1" u="none" strike="noStrike" dirty="0">
                <a:effectLst/>
              </a:rPr>
              <a:t>ατικός (Enterprising):</a:t>
            </a:r>
            <a:r>
              <a:rPr lang="en-US" sz="1400" b="0" u="none" strike="noStrike" dirty="0">
                <a:effectLst/>
              </a:rPr>
              <a:t> Ηγεσία, πειστικότητα, διοίκηση,  πωλήσεις …</a:t>
            </a:r>
          </a:p>
          <a:p>
            <a:pPr marL="742950" marR="0" lvl="1" indent="-228600">
              <a:lnSpc>
                <a:spcPct val="90000"/>
              </a:lnSpc>
              <a:spcBef>
                <a:spcPts val="900"/>
              </a:spcBef>
              <a:spcAft>
                <a:spcPts val="900"/>
              </a:spcAft>
              <a:buFont typeface="Arial" panose="020B0604020202020204" pitchFamily="34" charset="0"/>
              <a:buChar char="•"/>
            </a:pPr>
            <a:r>
              <a:rPr lang="en-US" sz="1400" b="1" u="none" strike="noStrike" dirty="0" err="1">
                <a:effectLst/>
              </a:rPr>
              <a:t>Συμ</a:t>
            </a:r>
            <a:r>
              <a:rPr lang="en-US" sz="1400" b="1" u="none" strike="noStrike" dirty="0">
                <a:effectLst/>
              </a:rPr>
              <a:t>βατικός – Οργανωτικός (Conventional):</a:t>
            </a:r>
            <a:r>
              <a:rPr lang="en-US" sz="1400" b="0" u="none" strike="noStrike" dirty="0">
                <a:effectLst/>
              </a:rPr>
              <a:t> Μεθοδική οργάνωση δεδομένων, τήρηση αρχείων, υπολογιστές</a:t>
            </a:r>
            <a:r>
              <a:rPr lang="en-US" sz="1400" dirty="0"/>
              <a:t> …</a:t>
            </a:r>
            <a:endParaRPr lang="en-US" sz="1400" b="0" u="none" strike="noStrike" dirty="0">
              <a:effectLst/>
            </a:endParaRPr>
          </a:p>
        </p:txBody>
      </p:sp>
      <p:sp>
        <p:nvSpPr>
          <p:cNvPr id="42" name="Rectangle 41">
            <a:extLst>
              <a:ext uri="{FF2B5EF4-FFF2-40B4-BE49-F238E27FC236}">
                <a16:creationId xmlns:a16="http://schemas.microsoft.com/office/drawing/2014/main" id="{70E96339-907C-46C3-99AC-31179B6F0EB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16299" y="608401"/>
            <a:ext cx="4637502" cy="5593443"/>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82F04B09-7F6C-314B-D92C-9D8A8F3963F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930493" y="2239678"/>
            <a:ext cx="4223252" cy="2438927"/>
          </a:xfrm>
          <a:prstGeom prst="rect">
            <a:avLst/>
          </a:prstGeom>
        </p:spPr>
      </p:pic>
      <p:cxnSp>
        <p:nvCxnSpPr>
          <p:cNvPr id="43" name="Straight Connector 42">
            <a:extLst>
              <a:ext uri="{FF2B5EF4-FFF2-40B4-BE49-F238E27FC236}">
                <a16:creationId xmlns:a16="http://schemas.microsoft.com/office/drawing/2014/main" id="{6CF1BAF6-AD41-4082-B212-8A1F9A2E8779}"/>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Footer Placeholder 2"/>
          <p:cNvSpPr>
            <a:spLocks noGrp="1"/>
          </p:cNvSpPr>
          <p:nvPr>
            <p:ph type="ftr" sz="quarter" idx="11"/>
          </p:nvPr>
        </p:nvSpPr>
        <p:spPr>
          <a:xfrm>
            <a:off x="4038600" y="6492240"/>
            <a:ext cx="4114800" cy="365125"/>
          </a:xfrm>
        </p:spPr>
        <p:txBody>
          <a:bodyPr vert="horz" lIns="91440" tIns="45720" rIns="91440" bIns="45720" rtlCol="0" anchor="ctr">
            <a:normAutofit/>
          </a:bodyPr>
          <a:lstStyle/>
          <a:p>
            <a:pPr>
              <a:lnSpc>
                <a:spcPct val="90000"/>
              </a:lnSpc>
              <a:spcAft>
                <a:spcPts val="600"/>
              </a:spcAft>
            </a:pPr>
            <a:r>
              <a:rPr lang="el-GR" sz="1000" kern="1200">
                <a:solidFill>
                  <a:schemeClr val="tx1">
                    <a:tint val="75000"/>
                  </a:schemeClr>
                </a:solidFill>
                <a:latin typeface="+mn-lt"/>
                <a:ea typeface="+mn-ea"/>
                <a:cs typeface="+mn-cs"/>
              </a:rPr>
              <a:t>Υπηρεσία Συμβουλευτικής &amp; Επαγγελματικής Αγωγής, Οκτώβριος 2026</a:t>
            </a:r>
            <a:endParaRPr lang="en-US" sz="1000" kern="1200">
              <a:solidFill>
                <a:schemeClr val="tx1">
                  <a:tint val="75000"/>
                </a:schemeClr>
              </a:solidFill>
              <a:latin typeface="+mn-lt"/>
              <a:ea typeface="+mn-ea"/>
              <a:cs typeface="+mn-cs"/>
            </a:endParaRPr>
          </a:p>
        </p:txBody>
      </p:sp>
      <p:pic>
        <p:nvPicPr>
          <p:cNvPr id="8" name="Picture 7">
            <a:extLst>
              <a:ext uri="{FF2B5EF4-FFF2-40B4-BE49-F238E27FC236}">
                <a16:creationId xmlns:a16="http://schemas.microsoft.com/office/drawing/2014/main" id="{EB2E48BE-7C8F-D34E-9C16-E8CBC50F4CC4}"/>
              </a:ext>
            </a:extLst>
          </p:cNvPr>
          <p:cNvPicPr>
            <a:picLocks noChangeAspect="1"/>
          </p:cNvPicPr>
          <p:nvPr/>
        </p:nvPicPr>
        <p:blipFill>
          <a:blip r:embed="rId3"/>
          <a:stretch>
            <a:fillRect/>
          </a:stretch>
        </p:blipFill>
        <p:spPr>
          <a:xfrm>
            <a:off x="11239500" y="5495925"/>
            <a:ext cx="952500" cy="1362075"/>
          </a:xfrm>
          <a:prstGeom prst="rect">
            <a:avLst/>
          </a:prstGeom>
        </p:spPr>
      </p:pic>
    </p:spTree>
    <p:extLst>
      <p:ext uri="{BB962C8B-B14F-4D97-AF65-F5344CB8AC3E}">
        <p14:creationId xmlns:p14="http://schemas.microsoft.com/office/powerpoint/2010/main" val="19061212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Down Arrow 7">
            <a:extLst>
              <a:ext uri="{FF2B5EF4-FFF2-40B4-BE49-F238E27FC236}">
                <a16:creationId xmlns:a16="http://schemas.microsoft.com/office/drawing/2014/main" id="{D4771268-CB57-404A-9271-370EB28F609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A046514-13B9-241A-6B3A-439CA662E134}"/>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2800" kern="1200">
                <a:solidFill>
                  <a:srgbClr val="FFFFFF"/>
                </a:solidFill>
                <a:latin typeface="+mj-lt"/>
                <a:ea typeface="+mj-ea"/>
                <a:cs typeface="+mj-cs"/>
              </a:rPr>
              <a:t>ΚΕΦΑΛΑΙΟ Β’ ΠΛΗΡΟΦΟΡΗΣΗ</a:t>
            </a:r>
          </a:p>
        </p:txBody>
      </p:sp>
      <p:pic>
        <p:nvPicPr>
          <p:cNvPr id="6" name="Content Placeholder 5">
            <a:extLst>
              <a:ext uri="{FF2B5EF4-FFF2-40B4-BE49-F238E27FC236}">
                <a16:creationId xmlns:a16="http://schemas.microsoft.com/office/drawing/2014/main" id="{418AECEB-3C55-30FA-8A1F-5808EB9018DD}"/>
              </a:ext>
            </a:extLst>
          </p:cNvPr>
          <p:cNvPicPr>
            <a:picLocks noGrp="1" noChangeAspect="1"/>
          </p:cNvPicPr>
          <p:nvPr>
            <p:ph idx="1"/>
          </p:nvPr>
        </p:nvPicPr>
        <p:blipFill>
          <a:blip r:embed="rId2"/>
          <a:stretch>
            <a:fillRect/>
          </a:stretch>
        </p:blipFill>
        <p:spPr>
          <a:xfrm>
            <a:off x="5229017" y="643466"/>
            <a:ext cx="5877297" cy="5568739"/>
          </a:xfrm>
          <a:prstGeom prst="rect">
            <a:avLst/>
          </a:prstGeom>
        </p:spPr>
      </p:pic>
      <p:sp>
        <p:nvSpPr>
          <p:cNvPr id="4" name="Footer Placeholder 3"/>
          <p:cNvSpPr>
            <a:spLocks noGrp="1"/>
          </p:cNvSpPr>
          <p:nvPr>
            <p:ph type="ftr" sz="quarter" idx="11"/>
          </p:nvPr>
        </p:nvSpPr>
        <p:spPr>
          <a:xfrm>
            <a:off x="1028700" y="6356350"/>
            <a:ext cx="6210300" cy="365125"/>
          </a:xfrm>
        </p:spPr>
        <p:txBody>
          <a:bodyPr vert="horz" lIns="91440" tIns="45720" rIns="91440" bIns="45720" rtlCol="0" anchor="ctr">
            <a:normAutofit/>
          </a:bodyPr>
          <a:lstStyle/>
          <a:p>
            <a:pPr algn="l">
              <a:spcAft>
                <a:spcPts val="600"/>
              </a:spcAft>
            </a:pPr>
            <a:r>
              <a:rPr lang="el-GR" kern="1200">
                <a:solidFill>
                  <a:schemeClr val="tx1">
                    <a:alpha val="80000"/>
                  </a:schemeClr>
                </a:solidFill>
                <a:latin typeface="+mn-lt"/>
                <a:ea typeface="+mn-ea"/>
                <a:cs typeface="+mn-cs"/>
              </a:rPr>
              <a:t>Υπηρεσία Συμβουλευτικής &amp; Επαγγελματικής Αγωγής, Οκτώβριος 2026</a:t>
            </a:r>
            <a:endParaRPr lang="en-US" kern="1200">
              <a:solidFill>
                <a:schemeClr val="tx1">
                  <a:alpha val="80000"/>
                </a:schemeClr>
              </a:solidFill>
              <a:latin typeface="+mn-lt"/>
              <a:ea typeface="+mn-ea"/>
              <a:cs typeface="+mn-cs"/>
            </a:endParaRPr>
          </a:p>
        </p:txBody>
      </p:sp>
      <p:pic>
        <p:nvPicPr>
          <p:cNvPr id="5" name="Picture 4">
            <a:extLst>
              <a:ext uri="{FF2B5EF4-FFF2-40B4-BE49-F238E27FC236}">
                <a16:creationId xmlns:a16="http://schemas.microsoft.com/office/drawing/2014/main" id="{CA966129-0341-B5C9-06FE-3EB3E2C85760}"/>
              </a:ext>
            </a:extLst>
          </p:cNvPr>
          <p:cNvPicPr>
            <a:picLocks noChangeAspect="1"/>
          </p:cNvPicPr>
          <p:nvPr/>
        </p:nvPicPr>
        <p:blipFill>
          <a:blip r:embed="rId3"/>
          <a:stretch>
            <a:fillRect/>
          </a:stretch>
        </p:blipFill>
        <p:spPr>
          <a:xfrm>
            <a:off x="11239500" y="5495925"/>
            <a:ext cx="952500" cy="1362075"/>
          </a:xfrm>
          <a:prstGeom prst="rect">
            <a:avLst/>
          </a:prstGeom>
        </p:spPr>
      </p:pic>
    </p:spTree>
    <p:extLst>
      <p:ext uri="{BB962C8B-B14F-4D97-AF65-F5344CB8AC3E}">
        <p14:creationId xmlns:p14="http://schemas.microsoft.com/office/powerpoint/2010/main" val="24758796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8761DDFE-071F-4200-B0AA-394476C2D2D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F7ADB997-4D87-066C-CB20-AD82F771169F}"/>
              </a:ext>
            </a:extLst>
          </p:cNvPr>
          <p:cNvSpPr txBox="1"/>
          <p:nvPr/>
        </p:nvSpPr>
        <p:spPr>
          <a:xfrm>
            <a:off x="838198" y="547815"/>
            <a:ext cx="5167185" cy="1680519"/>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3400" b="1">
                <a:latin typeface="+mj-lt"/>
                <a:ea typeface="+mj-ea"/>
                <a:cs typeface="+mj-cs"/>
              </a:rPr>
              <a:t>ΕΝΟΤΗΤΑ 1</a:t>
            </a:r>
            <a:r>
              <a:rPr lang="en-US" sz="3400" b="1" baseline="30000">
                <a:latin typeface="+mj-lt"/>
                <a:ea typeface="+mj-ea"/>
                <a:cs typeface="+mj-cs"/>
              </a:rPr>
              <a:t>Η</a:t>
            </a:r>
            <a:r>
              <a:rPr lang="en-US" sz="3400" b="1">
                <a:latin typeface="+mj-lt"/>
                <a:ea typeface="+mj-ea"/>
                <a:cs typeface="+mj-cs"/>
              </a:rPr>
              <a:t> </a:t>
            </a:r>
          </a:p>
          <a:p>
            <a:pPr>
              <a:lnSpc>
                <a:spcPct val="90000"/>
              </a:lnSpc>
              <a:spcBef>
                <a:spcPct val="0"/>
              </a:spcBef>
              <a:spcAft>
                <a:spcPts val="600"/>
              </a:spcAft>
            </a:pPr>
            <a:r>
              <a:rPr lang="en-US" sz="3400" b="1">
                <a:latin typeface="+mj-lt"/>
                <a:ea typeface="+mj-ea"/>
                <a:cs typeface="+mj-cs"/>
              </a:rPr>
              <a:t>ΕΡΓΑΣΙΑ – ΑΓΟΡΑ ΕΡΓΑΣΙΑΣ</a:t>
            </a:r>
          </a:p>
        </p:txBody>
      </p:sp>
      <p:sp>
        <p:nvSpPr>
          <p:cNvPr id="24" name="Content Placeholder 23">
            <a:extLst>
              <a:ext uri="{FF2B5EF4-FFF2-40B4-BE49-F238E27FC236}">
                <a16:creationId xmlns:a16="http://schemas.microsoft.com/office/drawing/2014/main" id="{72BEA52C-72C1-921B-12E8-B81E9A92094E}"/>
              </a:ext>
            </a:extLst>
          </p:cNvPr>
          <p:cNvSpPr>
            <a:spLocks noGrp="1"/>
          </p:cNvSpPr>
          <p:nvPr>
            <p:ph idx="1"/>
          </p:nvPr>
        </p:nvSpPr>
        <p:spPr>
          <a:xfrm>
            <a:off x="6186619" y="547815"/>
            <a:ext cx="5178960" cy="1680519"/>
          </a:xfrm>
        </p:spPr>
        <p:txBody>
          <a:bodyPr vert="horz" lIns="91440" tIns="45720" rIns="91440" bIns="45720" rtlCol="0" anchor="ctr">
            <a:normAutofit/>
          </a:bodyPr>
          <a:lstStyle/>
          <a:p>
            <a:endParaRPr lang="en-US" sz="2000"/>
          </a:p>
        </p:txBody>
      </p:sp>
      <p:pic>
        <p:nvPicPr>
          <p:cNvPr id="6" name="Content Placeholder 5">
            <a:extLst>
              <a:ext uri="{FF2B5EF4-FFF2-40B4-BE49-F238E27FC236}">
                <a16:creationId xmlns:a16="http://schemas.microsoft.com/office/drawing/2014/main" id="{BE57E885-34DA-5C04-ED00-44480EEFB1F6}"/>
              </a:ext>
            </a:extLst>
          </p:cNvPr>
          <p:cNvPicPr>
            <a:picLocks noChangeAspect="1"/>
          </p:cNvPicPr>
          <p:nvPr/>
        </p:nvPicPr>
        <p:blipFill>
          <a:blip r:embed="rId2"/>
          <a:stretch>
            <a:fillRect/>
          </a:stretch>
        </p:blipFill>
        <p:spPr>
          <a:xfrm>
            <a:off x="826422" y="1876780"/>
            <a:ext cx="4601394" cy="4256290"/>
          </a:xfrm>
          <a:prstGeom prst="rect">
            <a:avLst/>
          </a:prstGeom>
        </p:spPr>
      </p:pic>
      <p:pic>
        <p:nvPicPr>
          <p:cNvPr id="7" name="Content Placeholder 6">
            <a:extLst>
              <a:ext uri="{FF2B5EF4-FFF2-40B4-BE49-F238E27FC236}">
                <a16:creationId xmlns:a16="http://schemas.microsoft.com/office/drawing/2014/main" id="{C0DC62ED-5E9D-6141-37E5-8D5B7F7BDE62}"/>
              </a:ext>
            </a:extLst>
          </p:cNvPr>
          <p:cNvPicPr>
            <a:picLocks noChangeAspect="1"/>
          </p:cNvPicPr>
          <p:nvPr/>
        </p:nvPicPr>
        <p:blipFill>
          <a:blip r:embed="rId3"/>
          <a:stretch>
            <a:fillRect/>
          </a:stretch>
        </p:blipFill>
        <p:spPr>
          <a:xfrm>
            <a:off x="6679354" y="2007870"/>
            <a:ext cx="4674448" cy="4125200"/>
          </a:xfrm>
          <a:prstGeom prst="rect">
            <a:avLst/>
          </a:prstGeom>
        </p:spPr>
      </p:pic>
      <p:sp>
        <p:nvSpPr>
          <p:cNvPr id="4" name="Footer Placeholder 3">
            <a:extLst>
              <a:ext uri="{FF2B5EF4-FFF2-40B4-BE49-F238E27FC236}">
                <a16:creationId xmlns:a16="http://schemas.microsoft.com/office/drawing/2014/main" id="{18D8E560-95D9-D5F4-1ADC-2381C6D07F8F}"/>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a:lnSpc>
                <a:spcPct val="90000"/>
              </a:lnSpc>
              <a:spcAft>
                <a:spcPts val="600"/>
              </a:spcAft>
            </a:pPr>
            <a:r>
              <a:rPr lang="el-GR" sz="1000" kern="1200">
                <a:solidFill>
                  <a:schemeClr val="tx1">
                    <a:tint val="75000"/>
                  </a:schemeClr>
                </a:solidFill>
                <a:latin typeface="+mn-lt"/>
                <a:ea typeface="+mn-ea"/>
                <a:cs typeface="+mn-cs"/>
              </a:rPr>
              <a:t>Υπηρεσία Συμβουλευτικής &amp; Επαγγελματικής Αγωγής, Οκτώβριος 2026</a:t>
            </a:r>
            <a:endParaRPr lang="en-US" sz="1000" kern="1200">
              <a:solidFill>
                <a:schemeClr val="tx1">
                  <a:tint val="75000"/>
                </a:schemeClr>
              </a:solidFill>
              <a:latin typeface="+mn-lt"/>
              <a:ea typeface="+mn-ea"/>
              <a:cs typeface="+mn-cs"/>
            </a:endParaRPr>
          </a:p>
        </p:txBody>
      </p:sp>
      <p:pic>
        <p:nvPicPr>
          <p:cNvPr id="5" name="Picture 4">
            <a:extLst>
              <a:ext uri="{FF2B5EF4-FFF2-40B4-BE49-F238E27FC236}">
                <a16:creationId xmlns:a16="http://schemas.microsoft.com/office/drawing/2014/main" id="{A84961C2-5036-A82C-81EF-9FB8E48D54EC}"/>
              </a:ext>
            </a:extLst>
          </p:cNvPr>
          <p:cNvPicPr>
            <a:picLocks noChangeAspect="1"/>
          </p:cNvPicPr>
          <p:nvPr/>
        </p:nvPicPr>
        <p:blipFill>
          <a:blip r:embed="rId4"/>
          <a:stretch>
            <a:fillRect/>
          </a:stretch>
        </p:blipFill>
        <p:spPr>
          <a:xfrm>
            <a:off x="11239500" y="5495925"/>
            <a:ext cx="952500" cy="1362075"/>
          </a:xfrm>
          <a:prstGeom prst="rect">
            <a:avLst/>
          </a:prstGeom>
        </p:spPr>
      </p:pic>
    </p:spTree>
    <p:extLst>
      <p:ext uri="{BB962C8B-B14F-4D97-AF65-F5344CB8AC3E}">
        <p14:creationId xmlns:p14="http://schemas.microsoft.com/office/powerpoint/2010/main" val="13140141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2869F-5611-AFF6-B1F7-A60E6C92FD1B}"/>
              </a:ext>
            </a:extLst>
          </p:cNvPr>
          <p:cNvSpPr>
            <a:spLocks noGrp="1"/>
          </p:cNvSpPr>
          <p:nvPr>
            <p:ph type="title"/>
          </p:nvPr>
        </p:nvSpPr>
        <p:spPr>
          <a:xfrm>
            <a:off x="838200" y="1260787"/>
            <a:ext cx="10515600" cy="1325563"/>
          </a:xfrm>
        </p:spPr>
        <p:txBody>
          <a:bodyPr>
            <a:normAutofit/>
          </a:bodyPr>
          <a:lstStyle/>
          <a:p>
            <a:r>
              <a:rPr lang="el-GR" sz="3200" b="1" dirty="0">
                <a:effectLst>
                  <a:outerShdw blurRad="38100" dist="38100" dir="2700000" algn="tl">
                    <a:srgbClr val="000000">
                      <a:alpha val="43137"/>
                    </a:srgbClr>
                  </a:outerShdw>
                </a:effectLst>
              </a:rPr>
              <a:t>Τί είναι επάγγελμα;</a:t>
            </a:r>
            <a:endParaRPr lang="en-US" sz="3200" b="1" dirty="0">
              <a:effectLst>
                <a:outerShdw blurRad="38100" dist="38100" dir="2700000" algn="tl">
                  <a:srgbClr val="000000">
                    <a:alpha val="43137"/>
                  </a:srgbClr>
                </a:outerShdw>
              </a:effectLst>
            </a:endParaRPr>
          </a:p>
        </p:txBody>
      </p:sp>
      <p:graphicFrame>
        <p:nvGraphicFramePr>
          <p:cNvPr id="8" name="Content Placeholder 2">
            <a:extLst>
              <a:ext uri="{FF2B5EF4-FFF2-40B4-BE49-F238E27FC236}">
                <a16:creationId xmlns:a16="http://schemas.microsoft.com/office/drawing/2014/main" id="{CE7CA1BF-6C7A-3DB7-112F-8E0ABE070DD2}"/>
              </a:ext>
            </a:extLst>
          </p:cNvPr>
          <p:cNvGraphicFramePr>
            <a:graphicFrameLocks noGrp="1"/>
          </p:cNvGraphicFramePr>
          <p:nvPr>
            <p:ph idx="1"/>
            <p:extLst>
              <p:ext uri="{D42A27DB-BD31-4B8C-83A1-F6EECF244321}">
                <p14:modId xmlns:p14="http://schemas.microsoft.com/office/powerpoint/2010/main" val="1896806541"/>
              </p:ext>
            </p:extLst>
          </p:nvPr>
        </p:nvGraphicFramePr>
        <p:xfrm>
          <a:off x="838200" y="2370137"/>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ooter Placeholder 3">
            <a:extLst>
              <a:ext uri="{FF2B5EF4-FFF2-40B4-BE49-F238E27FC236}">
                <a16:creationId xmlns:a16="http://schemas.microsoft.com/office/drawing/2014/main" id="{81F592F6-3B3F-9608-9873-CF8AD9325B74}"/>
              </a:ext>
            </a:extLst>
          </p:cNvPr>
          <p:cNvSpPr>
            <a:spLocks noGrp="1"/>
          </p:cNvSpPr>
          <p:nvPr>
            <p:ph type="ftr" sz="quarter" idx="11"/>
          </p:nvPr>
        </p:nvSpPr>
        <p:spPr>
          <a:xfrm>
            <a:off x="4834691" y="6492875"/>
            <a:ext cx="4114800" cy="365125"/>
          </a:xfrm>
        </p:spPr>
        <p:txBody>
          <a:bodyPr/>
          <a:lstStyle/>
          <a:p>
            <a:r>
              <a:rPr lang="el-GR" dirty="0"/>
              <a:t>Υπηρεσία Συμβουλευτικής &amp; Επαγγελματικής Αγωγής, Οκτώβριος 2026</a:t>
            </a:r>
            <a:endParaRPr lang="en-US" dirty="0"/>
          </a:p>
        </p:txBody>
      </p:sp>
      <p:sp>
        <p:nvSpPr>
          <p:cNvPr id="6" name="TextBox 5">
            <a:extLst>
              <a:ext uri="{FF2B5EF4-FFF2-40B4-BE49-F238E27FC236}">
                <a16:creationId xmlns:a16="http://schemas.microsoft.com/office/drawing/2014/main" id="{EFE42AE9-8BA2-1EDF-6929-7E8BA09706B6}"/>
              </a:ext>
            </a:extLst>
          </p:cNvPr>
          <p:cNvSpPr txBox="1"/>
          <p:nvPr/>
        </p:nvSpPr>
        <p:spPr>
          <a:xfrm>
            <a:off x="137627" y="56028"/>
            <a:ext cx="6097554" cy="1077218"/>
          </a:xfrm>
          <a:prstGeom prst="rect">
            <a:avLst/>
          </a:prstGeom>
          <a:noFill/>
        </p:spPr>
        <p:txBody>
          <a:bodyPr wrap="square">
            <a:spAutoFit/>
          </a:bodyPr>
          <a:lstStyle/>
          <a:p>
            <a:r>
              <a:rPr lang="el-GR" sz="3200" b="1" dirty="0"/>
              <a:t>ΕΝΟΤΗΤΑ 2</a:t>
            </a:r>
            <a:r>
              <a:rPr lang="el-GR" sz="3200" b="1" baseline="30000" dirty="0"/>
              <a:t>Η</a:t>
            </a:r>
            <a:r>
              <a:rPr lang="el-GR" sz="3200" b="1" dirty="0"/>
              <a:t> </a:t>
            </a:r>
          </a:p>
          <a:p>
            <a:r>
              <a:rPr lang="el-GR" sz="3200" b="1" dirty="0"/>
              <a:t>ΚΟΙΝΩΝΙΑ ΤΩΝ ΕΠΑΓΓΕΛΜΑΤΩΝ</a:t>
            </a:r>
            <a:endParaRPr lang="en-CY" sz="3200" b="1" dirty="0"/>
          </a:p>
        </p:txBody>
      </p:sp>
      <p:pic>
        <p:nvPicPr>
          <p:cNvPr id="7" name="Picture 6">
            <a:extLst>
              <a:ext uri="{FF2B5EF4-FFF2-40B4-BE49-F238E27FC236}">
                <a16:creationId xmlns:a16="http://schemas.microsoft.com/office/drawing/2014/main" id="{522DD93C-655F-5322-40B0-128CB3BFE07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636794" y="0"/>
            <a:ext cx="3555206" cy="2370137"/>
          </a:xfrm>
          <a:prstGeom prst="rect">
            <a:avLst/>
          </a:prstGeom>
        </p:spPr>
      </p:pic>
      <p:pic>
        <p:nvPicPr>
          <p:cNvPr id="5" name="Picture 4">
            <a:extLst>
              <a:ext uri="{FF2B5EF4-FFF2-40B4-BE49-F238E27FC236}">
                <a16:creationId xmlns:a16="http://schemas.microsoft.com/office/drawing/2014/main" id="{8B638122-7CE5-2459-E2C5-FD5C6AB362B4}"/>
              </a:ext>
            </a:extLst>
          </p:cNvPr>
          <p:cNvPicPr>
            <a:picLocks noChangeAspect="1"/>
          </p:cNvPicPr>
          <p:nvPr/>
        </p:nvPicPr>
        <p:blipFill>
          <a:blip r:embed="rId8"/>
          <a:stretch>
            <a:fillRect/>
          </a:stretch>
        </p:blipFill>
        <p:spPr>
          <a:xfrm>
            <a:off x="11239500" y="5495925"/>
            <a:ext cx="952500" cy="1362075"/>
          </a:xfrm>
          <a:prstGeom prst="rect">
            <a:avLst/>
          </a:prstGeom>
        </p:spPr>
      </p:pic>
    </p:spTree>
    <p:extLst>
      <p:ext uri="{BB962C8B-B14F-4D97-AF65-F5344CB8AC3E}">
        <p14:creationId xmlns:p14="http://schemas.microsoft.com/office/powerpoint/2010/main" val="6533676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C58C710-4C64-C08F-01BB-3A1A1BAAE210}"/>
              </a:ext>
            </a:extLst>
          </p:cNvPr>
          <p:cNvPicPr>
            <a:picLocks noChangeAspect="1"/>
          </p:cNvPicPr>
          <p:nvPr/>
        </p:nvPicPr>
        <p:blipFill>
          <a:blip r:embed="rId2"/>
          <a:stretch>
            <a:fillRect/>
          </a:stretch>
        </p:blipFill>
        <p:spPr>
          <a:xfrm>
            <a:off x="0" y="5495925"/>
            <a:ext cx="952500" cy="1362075"/>
          </a:xfrm>
          <a:prstGeom prst="rect">
            <a:avLst/>
          </a:prstGeom>
        </p:spPr>
      </p:pic>
      <p:sp>
        <p:nvSpPr>
          <p:cNvPr id="3" name="TextBox 2">
            <a:extLst>
              <a:ext uri="{FF2B5EF4-FFF2-40B4-BE49-F238E27FC236}">
                <a16:creationId xmlns:a16="http://schemas.microsoft.com/office/drawing/2014/main" id="{038B56C8-2ECC-40CE-8512-1AB853C9BE30}"/>
              </a:ext>
            </a:extLst>
          </p:cNvPr>
          <p:cNvSpPr txBox="1"/>
          <p:nvPr/>
        </p:nvSpPr>
        <p:spPr>
          <a:xfrm>
            <a:off x="300293" y="1491936"/>
            <a:ext cx="2526883" cy="1384995"/>
          </a:xfrm>
          <a:prstGeom prst="rect">
            <a:avLst/>
          </a:prstGeom>
          <a:noFill/>
        </p:spPr>
        <p:txBody>
          <a:bodyPr wrap="square" rtlCol="0" anchor="ctr">
            <a:spAutoFit/>
          </a:bodyPr>
          <a:lstStyle/>
          <a:p>
            <a:r>
              <a:rPr lang="el-GR" sz="2800" dirty="0"/>
              <a:t>Ταξινόμηση Επαγγελμάτων </a:t>
            </a:r>
          </a:p>
          <a:p>
            <a:r>
              <a:rPr lang="en-US" sz="2800" dirty="0"/>
              <a:t>ISCO</a:t>
            </a:r>
            <a:r>
              <a:rPr lang="el-GR" sz="2800" dirty="0"/>
              <a:t>-8</a:t>
            </a:r>
            <a:endParaRPr lang="ko-KR" altLang="en-US" sz="2800" dirty="0">
              <a:latin typeface="+mj-lt"/>
              <a:cs typeface="Arial" pitchFamily="34" charset="0"/>
            </a:endParaRPr>
          </a:p>
        </p:txBody>
      </p:sp>
      <p:sp>
        <p:nvSpPr>
          <p:cNvPr id="5" name="TextBox 4">
            <a:extLst>
              <a:ext uri="{FF2B5EF4-FFF2-40B4-BE49-F238E27FC236}">
                <a16:creationId xmlns:a16="http://schemas.microsoft.com/office/drawing/2014/main" id="{64FD69A2-4B67-D1E1-F4DD-85F5962A268C}"/>
              </a:ext>
            </a:extLst>
          </p:cNvPr>
          <p:cNvSpPr txBox="1"/>
          <p:nvPr/>
        </p:nvSpPr>
        <p:spPr>
          <a:xfrm>
            <a:off x="0" y="0"/>
            <a:ext cx="4385729" cy="1569660"/>
          </a:xfrm>
          <a:prstGeom prst="rect">
            <a:avLst/>
          </a:prstGeom>
          <a:noFill/>
        </p:spPr>
        <p:txBody>
          <a:bodyPr wrap="square">
            <a:spAutoFit/>
          </a:bodyPr>
          <a:lstStyle/>
          <a:p>
            <a:r>
              <a:rPr lang="el-GR" sz="3200" b="1" dirty="0"/>
              <a:t>ΕΝΟΤΗΤΑ 2</a:t>
            </a:r>
            <a:r>
              <a:rPr lang="el-GR" sz="3200" b="1" baseline="30000" dirty="0"/>
              <a:t>Η</a:t>
            </a:r>
            <a:r>
              <a:rPr lang="el-GR" sz="3200" b="1" dirty="0"/>
              <a:t> </a:t>
            </a:r>
          </a:p>
          <a:p>
            <a:r>
              <a:rPr lang="el-GR" sz="3200" b="1" dirty="0"/>
              <a:t>ΚΟΙΝΩΝΙΑ ΤΩΝ ΕΠΑΓΓΕΛΜΑΤΩΝ</a:t>
            </a:r>
            <a:endParaRPr lang="en-CY" sz="3200" b="1" dirty="0"/>
          </a:p>
        </p:txBody>
      </p:sp>
      <p:graphicFrame>
        <p:nvGraphicFramePr>
          <p:cNvPr id="7" name="Content Placeholder 2">
            <a:extLst>
              <a:ext uri="{FF2B5EF4-FFF2-40B4-BE49-F238E27FC236}">
                <a16:creationId xmlns:a16="http://schemas.microsoft.com/office/drawing/2014/main" id="{C69F5308-4302-0F0C-D3AC-F990A7DC9601}"/>
              </a:ext>
            </a:extLst>
          </p:cNvPr>
          <p:cNvGraphicFramePr/>
          <p:nvPr>
            <p:extLst>
              <p:ext uri="{D42A27DB-BD31-4B8C-83A1-F6EECF244321}">
                <p14:modId xmlns:p14="http://schemas.microsoft.com/office/powerpoint/2010/main" val="2093382765"/>
              </p:ext>
            </p:extLst>
          </p:nvPr>
        </p:nvGraphicFramePr>
        <p:xfrm>
          <a:off x="4267200" y="863599"/>
          <a:ext cx="7670800" cy="56980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791534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F91CBAF1-EB9A-E218-5A1F-CD906FC55606}"/>
              </a:ext>
            </a:extLst>
          </p:cNvPr>
          <p:cNvGraphicFramePr>
            <a:graphicFrameLocks noGrp="1"/>
          </p:cNvGraphicFramePr>
          <p:nvPr>
            <p:ph idx="1"/>
          </p:nvPr>
        </p:nvGraphicFramePr>
        <p:xfrm>
          <a:off x="1089960" y="0"/>
          <a:ext cx="9766107" cy="6857999"/>
        </p:xfrm>
        <a:graphic>
          <a:graphicData uri="http://schemas.openxmlformats.org/drawingml/2006/table">
            <a:tbl>
              <a:tblPr firstRow="1" firstCol="1" bandRow="1">
                <a:tableStyleId>{5C22544A-7EE6-4342-B048-85BDC9FD1C3A}</a:tableStyleId>
              </a:tblPr>
              <a:tblGrid>
                <a:gridCol w="1878853">
                  <a:extLst>
                    <a:ext uri="{9D8B030D-6E8A-4147-A177-3AD203B41FA5}">
                      <a16:colId xmlns:a16="http://schemas.microsoft.com/office/drawing/2014/main" val="4275234239"/>
                    </a:ext>
                  </a:extLst>
                </a:gridCol>
                <a:gridCol w="7887254">
                  <a:extLst>
                    <a:ext uri="{9D8B030D-6E8A-4147-A177-3AD203B41FA5}">
                      <a16:colId xmlns:a16="http://schemas.microsoft.com/office/drawing/2014/main" val="797343255"/>
                    </a:ext>
                  </a:extLst>
                </a:gridCol>
              </a:tblGrid>
              <a:tr h="452825">
                <a:tc>
                  <a:txBody>
                    <a:bodyPr/>
                    <a:lstStyle/>
                    <a:p>
                      <a:pPr algn="just">
                        <a:lnSpc>
                          <a:spcPct val="115000"/>
                        </a:lnSpc>
                        <a:spcAft>
                          <a:spcPts val="800"/>
                        </a:spcAft>
                      </a:pPr>
                      <a:r>
                        <a:rPr lang="el-GR" sz="1000" dirty="0">
                          <a:effectLst/>
                          <a:latin typeface="Calibri" panose="020F0502020204030204" pitchFamily="34" charset="0"/>
                          <a:cs typeface="Calibri" panose="020F0502020204030204" pitchFamily="34" charset="0"/>
                        </a:rPr>
                        <a:t>10</a:t>
                      </a:r>
                    </a:p>
                    <a:p>
                      <a:pPr algn="just">
                        <a:lnSpc>
                          <a:spcPct val="115000"/>
                        </a:lnSpc>
                        <a:spcAft>
                          <a:spcPts val="800"/>
                        </a:spcAft>
                      </a:pPr>
                      <a:endParaRPr lang="en-CY" sz="1000" dirty="0">
                        <a:effectLst/>
                        <a:latin typeface="Calibri" panose="020F0502020204030204" pitchFamily="34" charset="0"/>
                        <a:ea typeface="Calibri" panose="020F0502020204030204" pitchFamily="34" charset="0"/>
                        <a:cs typeface="Calibri" panose="020F0502020204030204" pitchFamily="34" charset="0"/>
                      </a:endParaRPr>
                    </a:p>
                  </a:txBody>
                  <a:tcPr marL="35211" marR="35211" marT="0" marB="0"/>
                </a:tc>
                <a:tc>
                  <a:txBody>
                    <a:bodyPr/>
                    <a:lstStyle/>
                    <a:p>
                      <a:pPr algn="just">
                        <a:lnSpc>
                          <a:spcPct val="115000"/>
                        </a:lnSpc>
                        <a:spcAft>
                          <a:spcPts val="800"/>
                        </a:spcAft>
                      </a:pPr>
                      <a:r>
                        <a:rPr lang="el-GR" sz="1000" dirty="0">
                          <a:effectLst/>
                          <a:latin typeface="Calibri" panose="020F0502020204030204" pitchFamily="34" charset="0"/>
                          <a:cs typeface="Calibri" panose="020F0502020204030204" pitchFamily="34" charset="0"/>
                        </a:rPr>
                        <a:t>ΕΠΑΓΓΕΛΜΑΤΙΚΗ   ΚΑΤΗΓΟΡΙΑ    (Ε.Κ.)</a:t>
                      </a:r>
                      <a:endParaRPr lang="en-CY" sz="1000" dirty="0">
                        <a:effectLst/>
                        <a:latin typeface="Calibri" panose="020F0502020204030204" pitchFamily="34" charset="0"/>
                        <a:ea typeface="Calibri" panose="020F0502020204030204" pitchFamily="34" charset="0"/>
                        <a:cs typeface="Calibri" panose="020F0502020204030204" pitchFamily="34" charset="0"/>
                      </a:endParaRPr>
                    </a:p>
                  </a:txBody>
                  <a:tcPr marL="35211" marR="35211" marT="0" marB="0"/>
                </a:tc>
                <a:extLst>
                  <a:ext uri="{0D108BD9-81ED-4DB2-BD59-A6C34878D82A}">
                    <a16:rowId xmlns:a16="http://schemas.microsoft.com/office/drawing/2014/main" val="3817716648"/>
                  </a:ext>
                </a:extLst>
              </a:tr>
              <a:tr h="1020320">
                <a:tc>
                  <a:txBody>
                    <a:bodyPr/>
                    <a:lstStyle/>
                    <a:p>
                      <a:pPr algn="just">
                        <a:lnSpc>
                          <a:spcPct val="115000"/>
                        </a:lnSpc>
                        <a:spcAft>
                          <a:spcPts val="800"/>
                        </a:spcAft>
                      </a:pPr>
                      <a:r>
                        <a:rPr lang="el-GR" sz="1000" dirty="0">
                          <a:effectLst/>
                          <a:latin typeface="Calibri" panose="020F0502020204030204" pitchFamily="34" charset="0"/>
                          <a:cs typeface="Calibri" panose="020F0502020204030204" pitchFamily="34" charset="0"/>
                        </a:rPr>
                        <a:t>0 </a:t>
                      </a:r>
                      <a:endParaRPr lang="en-CY" sz="1000" dirty="0">
                        <a:effectLst/>
                        <a:latin typeface="Calibri" panose="020F0502020204030204" pitchFamily="34" charset="0"/>
                        <a:ea typeface="Calibri" panose="020F0502020204030204" pitchFamily="34" charset="0"/>
                        <a:cs typeface="Calibri" panose="020F0502020204030204" pitchFamily="34" charset="0"/>
                      </a:endParaRPr>
                    </a:p>
                  </a:txBody>
                  <a:tcPr marL="35211" marR="35211" marT="0" marB="0"/>
                </a:tc>
                <a:tc>
                  <a:txBody>
                    <a:bodyPr/>
                    <a:lstStyle/>
                    <a:p>
                      <a:pPr algn="just">
                        <a:lnSpc>
                          <a:spcPct val="115000"/>
                        </a:lnSpc>
                        <a:spcAft>
                          <a:spcPts val="800"/>
                        </a:spcAft>
                      </a:pPr>
                      <a:r>
                        <a:rPr lang="el-GR" sz="1000" dirty="0">
                          <a:effectLst/>
                          <a:latin typeface="Calibri" panose="020F0502020204030204" pitchFamily="34" charset="0"/>
                          <a:cs typeface="Calibri" panose="020F0502020204030204" pitchFamily="34" charset="0"/>
                        </a:rPr>
                        <a:t>Ένοπλες Δυνάμεις</a:t>
                      </a:r>
                      <a:endParaRPr lang="en-CY" sz="1000" dirty="0">
                        <a:effectLst/>
                        <a:latin typeface="Calibri" panose="020F0502020204030204" pitchFamily="34" charset="0"/>
                        <a:cs typeface="Calibri" panose="020F0502020204030204" pitchFamily="34" charset="0"/>
                      </a:endParaRPr>
                    </a:p>
                    <a:p>
                      <a:pPr algn="just">
                        <a:lnSpc>
                          <a:spcPct val="115000"/>
                        </a:lnSpc>
                        <a:spcAft>
                          <a:spcPts val="800"/>
                        </a:spcAft>
                      </a:pPr>
                      <a:r>
                        <a:rPr lang="el-GR" sz="1000" dirty="0">
                          <a:effectLst/>
                          <a:latin typeface="Calibri" panose="020F0502020204030204" pitchFamily="34" charset="0"/>
                          <a:cs typeface="Calibri" panose="020F0502020204030204" pitchFamily="34" charset="0"/>
                        </a:rPr>
                        <a:t>01 Αξιωματικοί των Ενόπλων Δυνάμεων</a:t>
                      </a:r>
                      <a:endParaRPr lang="en-CY" sz="1000" dirty="0">
                        <a:effectLst/>
                        <a:latin typeface="Calibri" panose="020F0502020204030204" pitchFamily="34" charset="0"/>
                        <a:cs typeface="Calibri" panose="020F0502020204030204" pitchFamily="34" charset="0"/>
                      </a:endParaRPr>
                    </a:p>
                    <a:p>
                      <a:pPr algn="just">
                        <a:lnSpc>
                          <a:spcPct val="115000"/>
                        </a:lnSpc>
                        <a:spcAft>
                          <a:spcPts val="800"/>
                        </a:spcAft>
                      </a:pPr>
                      <a:r>
                        <a:rPr lang="el-GR" sz="1000" dirty="0">
                          <a:effectLst/>
                          <a:latin typeface="Calibri" panose="020F0502020204030204" pitchFamily="34" charset="0"/>
                          <a:cs typeface="Calibri" panose="020F0502020204030204" pitchFamily="34" charset="0"/>
                        </a:rPr>
                        <a:t>02 Υπαξιωματικοί των Ενόπλων Δυνάμεων</a:t>
                      </a:r>
                      <a:endParaRPr lang="en-CY" sz="1000" dirty="0">
                        <a:effectLst/>
                        <a:latin typeface="Calibri" panose="020F0502020204030204" pitchFamily="34" charset="0"/>
                        <a:cs typeface="Calibri" panose="020F0502020204030204" pitchFamily="34" charset="0"/>
                      </a:endParaRPr>
                    </a:p>
                    <a:p>
                      <a:pPr algn="just">
                        <a:lnSpc>
                          <a:spcPct val="115000"/>
                        </a:lnSpc>
                        <a:spcAft>
                          <a:spcPts val="800"/>
                        </a:spcAft>
                      </a:pPr>
                      <a:r>
                        <a:rPr lang="el-GR" sz="1000" dirty="0">
                          <a:effectLst/>
                          <a:latin typeface="Calibri" panose="020F0502020204030204" pitchFamily="34" charset="0"/>
                          <a:cs typeface="Calibri" panose="020F0502020204030204" pitchFamily="34" charset="0"/>
                        </a:rPr>
                        <a:t>03 Άλλα μέλη των Ενόπλων Δυνάμεων</a:t>
                      </a:r>
                      <a:endParaRPr lang="en-CY" sz="1000" dirty="0">
                        <a:effectLst/>
                        <a:latin typeface="Calibri" panose="020F0502020204030204" pitchFamily="34" charset="0"/>
                        <a:ea typeface="Calibri" panose="020F0502020204030204" pitchFamily="34" charset="0"/>
                        <a:cs typeface="Calibri" panose="020F0502020204030204" pitchFamily="34" charset="0"/>
                      </a:endParaRPr>
                    </a:p>
                  </a:txBody>
                  <a:tcPr marL="35211" marR="35211" marT="0" marB="0"/>
                </a:tc>
                <a:extLst>
                  <a:ext uri="{0D108BD9-81ED-4DB2-BD59-A6C34878D82A}">
                    <a16:rowId xmlns:a16="http://schemas.microsoft.com/office/drawing/2014/main" val="3632502209"/>
                  </a:ext>
                </a:extLst>
              </a:tr>
              <a:tr h="1572016">
                <a:tc>
                  <a:txBody>
                    <a:bodyPr/>
                    <a:lstStyle/>
                    <a:p>
                      <a:pPr algn="just">
                        <a:lnSpc>
                          <a:spcPct val="115000"/>
                        </a:lnSpc>
                        <a:spcAft>
                          <a:spcPts val="800"/>
                        </a:spcAft>
                      </a:pPr>
                      <a:r>
                        <a:rPr lang="el-GR" sz="1000" dirty="0">
                          <a:effectLst/>
                          <a:latin typeface="Calibri" panose="020F0502020204030204" pitchFamily="34" charset="0"/>
                          <a:cs typeface="Calibri" panose="020F0502020204030204" pitchFamily="34" charset="0"/>
                        </a:rPr>
                        <a:t>1</a:t>
                      </a:r>
                      <a:endParaRPr lang="en-CY" sz="1000" dirty="0">
                        <a:effectLst/>
                        <a:latin typeface="Calibri" panose="020F0502020204030204" pitchFamily="34" charset="0"/>
                        <a:ea typeface="Calibri" panose="020F0502020204030204" pitchFamily="34" charset="0"/>
                        <a:cs typeface="Calibri" panose="020F0502020204030204" pitchFamily="34" charset="0"/>
                      </a:endParaRPr>
                    </a:p>
                  </a:txBody>
                  <a:tcPr marL="35211" marR="35211" marT="0" marB="0"/>
                </a:tc>
                <a:tc>
                  <a:txBody>
                    <a:bodyPr/>
                    <a:lstStyle/>
                    <a:p>
                      <a:pPr algn="just">
                        <a:lnSpc>
                          <a:spcPct val="115000"/>
                        </a:lnSpc>
                        <a:spcAft>
                          <a:spcPts val="800"/>
                        </a:spcAft>
                      </a:pPr>
                      <a:r>
                        <a:rPr lang="el-GR" sz="1000" dirty="0">
                          <a:effectLst/>
                          <a:latin typeface="Calibri" panose="020F0502020204030204" pitchFamily="34" charset="0"/>
                          <a:cs typeface="Calibri" panose="020F0502020204030204" pitchFamily="34" charset="0"/>
                        </a:rPr>
                        <a:t>Ανώτερα Διευθυντικά και Διοικητικά Στελέχη</a:t>
                      </a:r>
                      <a:endParaRPr lang="en-CY" sz="1000" dirty="0">
                        <a:effectLst/>
                        <a:latin typeface="Calibri" panose="020F0502020204030204" pitchFamily="34" charset="0"/>
                        <a:cs typeface="Calibri" panose="020F0502020204030204" pitchFamily="34" charset="0"/>
                      </a:endParaRPr>
                    </a:p>
                    <a:p>
                      <a:pPr algn="just">
                        <a:lnSpc>
                          <a:spcPct val="115000"/>
                        </a:lnSpc>
                        <a:spcAft>
                          <a:spcPts val="800"/>
                        </a:spcAft>
                      </a:pPr>
                      <a:r>
                        <a:rPr lang="el-GR" sz="1000" dirty="0">
                          <a:effectLst/>
                          <a:latin typeface="Calibri" panose="020F0502020204030204" pitchFamily="34" charset="0"/>
                          <a:cs typeface="Calibri" panose="020F0502020204030204" pitchFamily="34" charset="0"/>
                        </a:rPr>
                        <a:t>11 Γενικοί Διευθυντές, Ανώτερα Διοικητικά Στελέχη και Μέλη των Νομοθετικών Σωμάτων</a:t>
                      </a:r>
                      <a:endParaRPr lang="en-CY" sz="1000" dirty="0">
                        <a:effectLst/>
                        <a:latin typeface="Calibri" panose="020F0502020204030204" pitchFamily="34" charset="0"/>
                        <a:cs typeface="Calibri" panose="020F0502020204030204" pitchFamily="34" charset="0"/>
                      </a:endParaRPr>
                    </a:p>
                    <a:p>
                      <a:pPr algn="just">
                        <a:lnSpc>
                          <a:spcPct val="115000"/>
                        </a:lnSpc>
                        <a:spcAft>
                          <a:spcPts val="800"/>
                        </a:spcAft>
                      </a:pPr>
                      <a:r>
                        <a:rPr lang="el-GR" sz="1000" dirty="0">
                          <a:effectLst/>
                          <a:latin typeface="Calibri" panose="020F0502020204030204" pitchFamily="34" charset="0"/>
                          <a:cs typeface="Calibri" panose="020F0502020204030204" pitchFamily="34" charset="0"/>
                        </a:rPr>
                        <a:t>12 Διοικητικοί και Εμπορικοί Διευθυντές</a:t>
                      </a:r>
                      <a:endParaRPr lang="en-CY" sz="1000" dirty="0">
                        <a:effectLst/>
                        <a:latin typeface="Calibri" panose="020F0502020204030204" pitchFamily="34" charset="0"/>
                        <a:cs typeface="Calibri" panose="020F0502020204030204" pitchFamily="34" charset="0"/>
                      </a:endParaRPr>
                    </a:p>
                    <a:p>
                      <a:pPr algn="just">
                        <a:lnSpc>
                          <a:spcPct val="115000"/>
                        </a:lnSpc>
                        <a:spcAft>
                          <a:spcPts val="800"/>
                        </a:spcAft>
                      </a:pPr>
                      <a:r>
                        <a:rPr lang="el-GR" sz="1000" dirty="0">
                          <a:effectLst/>
                          <a:latin typeface="Calibri" panose="020F0502020204030204" pitchFamily="34" charset="0"/>
                          <a:cs typeface="Calibri" panose="020F0502020204030204" pitchFamily="34" charset="0"/>
                        </a:rPr>
                        <a:t>13 Διευθυντές Παραγωγής και Εξειδικευμένων Υπηρεσιών</a:t>
                      </a:r>
                      <a:endParaRPr lang="en-CY" sz="1000" dirty="0">
                        <a:effectLst/>
                        <a:latin typeface="Calibri" panose="020F0502020204030204" pitchFamily="34" charset="0"/>
                        <a:cs typeface="Calibri" panose="020F0502020204030204" pitchFamily="34" charset="0"/>
                      </a:endParaRPr>
                    </a:p>
                    <a:p>
                      <a:pPr algn="just">
                        <a:lnSpc>
                          <a:spcPct val="115000"/>
                        </a:lnSpc>
                        <a:spcAft>
                          <a:spcPts val="800"/>
                        </a:spcAft>
                      </a:pPr>
                      <a:r>
                        <a:rPr lang="el-GR" sz="1000" dirty="0">
                          <a:effectLst/>
                          <a:latin typeface="Calibri" panose="020F0502020204030204" pitchFamily="34" charset="0"/>
                          <a:cs typeface="Calibri" panose="020F0502020204030204" pitchFamily="34" charset="0"/>
                        </a:rPr>
                        <a:t>14 Διευθυντές Ξενοδοχείων, Εστιατορίων, Επιχειρήσεων, Χονδρικού και Λιανικού Εμπορίου και άλλων Υπηρεσιών</a:t>
                      </a:r>
                      <a:endParaRPr lang="en-CY" sz="1000" dirty="0">
                        <a:effectLst/>
                        <a:latin typeface="Calibri" panose="020F0502020204030204" pitchFamily="34" charset="0"/>
                        <a:ea typeface="Calibri" panose="020F0502020204030204" pitchFamily="34" charset="0"/>
                        <a:cs typeface="Calibri" panose="020F0502020204030204" pitchFamily="34" charset="0"/>
                      </a:endParaRPr>
                    </a:p>
                  </a:txBody>
                  <a:tcPr marL="35211" marR="35211" marT="0" marB="0"/>
                </a:tc>
                <a:extLst>
                  <a:ext uri="{0D108BD9-81ED-4DB2-BD59-A6C34878D82A}">
                    <a16:rowId xmlns:a16="http://schemas.microsoft.com/office/drawing/2014/main" val="1670320006"/>
                  </a:ext>
                </a:extLst>
              </a:tr>
              <a:tr h="2155311">
                <a:tc>
                  <a:txBody>
                    <a:bodyPr/>
                    <a:lstStyle/>
                    <a:p>
                      <a:pPr algn="just">
                        <a:lnSpc>
                          <a:spcPct val="115000"/>
                        </a:lnSpc>
                        <a:spcAft>
                          <a:spcPts val="800"/>
                        </a:spcAft>
                      </a:pPr>
                      <a:r>
                        <a:rPr lang="el-GR" sz="1000" dirty="0">
                          <a:effectLst/>
                          <a:latin typeface="Calibri" panose="020F0502020204030204" pitchFamily="34" charset="0"/>
                          <a:cs typeface="Calibri" panose="020F0502020204030204" pitchFamily="34" charset="0"/>
                        </a:rPr>
                        <a:t>2</a:t>
                      </a:r>
                      <a:endParaRPr lang="en-CY" sz="1000" dirty="0">
                        <a:effectLst/>
                        <a:latin typeface="Calibri" panose="020F0502020204030204" pitchFamily="34" charset="0"/>
                        <a:ea typeface="Calibri" panose="020F0502020204030204" pitchFamily="34" charset="0"/>
                        <a:cs typeface="Calibri" panose="020F0502020204030204" pitchFamily="34" charset="0"/>
                      </a:endParaRPr>
                    </a:p>
                  </a:txBody>
                  <a:tcPr marL="35211" marR="35211" marT="0" marB="0"/>
                </a:tc>
                <a:tc>
                  <a:txBody>
                    <a:bodyPr/>
                    <a:lstStyle/>
                    <a:p>
                      <a:pPr algn="just">
                        <a:lnSpc>
                          <a:spcPct val="115000"/>
                        </a:lnSpc>
                        <a:spcAft>
                          <a:spcPts val="800"/>
                        </a:spcAft>
                      </a:pPr>
                      <a:r>
                        <a:rPr lang="el-GR" sz="1000" dirty="0">
                          <a:effectLst/>
                          <a:latin typeface="Calibri" panose="020F0502020204030204" pitchFamily="34" charset="0"/>
                          <a:cs typeface="Calibri" panose="020F0502020204030204" pitchFamily="34" charset="0"/>
                        </a:rPr>
                        <a:t>Προσοντούχοι Επιστημών και Άλλοι Ειδικοί</a:t>
                      </a:r>
                      <a:endParaRPr lang="en-CY" sz="1000" dirty="0">
                        <a:effectLst/>
                        <a:latin typeface="Calibri" panose="020F0502020204030204" pitchFamily="34" charset="0"/>
                        <a:cs typeface="Calibri" panose="020F0502020204030204" pitchFamily="34" charset="0"/>
                      </a:endParaRPr>
                    </a:p>
                    <a:p>
                      <a:pPr algn="just">
                        <a:lnSpc>
                          <a:spcPct val="115000"/>
                        </a:lnSpc>
                        <a:spcAft>
                          <a:spcPts val="800"/>
                        </a:spcAft>
                      </a:pPr>
                      <a:r>
                        <a:rPr lang="el-GR" sz="1000" dirty="0">
                          <a:effectLst/>
                          <a:latin typeface="Calibri" panose="020F0502020204030204" pitchFamily="34" charset="0"/>
                          <a:cs typeface="Calibri" panose="020F0502020204030204" pitchFamily="34" charset="0"/>
                        </a:rPr>
                        <a:t>21 Προσοντούχοι Επιστημών και Μηχανικής</a:t>
                      </a:r>
                      <a:endParaRPr lang="en-CY" sz="1000" dirty="0">
                        <a:effectLst/>
                        <a:latin typeface="Calibri" panose="020F0502020204030204" pitchFamily="34" charset="0"/>
                        <a:cs typeface="Calibri" panose="020F0502020204030204" pitchFamily="34" charset="0"/>
                      </a:endParaRPr>
                    </a:p>
                    <a:p>
                      <a:pPr algn="just">
                        <a:lnSpc>
                          <a:spcPct val="115000"/>
                        </a:lnSpc>
                        <a:spcAft>
                          <a:spcPts val="800"/>
                        </a:spcAft>
                      </a:pPr>
                      <a:r>
                        <a:rPr lang="el-GR" sz="1000" dirty="0">
                          <a:effectLst/>
                          <a:latin typeface="Calibri" panose="020F0502020204030204" pitchFamily="34" charset="0"/>
                          <a:cs typeface="Calibri" panose="020F0502020204030204" pitchFamily="34" charset="0"/>
                        </a:rPr>
                        <a:t>22 Προσοντούχοι του τομέα Υγείας </a:t>
                      </a:r>
                      <a:endParaRPr lang="en-CY" sz="1000" dirty="0">
                        <a:effectLst/>
                        <a:latin typeface="Calibri" panose="020F0502020204030204" pitchFamily="34" charset="0"/>
                        <a:cs typeface="Calibri" panose="020F0502020204030204" pitchFamily="34" charset="0"/>
                      </a:endParaRPr>
                    </a:p>
                    <a:p>
                      <a:pPr algn="just">
                        <a:lnSpc>
                          <a:spcPct val="115000"/>
                        </a:lnSpc>
                        <a:spcAft>
                          <a:spcPts val="800"/>
                        </a:spcAft>
                      </a:pPr>
                      <a:r>
                        <a:rPr lang="el-GR" sz="1000" dirty="0">
                          <a:effectLst/>
                          <a:latin typeface="Calibri" panose="020F0502020204030204" pitchFamily="34" charset="0"/>
                          <a:cs typeface="Calibri" panose="020F0502020204030204" pitchFamily="34" charset="0"/>
                        </a:rPr>
                        <a:t>23 Εκπαιδευτικοί</a:t>
                      </a:r>
                      <a:endParaRPr lang="en-CY" sz="1000" dirty="0">
                        <a:effectLst/>
                        <a:latin typeface="Calibri" panose="020F0502020204030204" pitchFamily="34" charset="0"/>
                        <a:cs typeface="Calibri" panose="020F0502020204030204" pitchFamily="34" charset="0"/>
                      </a:endParaRPr>
                    </a:p>
                    <a:p>
                      <a:pPr algn="just">
                        <a:lnSpc>
                          <a:spcPct val="115000"/>
                        </a:lnSpc>
                        <a:spcAft>
                          <a:spcPts val="800"/>
                        </a:spcAft>
                      </a:pPr>
                      <a:r>
                        <a:rPr lang="el-GR" sz="1000" dirty="0">
                          <a:effectLst/>
                          <a:latin typeface="Calibri" panose="020F0502020204030204" pitchFamily="34" charset="0"/>
                          <a:cs typeface="Calibri" panose="020F0502020204030204" pitchFamily="34" charset="0"/>
                        </a:rPr>
                        <a:t>24 Λογιστές ,Σύμβουλοι και άλλοι Επαγγελματίες Επιχειρήσεων και Διοίκησης</a:t>
                      </a:r>
                      <a:endParaRPr lang="en-CY" sz="1000" dirty="0">
                        <a:effectLst/>
                        <a:latin typeface="Calibri" panose="020F0502020204030204" pitchFamily="34" charset="0"/>
                        <a:cs typeface="Calibri" panose="020F0502020204030204" pitchFamily="34" charset="0"/>
                      </a:endParaRPr>
                    </a:p>
                    <a:p>
                      <a:pPr algn="just">
                        <a:lnSpc>
                          <a:spcPct val="115000"/>
                        </a:lnSpc>
                        <a:spcAft>
                          <a:spcPts val="800"/>
                        </a:spcAft>
                      </a:pPr>
                      <a:r>
                        <a:rPr lang="el-GR" sz="1000" dirty="0">
                          <a:effectLst/>
                          <a:latin typeface="Calibri" panose="020F0502020204030204" pitchFamily="34" charset="0"/>
                          <a:cs typeface="Calibri" panose="020F0502020204030204" pitchFamily="34" charset="0"/>
                        </a:rPr>
                        <a:t>25 Ειδικοί του Τομέα των Τεχνολογιών Πληροφόρησης και Επικοινωνίας</a:t>
                      </a:r>
                      <a:endParaRPr lang="en-CY" sz="1000" dirty="0">
                        <a:effectLst/>
                        <a:latin typeface="Calibri" panose="020F0502020204030204" pitchFamily="34" charset="0"/>
                        <a:cs typeface="Calibri" panose="020F0502020204030204" pitchFamily="34" charset="0"/>
                      </a:endParaRPr>
                    </a:p>
                    <a:p>
                      <a:pPr algn="just">
                        <a:lnSpc>
                          <a:spcPct val="115000"/>
                        </a:lnSpc>
                        <a:spcAft>
                          <a:spcPts val="800"/>
                        </a:spcAft>
                      </a:pPr>
                      <a:r>
                        <a:rPr lang="el-GR" sz="1000" dirty="0">
                          <a:effectLst/>
                          <a:latin typeface="Calibri" panose="020F0502020204030204" pitchFamily="34" charset="0"/>
                          <a:cs typeface="Calibri" panose="020F0502020204030204" pitchFamily="34" charset="0"/>
                        </a:rPr>
                        <a:t>26 Ειδικοί του Νομικού, Κοινωνικού και Πολιτιστικού Κλάδου</a:t>
                      </a:r>
                    </a:p>
                    <a:p>
                      <a:pPr algn="just">
                        <a:lnSpc>
                          <a:spcPct val="115000"/>
                        </a:lnSpc>
                        <a:spcAft>
                          <a:spcPts val="800"/>
                        </a:spcAft>
                      </a:pPr>
                      <a:r>
                        <a:rPr lang="el-GR" sz="1000" dirty="0">
                          <a:effectLst/>
                          <a:latin typeface="Calibri" panose="020F0502020204030204" pitchFamily="34" charset="0"/>
                          <a:cs typeface="Calibri" panose="020F0502020204030204" pitchFamily="34" charset="0"/>
                        </a:rPr>
                        <a:t> </a:t>
                      </a:r>
                      <a:endParaRPr lang="en-CY" sz="1000" dirty="0">
                        <a:effectLst/>
                        <a:latin typeface="Calibri" panose="020F0502020204030204" pitchFamily="34" charset="0"/>
                        <a:ea typeface="Calibri" panose="020F0502020204030204" pitchFamily="34" charset="0"/>
                        <a:cs typeface="Calibri" panose="020F0502020204030204" pitchFamily="34" charset="0"/>
                      </a:endParaRPr>
                    </a:p>
                  </a:txBody>
                  <a:tcPr marL="35211" marR="35211" marT="0" marB="0"/>
                </a:tc>
                <a:extLst>
                  <a:ext uri="{0D108BD9-81ED-4DB2-BD59-A6C34878D82A}">
                    <a16:rowId xmlns:a16="http://schemas.microsoft.com/office/drawing/2014/main" val="3398037290"/>
                  </a:ext>
                </a:extLst>
              </a:tr>
              <a:tr h="1657527">
                <a:tc>
                  <a:txBody>
                    <a:bodyPr/>
                    <a:lstStyle/>
                    <a:p>
                      <a:pPr algn="just">
                        <a:lnSpc>
                          <a:spcPct val="115000"/>
                        </a:lnSpc>
                        <a:spcAft>
                          <a:spcPts val="800"/>
                        </a:spcAft>
                      </a:pPr>
                      <a:r>
                        <a:rPr lang="el-GR" sz="1000">
                          <a:effectLst/>
                          <a:latin typeface="Calibri" panose="020F0502020204030204" pitchFamily="34" charset="0"/>
                          <a:cs typeface="Calibri" panose="020F0502020204030204" pitchFamily="34" charset="0"/>
                        </a:rPr>
                        <a:t>3</a:t>
                      </a:r>
                      <a:endParaRPr lang="en-CY" sz="1000">
                        <a:effectLst/>
                        <a:latin typeface="Calibri" panose="020F0502020204030204" pitchFamily="34" charset="0"/>
                        <a:ea typeface="Calibri" panose="020F0502020204030204" pitchFamily="34" charset="0"/>
                        <a:cs typeface="Calibri" panose="020F0502020204030204" pitchFamily="34" charset="0"/>
                      </a:endParaRPr>
                    </a:p>
                  </a:txBody>
                  <a:tcPr marL="35211" marR="35211" marT="0" marB="0"/>
                </a:tc>
                <a:tc>
                  <a:txBody>
                    <a:bodyPr/>
                    <a:lstStyle/>
                    <a:p>
                      <a:pPr algn="just">
                        <a:lnSpc>
                          <a:spcPct val="115000"/>
                        </a:lnSpc>
                        <a:spcAft>
                          <a:spcPts val="800"/>
                        </a:spcAft>
                      </a:pPr>
                      <a:r>
                        <a:rPr lang="el-GR" sz="1000" dirty="0">
                          <a:effectLst/>
                          <a:latin typeface="Calibri" panose="020F0502020204030204" pitchFamily="34" charset="0"/>
                          <a:cs typeface="Calibri" panose="020F0502020204030204" pitchFamily="34" charset="0"/>
                        </a:rPr>
                        <a:t>Τεχνικοί και Βοηθοί Ασκούντες συναφή Επαγγέλματα</a:t>
                      </a:r>
                      <a:endParaRPr lang="en-CY" sz="1000" dirty="0">
                        <a:effectLst/>
                        <a:latin typeface="Calibri" panose="020F0502020204030204" pitchFamily="34" charset="0"/>
                        <a:cs typeface="Calibri" panose="020F0502020204030204" pitchFamily="34" charset="0"/>
                      </a:endParaRPr>
                    </a:p>
                    <a:p>
                      <a:pPr algn="just">
                        <a:lnSpc>
                          <a:spcPct val="115000"/>
                        </a:lnSpc>
                        <a:spcAft>
                          <a:spcPts val="800"/>
                        </a:spcAft>
                      </a:pPr>
                      <a:r>
                        <a:rPr lang="el-GR" sz="1000" dirty="0">
                          <a:effectLst/>
                          <a:latin typeface="Calibri" panose="020F0502020204030204" pitchFamily="34" charset="0"/>
                          <a:cs typeface="Calibri" panose="020F0502020204030204" pitchFamily="34" charset="0"/>
                        </a:rPr>
                        <a:t>31 Τεχνικοί Βοηθοί Φυσικών Επιστημών και Μηχανικής</a:t>
                      </a:r>
                      <a:endParaRPr lang="en-CY" sz="1000" dirty="0">
                        <a:effectLst/>
                        <a:latin typeface="Calibri" panose="020F0502020204030204" pitchFamily="34" charset="0"/>
                        <a:cs typeface="Calibri" panose="020F0502020204030204" pitchFamily="34" charset="0"/>
                      </a:endParaRPr>
                    </a:p>
                    <a:p>
                      <a:pPr algn="just">
                        <a:lnSpc>
                          <a:spcPct val="115000"/>
                        </a:lnSpc>
                        <a:spcAft>
                          <a:spcPts val="800"/>
                        </a:spcAft>
                      </a:pPr>
                      <a:r>
                        <a:rPr lang="el-GR" sz="1000" dirty="0">
                          <a:effectLst/>
                          <a:latin typeface="Calibri" panose="020F0502020204030204" pitchFamily="34" charset="0"/>
                          <a:cs typeface="Calibri" panose="020F0502020204030204" pitchFamily="34" charset="0"/>
                        </a:rPr>
                        <a:t>32 Τεχνικοί του Τομέα της Υγείας</a:t>
                      </a:r>
                      <a:endParaRPr lang="en-CY" sz="1000" dirty="0">
                        <a:effectLst/>
                        <a:latin typeface="Calibri" panose="020F0502020204030204" pitchFamily="34" charset="0"/>
                        <a:cs typeface="Calibri" panose="020F0502020204030204" pitchFamily="34" charset="0"/>
                      </a:endParaRPr>
                    </a:p>
                    <a:p>
                      <a:pPr algn="just">
                        <a:lnSpc>
                          <a:spcPct val="115000"/>
                        </a:lnSpc>
                        <a:spcAft>
                          <a:spcPts val="800"/>
                        </a:spcAft>
                      </a:pPr>
                      <a:r>
                        <a:rPr lang="el-GR" sz="1000" dirty="0">
                          <a:effectLst/>
                          <a:latin typeface="Calibri" panose="020F0502020204030204" pitchFamily="34" charset="0"/>
                          <a:cs typeface="Calibri" panose="020F0502020204030204" pitchFamily="34" charset="0"/>
                        </a:rPr>
                        <a:t>33 Βοηθοί Λογιστών, Συμβούλων και άλλων Ειδικών Επιχειρήσεων και Διοίκησης</a:t>
                      </a:r>
                      <a:endParaRPr lang="en-CY" sz="1000" dirty="0">
                        <a:effectLst/>
                        <a:latin typeface="Calibri" panose="020F0502020204030204" pitchFamily="34" charset="0"/>
                        <a:cs typeface="Calibri" panose="020F0502020204030204" pitchFamily="34" charset="0"/>
                      </a:endParaRPr>
                    </a:p>
                    <a:p>
                      <a:pPr algn="just">
                        <a:lnSpc>
                          <a:spcPct val="115000"/>
                        </a:lnSpc>
                        <a:spcAft>
                          <a:spcPts val="800"/>
                        </a:spcAft>
                      </a:pPr>
                      <a:r>
                        <a:rPr lang="el-GR" sz="1000" dirty="0">
                          <a:effectLst/>
                          <a:latin typeface="Calibri" panose="020F0502020204030204" pitchFamily="34" charset="0"/>
                          <a:cs typeface="Calibri" panose="020F0502020204030204" pitchFamily="34" charset="0"/>
                        </a:rPr>
                        <a:t>34 Βοηθοί Ειδικών του Νομικού, Κοινωνικού και Πολιτιστικού Τομέα και ασκούντες συναφή Επαγγέλματα </a:t>
                      </a:r>
                      <a:endParaRPr lang="en-CY" sz="1000" dirty="0">
                        <a:effectLst/>
                        <a:latin typeface="Calibri" panose="020F0502020204030204" pitchFamily="34" charset="0"/>
                        <a:cs typeface="Calibri" panose="020F0502020204030204" pitchFamily="34" charset="0"/>
                      </a:endParaRPr>
                    </a:p>
                    <a:p>
                      <a:pPr algn="just">
                        <a:lnSpc>
                          <a:spcPct val="115000"/>
                        </a:lnSpc>
                        <a:spcAft>
                          <a:spcPts val="800"/>
                        </a:spcAft>
                      </a:pPr>
                      <a:r>
                        <a:rPr lang="el-GR" sz="1000" dirty="0">
                          <a:effectLst/>
                          <a:latin typeface="Calibri" panose="020F0502020204030204" pitchFamily="34" charset="0"/>
                          <a:cs typeface="Calibri" panose="020F0502020204030204" pitchFamily="34" charset="0"/>
                        </a:rPr>
                        <a:t>35 Τεχνικοί του Τομέα της Πληροφόρησης και Επικοινωνίας</a:t>
                      </a:r>
                      <a:endParaRPr lang="en-CY" sz="1000" dirty="0">
                        <a:effectLst/>
                        <a:latin typeface="Calibri" panose="020F0502020204030204" pitchFamily="34" charset="0"/>
                        <a:ea typeface="Calibri" panose="020F0502020204030204" pitchFamily="34" charset="0"/>
                        <a:cs typeface="Calibri" panose="020F0502020204030204" pitchFamily="34" charset="0"/>
                      </a:endParaRPr>
                    </a:p>
                  </a:txBody>
                  <a:tcPr marL="35211" marR="35211" marT="0" marB="0"/>
                </a:tc>
                <a:extLst>
                  <a:ext uri="{0D108BD9-81ED-4DB2-BD59-A6C34878D82A}">
                    <a16:rowId xmlns:a16="http://schemas.microsoft.com/office/drawing/2014/main" val="3256316139"/>
                  </a:ext>
                </a:extLst>
              </a:tr>
            </a:tbl>
          </a:graphicData>
        </a:graphic>
      </p:graphicFrame>
      <p:pic>
        <p:nvPicPr>
          <p:cNvPr id="7" name="Picture 6">
            <a:extLst>
              <a:ext uri="{FF2B5EF4-FFF2-40B4-BE49-F238E27FC236}">
                <a16:creationId xmlns:a16="http://schemas.microsoft.com/office/drawing/2014/main" id="{3AB858D8-7D31-487A-AE46-5F2F222FE0E0}"/>
              </a:ext>
            </a:extLst>
          </p:cNvPr>
          <p:cNvPicPr>
            <a:picLocks noChangeAspect="1"/>
          </p:cNvPicPr>
          <p:nvPr/>
        </p:nvPicPr>
        <p:blipFill>
          <a:blip r:embed="rId2"/>
          <a:stretch>
            <a:fillRect/>
          </a:stretch>
        </p:blipFill>
        <p:spPr>
          <a:xfrm>
            <a:off x="1137585" y="1693068"/>
            <a:ext cx="1809896" cy="1319213"/>
          </a:xfrm>
          <a:prstGeom prst="rect">
            <a:avLst/>
          </a:prstGeom>
        </p:spPr>
      </p:pic>
      <p:pic>
        <p:nvPicPr>
          <p:cNvPr id="1026" name="Picture 2" descr="Virginia Works - Virginia's Workforce Development Agency">
            <a:extLst>
              <a:ext uri="{FF2B5EF4-FFF2-40B4-BE49-F238E27FC236}">
                <a16:creationId xmlns:a16="http://schemas.microsoft.com/office/drawing/2014/main" id="{53EA3EB2-0E8B-46B6-A7C8-47DCF5ABD0C0}"/>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38477" y="5401866"/>
            <a:ext cx="1809004" cy="1319213"/>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157041" y="3297677"/>
            <a:ext cx="1780712" cy="1702340"/>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7378D229-5BBC-0E08-5C00-4B3B4E8C9F0E}"/>
              </a:ext>
            </a:extLst>
          </p:cNvPr>
          <p:cNvPicPr>
            <a:picLocks noChangeAspect="1"/>
          </p:cNvPicPr>
          <p:nvPr/>
        </p:nvPicPr>
        <p:blipFill>
          <a:blip r:embed="rId5" cstate="screen">
            <a:extLst>
              <a:ext uri="{28A0092B-C50C-407E-A947-70E740481C1C}">
                <a14:useLocalDpi xmlns:a14="http://schemas.microsoft.com/office/drawing/2010/main"/>
              </a:ext>
              <a:ext uri="{837473B0-CC2E-450A-ABE3-18F120FF3D39}">
                <a1611:picAttrSrcUrl xmlns="" xmlns:a1611="http://schemas.microsoft.com/office/drawing/2016/11/main" r:id="rId6"/>
              </a:ext>
            </a:extLst>
          </a:blip>
          <a:stretch>
            <a:fillRect/>
          </a:stretch>
        </p:blipFill>
        <p:spPr>
          <a:xfrm flipH="1">
            <a:off x="1227667" y="491067"/>
            <a:ext cx="1710086" cy="965200"/>
          </a:xfrm>
          <a:prstGeom prst="rect">
            <a:avLst/>
          </a:prstGeom>
        </p:spPr>
      </p:pic>
      <p:sp>
        <p:nvSpPr>
          <p:cNvPr id="3" name="Footer Placeholder 2">
            <a:extLst>
              <a:ext uri="{FF2B5EF4-FFF2-40B4-BE49-F238E27FC236}">
                <a16:creationId xmlns:a16="http://schemas.microsoft.com/office/drawing/2014/main" id="{5C610A22-9487-90C4-3C36-DFC153996545}"/>
              </a:ext>
            </a:extLst>
          </p:cNvPr>
          <p:cNvSpPr>
            <a:spLocks noGrp="1"/>
          </p:cNvSpPr>
          <p:nvPr>
            <p:ph type="ftr" sz="quarter" idx="11"/>
          </p:nvPr>
        </p:nvSpPr>
        <p:spPr>
          <a:xfrm>
            <a:off x="6669833" y="6492874"/>
            <a:ext cx="4114800" cy="365125"/>
          </a:xfrm>
        </p:spPr>
        <p:txBody>
          <a:bodyPr/>
          <a:lstStyle/>
          <a:p>
            <a:r>
              <a:rPr lang="el-GR" dirty="0"/>
              <a:t>Υπηρεσία Συμβουλευτικής &amp; Επαγγελματικής Αγωγής, Οκτώβριος 2026</a:t>
            </a:r>
            <a:endParaRPr lang="en-US" dirty="0"/>
          </a:p>
        </p:txBody>
      </p:sp>
      <p:pic>
        <p:nvPicPr>
          <p:cNvPr id="8" name="Picture 7">
            <a:extLst>
              <a:ext uri="{FF2B5EF4-FFF2-40B4-BE49-F238E27FC236}">
                <a16:creationId xmlns:a16="http://schemas.microsoft.com/office/drawing/2014/main" id="{D54A43FB-1167-ED04-4E06-BEEE3903BDB7}"/>
              </a:ext>
            </a:extLst>
          </p:cNvPr>
          <p:cNvPicPr>
            <a:picLocks noChangeAspect="1"/>
          </p:cNvPicPr>
          <p:nvPr/>
        </p:nvPicPr>
        <p:blipFill>
          <a:blip r:embed="rId7"/>
          <a:stretch>
            <a:fillRect/>
          </a:stretch>
        </p:blipFill>
        <p:spPr>
          <a:xfrm>
            <a:off x="11239500" y="5495925"/>
            <a:ext cx="952500" cy="1362075"/>
          </a:xfrm>
          <a:prstGeom prst="rect">
            <a:avLst/>
          </a:prstGeom>
        </p:spPr>
      </p:pic>
    </p:spTree>
    <p:extLst>
      <p:ext uri="{BB962C8B-B14F-4D97-AF65-F5344CB8AC3E}">
        <p14:creationId xmlns:p14="http://schemas.microsoft.com/office/powerpoint/2010/main" val="12427732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4B96AEEB-B264-6307-8225-3C60A9440E82}"/>
              </a:ext>
            </a:extLst>
          </p:cNvPr>
          <p:cNvGraphicFramePr>
            <a:graphicFrameLocks noGrp="1"/>
          </p:cNvGraphicFramePr>
          <p:nvPr>
            <p:ph idx="1"/>
          </p:nvPr>
        </p:nvGraphicFramePr>
        <p:xfrm>
          <a:off x="984176" y="284346"/>
          <a:ext cx="8792121" cy="5965338"/>
        </p:xfrm>
        <a:graphic>
          <a:graphicData uri="http://schemas.openxmlformats.org/drawingml/2006/table">
            <a:tbl>
              <a:tblPr firstRow="1" firstCol="1" bandRow="1">
                <a:tableStyleId>{5C22544A-7EE6-4342-B048-85BDC9FD1C3A}</a:tableStyleId>
              </a:tblPr>
              <a:tblGrid>
                <a:gridCol w="1826224">
                  <a:extLst>
                    <a:ext uri="{9D8B030D-6E8A-4147-A177-3AD203B41FA5}">
                      <a16:colId xmlns:a16="http://schemas.microsoft.com/office/drawing/2014/main" val="3411530330"/>
                    </a:ext>
                  </a:extLst>
                </a:gridCol>
                <a:gridCol w="6965897">
                  <a:extLst>
                    <a:ext uri="{9D8B030D-6E8A-4147-A177-3AD203B41FA5}">
                      <a16:colId xmlns:a16="http://schemas.microsoft.com/office/drawing/2014/main" val="2319274067"/>
                    </a:ext>
                  </a:extLst>
                </a:gridCol>
              </a:tblGrid>
              <a:tr h="2222027">
                <a:tc>
                  <a:txBody>
                    <a:bodyPr/>
                    <a:lstStyle/>
                    <a:p>
                      <a:pPr algn="just">
                        <a:lnSpc>
                          <a:spcPct val="115000"/>
                        </a:lnSpc>
                        <a:spcAft>
                          <a:spcPts val="800"/>
                        </a:spcAft>
                      </a:pPr>
                      <a:r>
                        <a:rPr lang="el-GR" sz="1200" dirty="0">
                          <a:effectLst/>
                        </a:rPr>
                        <a:t>4</a:t>
                      </a:r>
                      <a:endParaRPr lang="en-CY" sz="1100" dirty="0">
                        <a:effectLst/>
                        <a:latin typeface="Calibri" panose="020F0502020204030204" pitchFamily="34" charset="0"/>
                        <a:ea typeface="Calibri" panose="020F0502020204030204" pitchFamily="34" charset="0"/>
                        <a:cs typeface="Arial" panose="020B0604020202020204" pitchFamily="34" charset="0"/>
                      </a:endParaRPr>
                    </a:p>
                  </a:txBody>
                  <a:tcPr marL="67180" marR="67180" marT="0" marB="0"/>
                </a:tc>
                <a:tc>
                  <a:txBody>
                    <a:bodyPr/>
                    <a:lstStyle/>
                    <a:p>
                      <a:pPr algn="just">
                        <a:lnSpc>
                          <a:spcPct val="115000"/>
                        </a:lnSpc>
                        <a:spcAft>
                          <a:spcPts val="800"/>
                        </a:spcAft>
                      </a:pPr>
                      <a:r>
                        <a:rPr lang="el-GR" sz="1200" b="0" dirty="0">
                          <a:solidFill>
                            <a:schemeClr val="tx1"/>
                          </a:solidFill>
                          <a:effectLst/>
                        </a:rPr>
                        <a:t>Γραφείς </a:t>
                      </a:r>
                      <a:endParaRPr lang="en-CY" sz="1100" b="0" dirty="0">
                        <a:solidFill>
                          <a:schemeClr val="tx1"/>
                        </a:solidFill>
                        <a:effectLst/>
                      </a:endParaRPr>
                    </a:p>
                    <a:p>
                      <a:pPr algn="just">
                        <a:lnSpc>
                          <a:spcPct val="115000"/>
                        </a:lnSpc>
                        <a:spcAft>
                          <a:spcPts val="800"/>
                        </a:spcAft>
                      </a:pPr>
                      <a:r>
                        <a:rPr lang="el-GR" sz="1200" b="0" dirty="0">
                          <a:solidFill>
                            <a:schemeClr val="tx1"/>
                          </a:solidFill>
                          <a:effectLst/>
                        </a:rPr>
                        <a:t>41 Γραφείς γενικών καθηκόντων και Χειριστές Μηχανών με πληκτρολόγιο</a:t>
                      </a:r>
                      <a:endParaRPr lang="en-CY" sz="1100" b="0" dirty="0">
                        <a:solidFill>
                          <a:schemeClr val="tx1"/>
                        </a:solidFill>
                        <a:effectLst/>
                      </a:endParaRPr>
                    </a:p>
                    <a:p>
                      <a:pPr algn="just">
                        <a:lnSpc>
                          <a:spcPct val="115000"/>
                        </a:lnSpc>
                        <a:spcAft>
                          <a:spcPts val="800"/>
                        </a:spcAft>
                      </a:pPr>
                      <a:r>
                        <a:rPr lang="el-GR" sz="1200" b="0" dirty="0">
                          <a:solidFill>
                            <a:schemeClr val="tx1"/>
                          </a:solidFill>
                          <a:effectLst/>
                        </a:rPr>
                        <a:t>42 Γραφείς Εξυπηρέτησης πελατών</a:t>
                      </a:r>
                      <a:endParaRPr lang="en-CY" sz="1100" b="0" dirty="0">
                        <a:solidFill>
                          <a:schemeClr val="tx1"/>
                        </a:solidFill>
                        <a:effectLst/>
                      </a:endParaRPr>
                    </a:p>
                    <a:p>
                      <a:pPr algn="just">
                        <a:lnSpc>
                          <a:spcPct val="115000"/>
                        </a:lnSpc>
                        <a:spcAft>
                          <a:spcPts val="800"/>
                        </a:spcAft>
                      </a:pPr>
                      <a:r>
                        <a:rPr lang="el-GR" sz="1200" b="0" dirty="0">
                          <a:solidFill>
                            <a:schemeClr val="tx1"/>
                          </a:solidFill>
                          <a:effectLst/>
                        </a:rPr>
                        <a:t>43 Γραφείς Καταγραφής Αριθμητικών Δεδομένων και Υλικών</a:t>
                      </a:r>
                      <a:endParaRPr lang="en-CY" sz="1100" b="0" dirty="0">
                        <a:solidFill>
                          <a:schemeClr val="tx1"/>
                        </a:solidFill>
                        <a:effectLst/>
                      </a:endParaRPr>
                    </a:p>
                    <a:p>
                      <a:pPr algn="just">
                        <a:lnSpc>
                          <a:spcPct val="115000"/>
                        </a:lnSpc>
                        <a:spcAft>
                          <a:spcPts val="800"/>
                        </a:spcAft>
                      </a:pPr>
                      <a:r>
                        <a:rPr lang="el-GR" sz="1200" b="0" dirty="0">
                          <a:solidFill>
                            <a:schemeClr val="tx1"/>
                          </a:solidFill>
                          <a:effectLst/>
                        </a:rPr>
                        <a:t>44 Άλλοι Γραφείς </a:t>
                      </a:r>
                      <a:endParaRPr lang="en-CY" sz="1100" b="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7180" marR="67180" marT="0" marB="0">
                    <a:solidFill>
                      <a:schemeClr val="accent1">
                        <a:lumMod val="40000"/>
                        <a:lumOff val="60000"/>
                      </a:schemeClr>
                    </a:solidFill>
                  </a:tcPr>
                </a:tc>
                <a:extLst>
                  <a:ext uri="{0D108BD9-81ED-4DB2-BD59-A6C34878D82A}">
                    <a16:rowId xmlns:a16="http://schemas.microsoft.com/office/drawing/2014/main" val="3152227530"/>
                  </a:ext>
                </a:extLst>
              </a:tr>
              <a:tr h="1939821">
                <a:tc>
                  <a:txBody>
                    <a:bodyPr/>
                    <a:lstStyle/>
                    <a:p>
                      <a:pPr algn="just">
                        <a:lnSpc>
                          <a:spcPct val="115000"/>
                        </a:lnSpc>
                        <a:spcAft>
                          <a:spcPts val="800"/>
                        </a:spcAft>
                      </a:pPr>
                      <a:r>
                        <a:rPr lang="el-GR" sz="1200">
                          <a:effectLst/>
                        </a:rPr>
                        <a:t>5</a:t>
                      </a:r>
                      <a:endParaRPr lang="en-CY" sz="1100">
                        <a:effectLst/>
                        <a:latin typeface="Calibri" panose="020F0502020204030204" pitchFamily="34" charset="0"/>
                        <a:ea typeface="Calibri" panose="020F0502020204030204" pitchFamily="34" charset="0"/>
                        <a:cs typeface="Arial" panose="020B0604020202020204" pitchFamily="34" charset="0"/>
                      </a:endParaRPr>
                    </a:p>
                  </a:txBody>
                  <a:tcPr marL="67180" marR="67180" marT="0" marB="0"/>
                </a:tc>
                <a:tc>
                  <a:txBody>
                    <a:bodyPr/>
                    <a:lstStyle/>
                    <a:p>
                      <a:pPr algn="just">
                        <a:lnSpc>
                          <a:spcPct val="115000"/>
                        </a:lnSpc>
                        <a:spcAft>
                          <a:spcPts val="800"/>
                        </a:spcAft>
                      </a:pPr>
                      <a:r>
                        <a:rPr lang="el-GR" sz="1200" dirty="0">
                          <a:effectLst/>
                        </a:rPr>
                        <a:t>Απασχολούμενοι στην παροχή  Υπηρεσιών και στις Πωλήσεις</a:t>
                      </a:r>
                      <a:endParaRPr lang="en-CY" sz="1100" dirty="0">
                        <a:effectLst/>
                      </a:endParaRPr>
                    </a:p>
                    <a:p>
                      <a:pPr algn="just">
                        <a:lnSpc>
                          <a:spcPct val="115000"/>
                        </a:lnSpc>
                        <a:spcAft>
                          <a:spcPts val="800"/>
                        </a:spcAft>
                      </a:pPr>
                      <a:r>
                        <a:rPr lang="el-GR" sz="1200" dirty="0">
                          <a:effectLst/>
                        </a:rPr>
                        <a:t>51 Απασχολούμενοι στην παροχή Προσωπικών Υπηρεσιών</a:t>
                      </a:r>
                      <a:endParaRPr lang="en-CY" sz="1100" dirty="0">
                        <a:effectLst/>
                      </a:endParaRPr>
                    </a:p>
                    <a:p>
                      <a:pPr algn="just">
                        <a:lnSpc>
                          <a:spcPct val="115000"/>
                        </a:lnSpc>
                        <a:spcAft>
                          <a:spcPts val="800"/>
                        </a:spcAft>
                      </a:pPr>
                      <a:r>
                        <a:rPr lang="el-GR" sz="1200" dirty="0">
                          <a:effectLst/>
                        </a:rPr>
                        <a:t>52 Απασχολούμενοι στις Πωλήσεις </a:t>
                      </a:r>
                      <a:endParaRPr lang="en-CY" sz="1100" dirty="0">
                        <a:effectLst/>
                      </a:endParaRPr>
                    </a:p>
                    <a:p>
                      <a:pPr algn="just">
                        <a:lnSpc>
                          <a:spcPct val="115000"/>
                        </a:lnSpc>
                        <a:spcAft>
                          <a:spcPts val="800"/>
                        </a:spcAft>
                      </a:pPr>
                      <a:r>
                        <a:rPr lang="el-GR" sz="1200" dirty="0">
                          <a:effectLst/>
                        </a:rPr>
                        <a:t>53 Απασχολούμενοι στην παροχή Προσωπικής φροντίδας</a:t>
                      </a:r>
                      <a:endParaRPr lang="en-CY" sz="1100" dirty="0">
                        <a:effectLst/>
                      </a:endParaRPr>
                    </a:p>
                    <a:p>
                      <a:pPr algn="just">
                        <a:lnSpc>
                          <a:spcPct val="115000"/>
                        </a:lnSpc>
                        <a:spcAft>
                          <a:spcPts val="800"/>
                        </a:spcAft>
                      </a:pPr>
                      <a:r>
                        <a:rPr lang="el-GR" sz="1200" dirty="0">
                          <a:effectLst/>
                        </a:rPr>
                        <a:t>54 Απασχολούμενοι στην παροχή υπηρεσιών προστασίας</a:t>
                      </a:r>
                      <a:endParaRPr lang="en-CY" sz="1100" dirty="0">
                        <a:effectLst/>
                        <a:latin typeface="Calibri" panose="020F0502020204030204" pitchFamily="34" charset="0"/>
                        <a:ea typeface="Calibri" panose="020F0502020204030204" pitchFamily="34" charset="0"/>
                        <a:cs typeface="Arial" panose="020B0604020202020204" pitchFamily="34" charset="0"/>
                      </a:endParaRPr>
                    </a:p>
                  </a:txBody>
                  <a:tcPr marL="67180" marR="67180" marT="0" marB="0">
                    <a:solidFill>
                      <a:schemeClr val="accent5">
                        <a:lumMod val="20000"/>
                        <a:lumOff val="80000"/>
                      </a:schemeClr>
                    </a:solidFill>
                  </a:tcPr>
                </a:tc>
                <a:extLst>
                  <a:ext uri="{0D108BD9-81ED-4DB2-BD59-A6C34878D82A}">
                    <a16:rowId xmlns:a16="http://schemas.microsoft.com/office/drawing/2014/main" val="767643522"/>
                  </a:ext>
                </a:extLst>
              </a:tr>
              <a:tr h="1803490">
                <a:tc>
                  <a:txBody>
                    <a:bodyPr/>
                    <a:lstStyle/>
                    <a:p>
                      <a:pPr algn="just">
                        <a:lnSpc>
                          <a:spcPct val="115000"/>
                        </a:lnSpc>
                        <a:spcAft>
                          <a:spcPts val="800"/>
                        </a:spcAft>
                      </a:pPr>
                      <a:r>
                        <a:rPr lang="el-GR" sz="1200">
                          <a:effectLst/>
                        </a:rPr>
                        <a:t>6</a:t>
                      </a:r>
                      <a:endParaRPr lang="en-CY" sz="1100">
                        <a:effectLst/>
                        <a:latin typeface="Calibri" panose="020F0502020204030204" pitchFamily="34" charset="0"/>
                        <a:ea typeface="Calibri" panose="020F0502020204030204" pitchFamily="34" charset="0"/>
                        <a:cs typeface="Arial" panose="020B0604020202020204" pitchFamily="34" charset="0"/>
                      </a:endParaRPr>
                    </a:p>
                  </a:txBody>
                  <a:tcPr marL="67180" marR="67180" marT="0" marB="0"/>
                </a:tc>
                <a:tc>
                  <a:txBody>
                    <a:bodyPr/>
                    <a:lstStyle/>
                    <a:p>
                      <a:pPr algn="just">
                        <a:lnSpc>
                          <a:spcPct val="115000"/>
                        </a:lnSpc>
                        <a:spcAft>
                          <a:spcPts val="800"/>
                        </a:spcAft>
                      </a:pPr>
                      <a:r>
                        <a:rPr lang="el-GR" sz="1200" dirty="0">
                          <a:effectLst/>
                        </a:rPr>
                        <a:t>Ειδικευμένοι Γεωργοί ,Κτηνοτρόφοι ,Δασοκόμοι και Αλιείς </a:t>
                      </a:r>
                      <a:endParaRPr lang="en-CY" sz="1100" dirty="0">
                        <a:effectLst/>
                      </a:endParaRPr>
                    </a:p>
                    <a:p>
                      <a:pPr algn="just">
                        <a:lnSpc>
                          <a:spcPct val="115000"/>
                        </a:lnSpc>
                        <a:spcAft>
                          <a:spcPts val="800"/>
                        </a:spcAft>
                      </a:pPr>
                      <a:r>
                        <a:rPr lang="el-GR" sz="1200" dirty="0">
                          <a:effectLst/>
                        </a:rPr>
                        <a:t>61 Ειδικευμένοι Γεωργοί και Κτηνοτρόφοι</a:t>
                      </a:r>
                      <a:endParaRPr lang="en-CY" sz="1100" dirty="0">
                        <a:effectLst/>
                      </a:endParaRPr>
                    </a:p>
                    <a:p>
                      <a:pPr algn="just">
                        <a:lnSpc>
                          <a:spcPct val="115000"/>
                        </a:lnSpc>
                        <a:spcAft>
                          <a:spcPts val="800"/>
                        </a:spcAft>
                      </a:pPr>
                      <a:r>
                        <a:rPr lang="el-GR" sz="1200" dirty="0">
                          <a:effectLst/>
                        </a:rPr>
                        <a:t>62 Ειδικευμένοι Δασών, Αλιείας και Κυνηγοί</a:t>
                      </a:r>
                      <a:endParaRPr lang="en-CY" sz="1100" dirty="0">
                        <a:effectLst/>
                      </a:endParaRPr>
                    </a:p>
                    <a:p>
                      <a:pPr algn="just">
                        <a:lnSpc>
                          <a:spcPct val="115000"/>
                        </a:lnSpc>
                        <a:spcAft>
                          <a:spcPts val="800"/>
                        </a:spcAft>
                      </a:pPr>
                      <a:r>
                        <a:rPr lang="el-GR" sz="1200" dirty="0">
                          <a:effectLst/>
                        </a:rPr>
                        <a:t>63 Γεωργοί, Κτηνοτρόφοι, Ψαράδες, Κυνηγοί και Συλλέκτες Φυτικών Προϊόντων, για ιδία κατανάλωση</a:t>
                      </a:r>
                      <a:endParaRPr lang="en-CY" sz="1100" dirty="0">
                        <a:effectLst/>
                        <a:latin typeface="Calibri" panose="020F0502020204030204" pitchFamily="34" charset="0"/>
                        <a:ea typeface="Calibri" panose="020F0502020204030204" pitchFamily="34" charset="0"/>
                        <a:cs typeface="Arial" panose="020B0604020202020204" pitchFamily="34" charset="0"/>
                      </a:endParaRPr>
                    </a:p>
                  </a:txBody>
                  <a:tcPr marL="67180" marR="67180" marT="0" marB="0">
                    <a:solidFill>
                      <a:schemeClr val="accent1">
                        <a:lumMod val="40000"/>
                        <a:lumOff val="60000"/>
                      </a:schemeClr>
                    </a:solidFill>
                  </a:tcPr>
                </a:tc>
                <a:extLst>
                  <a:ext uri="{0D108BD9-81ED-4DB2-BD59-A6C34878D82A}">
                    <a16:rowId xmlns:a16="http://schemas.microsoft.com/office/drawing/2014/main" val="2743281225"/>
                  </a:ext>
                </a:extLst>
              </a:tr>
            </a:tbl>
          </a:graphicData>
        </a:graphic>
      </p:graphicFrame>
      <p:sp>
        <p:nvSpPr>
          <p:cNvPr id="2" name="Rectangle 1"/>
          <p:cNvSpPr/>
          <p:nvPr/>
        </p:nvSpPr>
        <p:spPr>
          <a:xfrm>
            <a:off x="1021404" y="593387"/>
            <a:ext cx="1741251" cy="1741251"/>
          </a:xfrm>
          <a:prstGeom prst="rect">
            <a:avLst/>
          </a:prstGeom>
          <a:blipFill dpi="0" rotWithShape="1">
            <a:blip r:embed="rId2" cstate="screen">
              <a:extLst>
                <a:ext uri="{28A0092B-C50C-407E-A947-70E740481C1C}">
                  <a14:useLocalDpi xmlns:a14="http://schemas.microsoft.com/office/drawing/2010/main"/>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1021404" y="2733472"/>
            <a:ext cx="1741251" cy="1614792"/>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1021404" y="4659549"/>
            <a:ext cx="1741251" cy="1468877"/>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a:extLst>
              <a:ext uri="{FF2B5EF4-FFF2-40B4-BE49-F238E27FC236}">
                <a16:creationId xmlns:a16="http://schemas.microsoft.com/office/drawing/2014/main" id="{D1F33A26-8757-1F5D-7624-85826EB5F164}"/>
              </a:ext>
            </a:extLst>
          </p:cNvPr>
          <p:cNvSpPr>
            <a:spLocks noGrp="1"/>
          </p:cNvSpPr>
          <p:nvPr>
            <p:ph type="ftr" sz="quarter" idx="11"/>
          </p:nvPr>
        </p:nvSpPr>
        <p:spPr/>
        <p:txBody>
          <a:bodyPr/>
          <a:lstStyle/>
          <a:p>
            <a:r>
              <a:rPr lang="el-GR"/>
              <a:t>Υπηρεσία Συμβουλευτικής &amp; Επαγγελματικής Αγωγής, Οκτώβριος 2026</a:t>
            </a:r>
            <a:endParaRPr lang="en-US" dirty="0"/>
          </a:p>
        </p:txBody>
      </p:sp>
      <p:pic>
        <p:nvPicPr>
          <p:cNvPr id="8" name="Picture 7">
            <a:extLst>
              <a:ext uri="{FF2B5EF4-FFF2-40B4-BE49-F238E27FC236}">
                <a16:creationId xmlns:a16="http://schemas.microsoft.com/office/drawing/2014/main" id="{36CE4B07-5699-1F55-5D86-3A7792A8330A}"/>
              </a:ext>
            </a:extLst>
          </p:cNvPr>
          <p:cNvPicPr>
            <a:picLocks noChangeAspect="1"/>
          </p:cNvPicPr>
          <p:nvPr/>
        </p:nvPicPr>
        <p:blipFill>
          <a:blip r:embed="rId5"/>
          <a:stretch>
            <a:fillRect/>
          </a:stretch>
        </p:blipFill>
        <p:spPr>
          <a:xfrm>
            <a:off x="11239500" y="5495925"/>
            <a:ext cx="952500" cy="1362075"/>
          </a:xfrm>
          <a:prstGeom prst="rect">
            <a:avLst/>
          </a:prstGeom>
        </p:spPr>
      </p:pic>
    </p:spTree>
    <p:extLst>
      <p:ext uri="{BB962C8B-B14F-4D97-AF65-F5344CB8AC3E}">
        <p14:creationId xmlns:p14="http://schemas.microsoft.com/office/powerpoint/2010/main" val="40117784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E9C46C7F-B21F-681F-1B99-FDB45BABB26D}"/>
              </a:ext>
            </a:extLst>
          </p:cNvPr>
          <p:cNvGraphicFramePr>
            <a:graphicFrameLocks noGrp="1"/>
          </p:cNvGraphicFramePr>
          <p:nvPr>
            <p:ph idx="1"/>
          </p:nvPr>
        </p:nvGraphicFramePr>
        <p:xfrm>
          <a:off x="632299" y="155642"/>
          <a:ext cx="8749656" cy="6242539"/>
        </p:xfrm>
        <a:graphic>
          <a:graphicData uri="http://schemas.openxmlformats.org/drawingml/2006/table">
            <a:tbl>
              <a:tblPr firstRow="1" firstCol="1" bandRow="1">
                <a:tableStyleId>{5C22544A-7EE6-4342-B048-85BDC9FD1C3A}</a:tableStyleId>
              </a:tblPr>
              <a:tblGrid>
                <a:gridCol w="1914354">
                  <a:extLst>
                    <a:ext uri="{9D8B030D-6E8A-4147-A177-3AD203B41FA5}">
                      <a16:colId xmlns:a16="http://schemas.microsoft.com/office/drawing/2014/main" val="723864133"/>
                    </a:ext>
                  </a:extLst>
                </a:gridCol>
                <a:gridCol w="6835302">
                  <a:extLst>
                    <a:ext uri="{9D8B030D-6E8A-4147-A177-3AD203B41FA5}">
                      <a16:colId xmlns:a16="http://schemas.microsoft.com/office/drawing/2014/main" val="3922849945"/>
                    </a:ext>
                  </a:extLst>
                </a:gridCol>
              </a:tblGrid>
              <a:tr h="2281496">
                <a:tc>
                  <a:txBody>
                    <a:bodyPr/>
                    <a:lstStyle/>
                    <a:p>
                      <a:pPr algn="just">
                        <a:lnSpc>
                          <a:spcPct val="115000"/>
                        </a:lnSpc>
                        <a:spcAft>
                          <a:spcPts val="800"/>
                        </a:spcAft>
                      </a:pPr>
                      <a:r>
                        <a:rPr lang="el-GR" sz="1100" dirty="0">
                          <a:effectLst/>
                        </a:rPr>
                        <a:t>7</a:t>
                      </a:r>
                      <a:endParaRPr lang="en-CY" sz="1100" dirty="0">
                        <a:effectLst/>
                        <a:latin typeface="Calibri" panose="020F0502020204030204" pitchFamily="34" charset="0"/>
                        <a:ea typeface="Calibri" panose="020F0502020204030204" pitchFamily="34" charset="0"/>
                        <a:cs typeface="Arial" panose="020B0604020202020204" pitchFamily="34" charset="0"/>
                      </a:endParaRPr>
                    </a:p>
                  </a:txBody>
                  <a:tcPr marL="42267" marR="42267" marT="0" marB="0"/>
                </a:tc>
                <a:tc>
                  <a:txBody>
                    <a:bodyPr/>
                    <a:lstStyle/>
                    <a:p>
                      <a:pPr algn="just">
                        <a:lnSpc>
                          <a:spcPct val="115000"/>
                        </a:lnSpc>
                        <a:spcAft>
                          <a:spcPts val="800"/>
                        </a:spcAft>
                      </a:pPr>
                      <a:r>
                        <a:rPr lang="el-GR" sz="1100" b="0" dirty="0">
                          <a:solidFill>
                            <a:schemeClr val="tx1"/>
                          </a:solidFill>
                          <a:effectLst/>
                        </a:rPr>
                        <a:t>Ειδικευμένοι Τεχνίτες και Ασκούντες συναφή Επαγγέλματα</a:t>
                      </a:r>
                      <a:endParaRPr lang="en-CY" sz="1100" b="0" dirty="0">
                        <a:solidFill>
                          <a:schemeClr val="tx1"/>
                        </a:solidFill>
                        <a:effectLst/>
                      </a:endParaRPr>
                    </a:p>
                    <a:p>
                      <a:pPr algn="just">
                        <a:lnSpc>
                          <a:spcPct val="115000"/>
                        </a:lnSpc>
                        <a:spcAft>
                          <a:spcPts val="800"/>
                        </a:spcAft>
                      </a:pPr>
                      <a:r>
                        <a:rPr lang="el-GR" sz="1100" b="0" dirty="0">
                          <a:solidFill>
                            <a:schemeClr val="tx1"/>
                          </a:solidFill>
                          <a:effectLst/>
                        </a:rPr>
                        <a:t>71 Τεχνίτες ανέγερσης και αποπεράτωσης </a:t>
                      </a:r>
                      <a:r>
                        <a:rPr lang="el-GR" sz="1100" b="0" dirty="0" err="1">
                          <a:solidFill>
                            <a:schemeClr val="tx1"/>
                          </a:solidFill>
                          <a:effectLst/>
                        </a:rPr>
                        <a:t>κτιρίων,πλην</a:t>
                      </a:r>
                      <a:r>
                        <a:rPr lang="el-GR" sz="1100" b="0" dirty="0">
                          <a:solidFill>
                            <a:schemeClr val="tx1"/>
                          </a:solidFill>
                          <a:effectLst/>
                        </a:rPr>
                        <a:t> των ηλεκτρολόγων</a:t>
                      </a:r>
                      <a:endParaRPr lang="en-CY" sz="1100" b="0" dirty="0">
                        <a:solidFill>
                          <a:schemeClr val="tx1"/>
                        </a:solidFill>
                        <a:effectLst/>
                      </a:endParaRPr>
                    </a:p>
                    <a:p>
                      <a:pPr algn="just">
                        <a:lnSpc>
                          <a:spcPct val="115000"/>
                        </a:lnSpc>
                        <a:spcAft>
                          <a:spcPts val="800"/>
                        </a:spcAft>
                      </a:pPr>
                      <a:r>
                        <a:rPr lang="el-GR" sz="1100" b="0" dirty="0">
                          <a:solidFill>
                            <a:schemeClr val="tx1"/>
                          </a:solidFill>
                          <a:effectLst/>
                        </a:rPr>
                        <a:t>72 Τεχνίτες μεταλλικών κατασκευών, μηχανημάτων και ασκούντες συναφή επαγγέλματα</a:t>
                      </a:r>
                      <a:endParaRPr lang="en-CY" sz="1100" b="0" dirty="0">
                        <a:solidFill>
                          <a:schemeClr val="tx1"/>
                        </a:solidFill>
                        <a:effectLst/>
                      </a:endParaRPr>
                    </a:p>
                    <a:p>
                      <a:pPr algn="just">
                        <a:lnSpc>
                          <a:spcPct val="115000"/>
                        </a:lnSpc>
                        <a:spcAft>
                          <a:spcPts val="800"/>
                        </a:spcAft>
                      </a:pPr>
                      <a:r>
                        <a:rPr lang="el-GR" sz="1100" b="0" dirty="0">
                          <a:solidFill>
                            <a:schemeClr val="tx1"/>
                          </a:solidFill>
                          <a:effectLst/>
                        </a:rPr>
                        <a:t>73  </a:t>
                      </a:r>
                      <a:r>
                        <a:rPr lang="el-GR" sz="1100" b="0" dirty="0" err="1">
                          <a:solidFill>
                            <a:schemeClr val="tx1"/>
                          </a:solidFill>
                          <a:effectLst/>
                        </a:rPr>
                        <a:t>Χρυσοχοί</a:t>
                      </a:r>
                      <a:r>
                        <a:rPr lang="el-GR" sz="1100" b="0" dirty="0">
                          <a:solidFill>
                            <a:schemeClr val="tx1"/>
                          </a:solidFill>
                          <a:effectLst/>
                        </a:rPr>
                        <a:t>, Αγγειοπλάστες, Κεραμοποιοί, Τεχνίτες Χειροτεχνίας, Τυπογράφοι και παρόμοιοι</a:t>
                      </a:r>
                      <a:endParaRPr lang="en-CY" sz="1100" b="0" dirty="0">
                        <a:solidFill>
                          <a:schemeClr val="tx1"/>
                        </a:solidFill>
                        <a:effectLst/>
                      </a:endParaRPr>
                    </a:p>
                    <a:p>
                      <a:pPr algn="just">
                        <a:lnSpc>
                          <a:spcPct val="115000"/>
                        </a:lnSpc>
                        <a:spcAft>
                          <a:spcPts val="800"/>
                        </a:spcAft>
                      </a:pPr>
                      <a:r>
                        <a:rPr lang="el-GR" sz="1100" b="0" dirty="0">
                          <a:solidFill>
                            <a:schemeClr val="tx1"/>
                          </a:solidFill>
                          <a:effectLst/>
                        </a:rPr>
                        <a:t>74 Τεχνικοί Ηλεκτρολογίας και Ηλεκτρονικής</a:t>
                      </a:r>
                      <a:endParaRPr lang="en-CY" sz="1100" b="0" dirty="0">
                        <a:solidFill>
                          <a:schemeClr val="tx1"/>
                        </a:solidFill>
                        <a:effectLst/>
                      </a:endParaRPr>
                    </a:p>
                    <a:p>
                      <a:pPr algn="just">
                        <a:lnSpc>
                          <a:spcPct val="115000"/>
                        </a:lnSpc>
                        <a:spcAft>
                          <a:spcPts val="800"/>
                        </a:spcAft>
                      </a:pPr>
                      <a:r>
                        <a:rPr lang="el-GR" sz="1100" b="0" dirty="0">
                          <a:solidFill>
                            <a:schemeClr val="tx1"/>
                          </a:solidFill>
                          <a:effectLst/>
                        </a:rPr>
                        <a:t>75 Τεχνίτες Επεξεργασίας και παραγωγής τροφίμων, επίπλων, ειδών ένδυσης, υποδημάτων, προϊόντων δέρματος και παρόμοιοι</a:t>
                      </a:r>
                      <a:endParaRPr lang="en-CY" sz="1100" b="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42267" marR="42267" marT="0" marB="0">
                    <a:solidFill>
                      <a:schemeClr val="accent1">
                        <a:lumMod val="20000"/>
                        <a:lumOff val="80000"/>
                      </a:schemeClr>
                    </a:solidFill>
                  </a:tcPr>
                </a:tc>
                <a:extLst>
                  <a:ext uri="{0D108BD9-81ED-4DB2-BD59-A6C34878D82A}">
                    <a16:rowId xmlns:a16="http://schemas.microsoft.com/office/drawing/2014/main" val="968306773"/>
                  </a:ext>
                </a:extLst>
              </a:tr>
              <a:tr h="1360725">
                <a:tc>
                  <a:txBody>
                    <a:bodyPr/>
                    <a:lstStyle/>
                    <a:p>
                      <a:pPr algn="just">
                        <a:lnSpc>
                          <a:spcPct val="115000"/>
                        </a:lnSpc>
                        <a:spcAft>
                          <a:spcPts val="800"/>
                        </a:spcAft>
                      </a:pPr>
                      <a:r>
                        <a:rPr lang="el-GR" sz="1100">
                          <a:effectLst/>
                        </a:rPr>
                        <a:t>8</a:t>
                      </a:r>
                      <a:endParaRPr lang="en-CY" sz="1100">
                        <a:effectLst/>
                        <a:latin typeface="Calibri" panose="020F0502020204030204" pitchFamily="34" charset="0"/>
                        <a:ea typeface="Calibri" panose="020F0502020204030204" pitchFamily="34" charset="0"/>
                        <a:cs typeface="Arial" panose="020B0604020202020204" pitchFamily="34" charset="0"/>
                      </a:endParaRPr>
                    </a:p>
                  </a:txBody>
                  <a:tcPr marL="42267" marR="42267" marT="0" marB="0"/>
                </a:tc>
                <a:tc>
                  <a:txBody>
                    <a:bodyPr/>
                    <a:lstStyle/>
                    <a:p>
                      <a:pPr algn="just">
                        <a:lnSpc>
                          <a:spcPct val="115000"/>
                        </a:lnSpc>
                        <a:spcAft>
                          <a:spcPts val="800"/>
                        </a:spcAft>
                      </a:pPr>
                      <a:r>
                        <a:rPr lang="el-GR" sz="1100" dirty="0">
                          <a:effectLst/>
                        </a:rPr>
                        <a:t>Χειριστές Βιομηχανικών Εγκαταστάσεων, Μηχανημάτων και Εξοπλισμού και Συναρμολογητές</a:t>
                      </a:r>
                      <a:endParaRPr lang="en-CY" sz="1100" dirty="0">
                        <a:effectLst/>
                      </a:endParaRPr>
                    </a:p>
                    <a:p>
                      <a:pPr algn="just">
                        <a:lnSpc>
                          <a:spcPct val="115000"/>
                        </a:lnSpc>
                        <a:spcAft>
                          <a:spcPts val="800"/>
                        </a:spcAft>
                      </a:pPr>
                      <a:r>
                        <a:rPr lang="el-GR" sz="1100" dirty="0">
                          <a:effectLst/>
                        </a:rPr>
                        <a:t>81 Χειριστές σταθερών Βιομηχανικών Εγκαταστάσεων και Μηχανημάτων</a:t>
                      </a:r>
                      <a:endParaRPr lang="en-CY" sz="1100" dirty="0">
                        <a:effectLst/>
                      </a:endParaRPr>
                    </a:p>
                    <a:p>
                      <a:pPr algn="just">
                        <a:lnSpc>
                          <a:spcPct val="115000"/>
                        </a:lnSpc>
                        <a:spcAft>
                          <a:spcPts val="800"/>
                        </a:spcAft>
                      </a:pPr>
                      <a:r>
                        <a:rPr lang="el-GR" sz="1100" dirty="0">
                          <a:effectLst/>
                        </a:rPr>
                        <a:t>82 Συναρμολογητές</a:t>
                      </a:r>
                      <a:endParaRPr lang="en-CY" sz="1100" dirty="0">
                        <a:effectLst/>
                      </a:endParaRPr>
                    </a:p>
                    <a:p>
                      <a:pPr algn="just">
                        <a:lnSpc>
                          <a:spcPct val="115000"/>
                        </a:lnSpc>
                        <a:spcAft>
                          <a:spcPts val="800"/>
                        </a:spcAft>
                      </a:pPr>
                      <a:r>
                        <a:rPr lang="el-GR" sz="1100" dirty="0">
                          <a:effectLst/>
                        </a:rPr>
                        <a:t>83 Οδηγοί Μεταφορικών μέσων και Χειριστές κινητού εξοπλισμού</a:t>
                      </a:r>
                      <a:endParaRPr lang="en-CY" sz="1100" dirty="0">
                        <a:effectLst/>
                        <a:latin typeface="Calibri" panose="020F0502020204030204" pitchFamily="34" charset="0"/>
                        <a:ea typeface="Calibri" panose="020F0502020204030204" pitchFamily="34" charset="0"/>
                        <a:cs typeface="Arial" panose="020B0604020202020204" pitchFamily="34" charset="0"/>
                      </a:endParaRPr>
                    </a:p>
                  </a:txBody>
                  <a:tcPr marL="42267" marR="42267" marT="0" marB="0">
                    <a:solidFill>
                      <a:schemeClr val="accent1">
                        <a:lumMod val="40000"/>
                        <a:lumOff val="60000"/>
                      </a:schemeClr>
                    </a:solidFill>
                  </a:tcPr>
                </a:tc>
                <a:extLst>
                  <a:ext uri="{0D108BD9-81ED-4DB2-BD59-A6C34878D82A}">
                    <a16:rowId xmlns:a16="http://schemas.microsoft.com/office/drawing/2014/main" val="715220935"/>
                  </a:ext>
                </a:extLst>
              </a:tr>
              <a:tr h="2600318">
                <a:tc>
                  <a:txBody>
                    <a:bodyPr/>
                    <a:lstStyle/>
                    <a:p>
                      <a:pPr algn="just">
                        <a:lnSpc>
                          <a:spcPct val="115000"/>
                        </a:lnSpc>
                        <a:spcAft>
                          <a:spcPts val="800"/>
                        </a:spcAft>
                      </a:pPr>
                      <a:r>
                        <a:rPr lang="el-GR" sz="1100">
                          <a:effectLst/>
                        </a:rPr>
                        <a:t>9</a:t>
                      </a:r>
                      <a:endParaRPr lang="en-CY" sz="1100">
                        <a:effectLst/>
                        <a:latin typeface="Calibri" panose="020F0502020204030204" pitchFamily="34" charset="0"/>
                        <a:ea typeface="Calibri" panose="020F0502020204030204" pitchFamily="34" charset="0"/>
                        <a:cs typeface="Arial" panose="020B0604020202020204" pitchFamily="34" charset="0"/>
                      </a:endParaRPr>
                    </a:p>
                  </a:txBody>
                  <a:tcPr marL="42267" marR="42267" marT="0" marB="0"/>
                </a:tc>
                <a:tc>
                  <a:txBody>
                    <a:bodyPr/>
                    <a:lstStyle/>
                    <a:p>
                      <a:pPr algn="just">
                        <a:lnSpc>
                          <a:spcPct val="115000"/>
                        </a:lnSpc>
                        <a:spcAft>
                          <a:spcPts val="800"/>
                        </a:spcAft>
                      </a:pPr>
                      <a:r>
                        <a:rPr lang="el-GR" sz="1100" dirty="0">
                          <a:effectLst/>
                        </a:rPr>
                        <a:t>Ανειδίκευτοι εργάτες Χειρ</a:t>
                      </a:r>
                      <a:r>
                        <a:rPr lang="en-GB" sz="1100" dirty="0">
                          <a:effectLst/>
                        </a:rPr>
                        <a:t>o</a:t>
                      </a:r>
                      <a:r>
                        <a:rPr lang="el-GR" sz="1100" dirty="0">
                          <a:effectLst/>
                        </a:rPr>
                        <a:t>νάκτες και Μικροεπαγγελματίες Καθαριστές και Βοηθοί</a:t>
                      </a:r>
                      <a:endParaRPr lang="en-CY" sz="1100" dirty="0">
                        <a:effectLst/>
                      </a:endParaRPr>
                    </a:p>
                    <a:p>
                      <a:pPr algn="just">
                        <a:lnSpc>
                          <a:spcPct val="115000"/>
                        </a:lnSpc>
                        <a:spcAft>
                          <a:spcPts val="800"/>
                        </a:spcAft>
                      </a:pPr>
                      <a:r>
                        <a:rPr lang="el-GR" sz="1100" dirty="0">
                          <a:effectLst/>
                        </a:rPr>
                        <a:t>91 Καθαριστές και Βοηθοί</a:t>
                      </a:r>
                      <a:endParaRPr lang="en-CY" sz="1100" dirty="0">
                        <a:effectLst/>
                      </a:endParaRPr>
                    </a:p>
                    <a:p>
                      <a:pPr algn="just">
                        <a:lnSpc>
                          <a:spcPct val="115000"/>
                        </a:lnSpc>
                        <a:spcAft>
                          <a:spcPts val="800"/>
                        </a:spcAft>
                      </a:pPr>
                      <a:r>
                        <a:rPr lang="el-GR" sz="1100" dirty="0">
                          <a:effectLst/>
                        </a:rPr>
                        <a:t>92 Ανειδίκευτοι Εργάτες Γεωργίας, Δασών και Αλιείας</a:t>
                      </a:r>
                      <a:endParaRPr lang="en-CY" sz="1100" dirty="0">
                        <a:effectLst/>
                      </a:endParaRPr>
                    </a:p>
                    <a:p>
                      <a:pPr algn="just">
                        <a:lnSpc>
                          <a:spcPct val="115000"/>
                        </a:lnSpc>
                        <a:spcAft>
                          <a:spcPts val="800"/>
                        </a:spcAft>
                      </a:pPr>
                      <a:r>
                        <a:rPr lang="el-GR" sz="1100" dirty="0">
                          <a:effectLst/>
                        </a:rPr>
                        <a:t>93 Ανειδίκευτοι Εργάτες Ορυχείων, Κατασκευών, Μεταποίησης και Μεταφορών</a:t>
                      </a:r>
                      <a:endParaRPr lang="en-CY" sz="1100" dirty="0">
                        <a:effectLst/>
                      </a:endParaRPr>
                    </a:p>
                    <a:p>
                      <a:pPr algn="just">
                        <a:lnSpc>
                          <a:spcPct val="115000"/>
                        </a:lnSpc>
                        <a:spcAft>
                          <a:spcPts val="800"/>
                        </a:spcAft>
                      </a:pPr>
                      <a:r>
                        <a:rPr lang="el-GR" sz="1100" dirty="0">
                          <a:effectLst/>
                        </a:rPr>
                        <a:t>94 Βοηθοί Μάγειρα</a:t>
                      </a:r>
                      <a:endParaRPr lang="en-CY" sz="1100" dirty="0">
                        <a:effectLst/>
                      </a:endParaRPr>
                    </a:p>
                    <a:p>
                      <a:pPr algn="just">
                        <a:lnSpc>
                          <a:spcPct val="115000"/>
                        </a:lnSpc>
                        <a:spcAft>
                          <a:spcPts val="800"/>
                        </a:spcAft>
                      </a:pPr>
                      <a:r>
                        <a:rPr lang="el-GR" sz="1100" dirty="0">
                          <a:effectLst/>
                        </a:rPr>
                        <a:t>95 Πλανόδιοι Πωλητές και </a:t>
                      </a:r>
                      <a:r>
                        <a:rPr lang="el-GR" sz="1100" dirty="0" err="1">
                          <a:effectLst/>
                        </a:rPr>
                        <a:t>Παροχείς</a:t>
                      </a:r>
                      <a:r>
                        <a:rPr lang="el-GR" sz="1100" dirty="0">
                          <a:effectLst/>
                        </a:rPr>
                        <a:t> Υπηρεσιών και ασκούντες συναφή επαγγέλματα</a:t>
                      </a:r>
                      <a:endParaRPr lang="en-CY" sz="1100" dirty="0">
                        <a:effectLst/>
                      </a:endParaRPr>
                    </a:p>
                    <a:p>
                      <a:pPr algn="just">
                        <a:lnSpc>
                          <a:spcPct val="115000"/>
                        </a:lnSpc>
                        <a:spcAft>
                          <a:spcPts val="800"/>
                        </a:spcAft>
                      </a:pPr>
                      <a:r>
                        <a:rPr lang="el-GR" sz="1100" dirty="0">
                          <a:effectLst/>
                        </a:rPr>
                        <a:t>96 Εργάτες αποκομιδής απορριμμάτων και λοιποί ανειδίκευτοι εργάτες </a:t>
                      </a:r>
                      <a:endParaRPr lang="en-CY" sz="1100" dirty="0">
                        <a:effectLst/>
                        <a:latin typeface="Calibri" panose="020F0502020204030204" pitchFamily="34" charset="0"/>
                        <a:ea typeface="Calibri" panose="020F0502020204030204" pitchFamily="34" charset="0"/>
                        <a:cs typeface="Arial" panose="020B0604020202020204" pitchFamily="34" charset="0"/>
                      </a:endParaRPr>
                    </a:p>
                  </a:txBody>
                  <a:tcPr marL="42267" marR="42267" marT="0" marB="0">
                    <a:solidFill>
                      <a:schemeClr val="accent1">
                        <a:lumMod val="20000"/>
                        <a:lumOff val="80000"/>
                      </a:schemeClr>
                    </a:solidFill>
                  </a:tcPr>
                </a:tc>
                <a:extLst>
                  <a:ext uri="{0D108BD9-81ED-4DB2-BD59-A6C34878D82A}">
                    <a16:rowId xmlns:a16="http://schemas.microsoft.com/office/drawing/2014/main" val="3664776114"/>
                  </a:ext>
                </a:extLst>
              </a:tr>
            </a:tbl>
          </a:graphicData>
        </a:graphic>
      </p:graphicFrame>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90459" y="486384"/>
            <a:ext cx="1790288" cy="1663430"/>
          </a:xfrm>
          <a:prstGeom prst="rect">
            <a:avLst/>
          </a:prstGeom>
        </p:spPr>
      </p:pic>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44058" y="2558374"/>
            <a:ext cx="1712480" cy="1167318"/>
          </a:xfrm>
          <a:prstGeom prst="rect">
            <a:avLst/>
          </a:prstGeom>
          <a:effectLst>
            <a:softEdge rad="31750"/>
          </a:effectLst>
        </p:spPr>
      </p:pic>
      <p:pic>
        <p:nvPicPr>
          <p:cNvPr id="6" name="Picture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90459" y="4168837"/>
            <a:ext cx="1790288" cy="1786198"/>
          </a:xfrm>
          <a:prstGeom prst="rect">
            <a:avLst/>
          </a:prstGeom>
        </p:spPr>
      </p:pic>
      <p:sp>
        <p:nvSpPr>
          <p:cNvPr id="2" name="Footer Placeholder 1">
            <a:extLst>
              <a:ext uri="{FF2B5EF4-FFF2-40B4-BE49-F238E27FC236}">
                <a16:creationId xmlns:a16="http://schemas.microsoft.com/office/drawing/2014/main" id="{B7CCADAA-9A44-4DDA-233C-E6662B90A744}"/>
              </a:ext>
            </a:extLst>
          </p:cNvPr>
          <p:cNvSpPr>
            <a:spLocks noGrp="1"/>
          </p:cNvSpPr>
          <p:nvPr>
            <p:ph type="ftr" sz="quarter" idx="11"/>
          </p:nvPr>
        </p:nvSpPr>
        <p:spPr/>
        <p:txBody>
          <a:bodyPr/>
          <a:lstStyle/>
          <a:p>
            <a:r>
              <a:rPr lang="el-GR"/>
              <a:t>Υπηρεσία Συμβουλευτικής &amp; Επαγγελματικής Αγωγής, Οκτώβριος 2026</a:t>
            </a:r>
            <a:endParaRPr lang="en-US" dirty="0"/>
          </a:p>
        </p:txBody>
      </p:sp>
      <p:pic>
        <p:nvPicPr>
          <p:cNvPr id="8" name="Picture 7">
            <a:extLst>
              <a:ext uri="{FF2B5EF4-FFF2-40B4-BE49-F238E27FC236}">
                <a16:creationId xmlns:a16="http://schemas.microsoft.com/office/drawing/2014/main" id="{2DE29A1D-0062-3F75-8DF7-2A5367D1FF00}"/>
              </a:ext>
            </a:extLst>
          </p:cNvPr>
          <p:cNvPicPr>
            <a:picLocks noChangeAspect="1"/>
          </p:cNvPicPr>
          <p:nvPr/>
        </p:nvPicPr>
        <p:blipFill>
          <a:blip r:embed="rId5"/>
          <a:stretch>
            <a:fillRect/>
          </a:stretch>
        </p:blipFill>
        <p:spPr>
          <a:xfrm>
            <a:off x="11239500" y="5495925"/>
            <a:ext cx="952500" cy="1362075"/>
          </a:xfrm>
          <a:prstGeom prst="rect">
            <a:avLst/>
          </a:prstGeom>
        </p:spPr>
      </p:pic>
    </p:spTree>
    <p:extLst>
      <p:ext uri="{BB962C8B-B14F-4D97-AF65-F5344CB8AC3E}">
        <p14:creationId xmlns:p14="http://schemas.microsoft.com/office/powerpoint/2010/main" val="38276600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r>
              <a:rPr lang="el-GR"/>
              <a:t>Υπηρεσία Συμβουλευτικής &amp; Επαγγελματικής Αγωγής, Οκτώβριος 2026</a:t>
            </a:r>
            <a:endParaRPr lang="en-GB" dirty="0"/>
          </a:p>
        </p:txBody>
      </p:sp>
      <p:sp>
        <p:nvSpPr>
          <p:cNvPr id="2" name="Title 1"/>
          <p:cNvSpPr>
            <a:spLocks noGrp="1"/>
          </p:cNvSpPr>
          <p:nvPr>
            <p:ph type="title" idx="4294967295"/>
          </p:nvPr>
        </p:nvSpPr>
        <p:spPr>
          <a:xfrm>
            <a:off x="2080727" y="466531"/>
            <a:ext cx="8851641" cy="2202024"/>
          </a:xfrm>
          <a:solidFill>
            <a:srgbClr val="92D050"/>
          </a:solidFill>
        </p:spPr>
        <p:txBody>
          <a:bodyPr>
            <a:normAutofit fontScale="90000"/>
          </a:bodyPr>
          <a:lstStyle/>
          <a:p>
            <a:pPr algn="ctr"/>
            <a:r>
              <a:rPr lang="el-GR" sz="4200" b="1" dirty="0">
                <a:solidFill>
                  <a:schemeClr val="bg1"/>
                </a:solidFill>
                <a:latin typeface="Arial" panose="020B0604020202020204" pitchFamily="34" charset="0"/>
                <a:cs typeface="Arial" panose="020B0604020202020204" pitchFamily="34" charset="0"/>
              </a:rPr>
              <a:t>ΠΛΗΡΟΦΟΡΗΣΗ:</a:t>
            </a:r>
            <a:br>
              <a:rPr lang="el-GR" sz="4200" b="1" dirty="0">
                <a:solidFill>
                  <a:schemeClr val="bg1"/>
                </a:solidFill>
                <a:latin typeface="Arial" panose="020B0604020202020204" pitchFamily="34" charset="0"/>
                <a:cs typeface="Arial" panose="020B0604020202020204" pitchFamily="34" charset="0"/>
              </a:rPr>
            </a:br>
            <a:r>
              <a:rPr lang="el-GR" sz="4200" b="1" dirty="0">
                <a:solidFill>
                  <a:schemeClr val="bg1"/>
                </a:solidFill>
                <a:latin typeface="Arial" panose="020B0604020202020204" pitchFamily="34" charset="0"/>
                <a:cs typeface="Arial" panose="020B0604020202020204" pitchFamily="34" charset="0"/>
              </a:rPr>
              <a:t>ΛΥΚΕΙΟ</a:t>
            </a:r>
            <a:br>
              <a:rPr lang="el-GR" sz="4200" b="1" dirty="0">
                <a:solidFill>
                  <a:schemeClr val="bg1"/>
                </a:solidFill>
                <a:latin typeface="Arial" panose="020B0604020202020204" pitchFamily="34" charset="0"/>
                <a:cs typeface="Arial" panose="020B0604020202020204" pitchFamily="34" charset="0"/>
              </a:rPr>
            </a:br>
            <a:r>
              <a:rPr lang="el-GR" b="1" dirty="0">
                <a:solidFill>
                  <a:prstClr val="black"/>
                </a:solidFill>
              </a:rPr>
              <a:t>Τρόπος Καταρτισμού </a:t>
            </a:r>
            <a:br>
              <a:rPr lang="el-GR" b="1" dirty="0">
                <a:solidFill>
                  <a:prstClr val="black"/>
                </a:solidFill>
              </a:rPr>
            </a:br>
            <a:r>
              <a:rPr lang="el-GR" b="1" dirty="0">
                <a:solidFill>
                  <a:prstClr val="black"/>
                </a:solidFill>
              </a:rPr>
              <a:t>Προγράμματος  Μαθημάτων </a:t>
            </a:r>
            <a:endParaRPr lang="en-US" sz="4200" b="1" dirty="0">
              <a:solidFill>
                <a:schemeClr val="bg1"/>
              </a:solidFill>
              <a:latin typeface="Arial" panose="020B0604020202020204" pitchFamily="34" charset="0"/>
              <a:cs typeface="Arial" panose="020B0604020202020204" pitchFamily="34" charset="0"/>
            </a:endParaRPr>
          </a:p>
        </p:txBody>
      </p:sp>
      <p:graphicFrame>
        <p:nvGraphicFramePr>
          <p:cNvPr id="10" name="Content Placeholder 2">
            <a:extLst>
              <a:ext uri="{FF2B5EF4-FFF2-40B4-BE49-F238E27FC236}">
                <a16:creationId xmlns:a16="http://schemas.microsoft.com/office/drawing/2014/main" id="{2F6A6C5B-19F2-DB84-B858-354FAD52D939}"/>
              </a:ext>
            </a:extLst>
          </p:cNvPr>
          <p:cNvGraphicFramePr>
            <a:graphicFrameLocks noGrp="1"/>
          </p:cNvGraphicFramePr>
          <p:nvPr>
            <p:ph idx="4294967295"/>
          </p:nvPr>
        </p:nvGraphicFramePr>
        <p:xfrm>
          <a:off x="1922106" y="3014598"/>
          <a:ext cx="9486900" cy="24114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6">
            <a:extLst>
              <a:ext uri="{FF2B5EF4-FFF2-40B4-BE49-F238E27FC236}">
                <a16:creationId xmlns:a16="http://schemas.microsoft.com/office/drawing/2014/main" id="{03097A68-81F8-6FD6-57DE-4A51A04FE075}"/>
              </a:ext>
            </a:extLst>
          </p:cNvPr>
          <p:cNvPicPr>
            <a:picLocks noChangeAspect="1"/>
          </p:cNvPicPr>
          <p:nvPr/>
        </p:nvPicPr>
        <p:blipFill>
          <a:blip r:embed="rId8"/>
          <a:stretch>
            <a:fillRect/>
          </a:stretch>
        </p:blipFill>
        <p:spPr>
          <a:xfrm>
            <a:off x="-1" y="-1"/>
            <a:ext cx="1446245" cy="2039205"/>
          </a:xfrm>
          <a:prstGeom prst="rect">
            <a:avLst/>
          </a:prstGeom>
        </p:spPr>
      </p:pic>
    </p:spTree>
    <p:extLst>
      <p:ext uri="{BB962C8B-B14F-4D97-AF65-F5344CB8AC3E}">
        <p14:creationId xmlns:p14="http://schemas.microsoft.com/office/powerpoint/2010/main" val="3606190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idx="4294967295"/>
          </p:nvPr>
        </p:nvSpPr>
        <p:spPr>
          <a:xfrm>
            <a:off x="1194318" y="0"/>
            <a:ext cx="10997682" cy="942392"/>
          </a:xfrm>
          <a:solidFill>
            <a:srgbClr val="AAE571"/>
          </a:solidFill>
        </p:spPr>
        <p:txBody>
          <a:bodyPr>
            <a:normAutofit fontScale="90000"/>
          </a:bodyPr>
          <a:lstStyle/>
          <a:p>
            <a:pPr algn="ctr">
              <a:spcBef>
                <a:spcPts val="1000"/>
              </a:spcBef>
              <a:buClr>
                <a:srgbClr val="797B7E"/>
              </a:buClr>
              <a:buSzPct val="80000"/>
              <a:defRPr/>
            </a:pPr>
            <a:r>
              <a:rPr lang="el-GR" altLang="en-US" b="1" dirty="0">
                <a:solidFill>
                  <a:schemeClr val="tx1"/>
                </a:solidFill>
              </a:rPr>
              <a:t/>
            </a:r>
            <a:br>
              <a:rPr lang="el-GR" altLang="en-US" b="1" dirty="0">
                <a:solidFill>
                  <a:schemeClr val="tx1"/>
                </a:solidFill>
              </a:rPr>
            </a:br>
            <a:r>
              <a:rPr lang="en-US" altLang="en-US" b="1" dirty="0">
                <a:solidFill>
                  <a:schemeClr val="tx1"/>
                </a:solidFill>
              </a:rPr>
              <a:t/>
            </a:r>
            <a:br>
              <a:rPr lang="en-US" altLang="en-US" b="1" dirty="0">
                <a:solidFill>
                  <a:schemeClr val="tx1"/>
                </a:solidFill>
              </a:rPr>
            </a:br>
            <a:r>
              <a:rPr lang="en-US" altLang="en-US" b="1" dirty="0">
                <a:solidFill>
                  <a:schemeClr val="tx1"/>
                </a:solidFill>
              </a:rPr>
              <a:t/>
            </a:r>
            <a:br>
              <a:rPr lang="en-US" altLang="en-US" b="1" dirty="0">
                <a:solidFill>
                  <a:schemeClr val="tx1"/>
                </a:solidFill>
              </a:rPr>
            </a:br>
            <a:r>
              <a:rPr lang="en-US" altLang="en-US" b="1" dirty="0"/>
              <a:t/>
            </a:r>
            <a:br>
              <a:rPr lang="en-US" altLang="en-US" b="1" dirty="0"/>
            </a:br>
            <a:r>
              <a:rPr lang="en-US" altLang="en-US" b="1" dirty="0"/>
              <a:t/>
            </a:r>
            <a:br>
              <a:rPr lang="en-US" altLang="en-US" b="1" dirty="0"/>
            </a:br>
            <a:r>
              <a:rPr lang="en-US" altLang="en-US" b="1" dirty="0"/>
              <a:t/>
            </a:r>
            <a:br>
              <a:rPr lang="en-US" altLang="en-US" b="1" dirty="0"/>
            </a:br>
            <a:r>
              <a:rPr lang="en-US" altLang="en-US" b="1" dirty="0"/>
              <a:t/>
            </a:r>
            <a:br>
              <a:rPr lang="en-US" altLang="en-US" b="1" dirty="0"/>
            </a:br>
            <a:r>
              <a:rPr lang="el-GR" altLang="en-US" b="1" dirty="0"/>
              <a:t/>
            </a:r>
            <a:br>
              <a:rPr lang="el-GR" altLang="en-US" b="1" dirty="0"/>
            </a:br>
            <a:r>
              <a:rPr lang="el-GR" altLang="en-US" b="1" dirty="0"/>
              <a:t/>
            </a:r>
            <a:br>
              <a:rPr lang="el-GR" altLang="en-US" b="1" dirty="0"/>
            </a:br>
            <a:r>
              <a:rPr lang="el-GR" altLang="en-US" sz="3600" b="1" dirty="0">
                <a:effectLst>
                  <a:outerShdw blurRad="38100" dist="38100" dir="2700000" algn="tl">
                    <a:srgbClr val="000000">
                      <a:alpha val="43137"/>
                    </a:srgbClr>
                  </a:outerShdw>
                </a:effectLst>
              </a:rPr>
              <a:t>ΛΥΚΕΙΟ: </a:t>
            </a:r>
            <a:r>
              <a:rPr lang="el-GR" altLang="en-US" sz="3600" b="1" i="1" dirty="0">
                <a:effectLst>
                  <a:outerShdw blurRad="38100" dist="38100" dir="2700000" algn="tl">
                    <a:srgbClr val="000000">
                      <a:alpha val="43137"/>
                    </a:srgbClr>
                  </a:outerShdw>
                </a:effectLst>
              </a:rPr>
              <a:t>Οι μαθητές της Γ΄ Γυμνασίου καλούνται να επιλέξουν:</a:t>
            </a:r>
            <a:r>
              <a:rPr lang="en-US" altLang="en-US" sz="3600" b="1" i="1" dirty="0">
                <a:effectLst>
                  <a:outerShdw blurRad="38100" dist="38100" dir="2700000" algn="tl">
                    <a:srgbClr val="000000">
                      <a:alpha val="43137"/>
                    </a:srgbClr>
                  </a:outerShdw>
                </a:effectLst>
              </a:rPr>
              <a:t/>
            </a:r>
            <a:br>
              <a:rPr lang="en-US" altLang="en-US" sz="3600" b="1" i="1" dirty="0">
                <a:effectLst>
                  <a:outerShdw blurRad="38100" dist="38100" dir="2700000" algn="tl">
                    <a:srgbClr val="000000">
                      <a:alpha val="43137"/>
                    </a:srgbClr>
                  </a:outerShdw>
                </a:effectLst>
              </a:rPr>
            </a:br>
            <a:r>
              <a:rPr lang="en-US" altLang="en-US" b="1" dirty="0"/>
              <a:t/>
            </a:r>
            <a:br>
              <a:rPr lang="en-US" altLang="en-US" b="1" dirty="0"/>
            </a:br>
            <a:r>
              <a:rPr lang="el-GR" altLang="en-US" b="1" dirty="0">
                <a:solidFill>
                  <a:schemeClr val="tx1"/>
                </a:solidFill>
              </a:rPr>
              <a:t/>
            </a:r>
            <a:br>
              <a:rPr lang="el-GR" altLang="en-US" b="1" dirty="0">
                <a:solidFill>
                  <a:schemeClr val="tx1"/>
                </a:solidFill>
              </a:rPr>
            </a:br>
            <a:r>
              <a:rPr lang="el-GR" altLang="en-US" b="1" dirty="0">
                <a:solidFill>
                  <a:schemeClr val="tx1"/>
                </a:solidFill>
              </a:rPr>
              <a:t/>
            </a:r>
            <a:br>
              <a:rPr lang="el-GR" altLang="en-US" b="1" dirty="0">
                <a:solidFill>
                  <a:schemeClr val="tx1"/>
                </a:solidFill>
              </a:rPr>
            </a:br>
            <a:r>
              <a:rPr lang="el-GR" altLang="en-US" b="1" dirty="0">
                <a:solidFill>
                  <a:schemeClr val="tx1"/>
                </a:solidFill>
              </a:rPr>
              <a:t/>
            </a:r>
            <a:br>
              <a:rPr lang="el-GR" altLang="en-US" b="1" dirty="0">
                <a:solidFill>
                  <a:schemeClr val="tx1"/>
                </a:solidFill>
              </a:rPr>
            </a:br>
            <a:r>
              <a:rPr lang="el-GR" altLang="en-US" b="1" dirty="0">
                <a:solidFill>
                  <a:schemeClr val="tx1"/>
                </a:solidFill>
              </a:rPr>
              <a:t/>
            </a:r>
            <a:br>
              <a:rPr lang="el-GR" altLang="en-US" b="1" dirty="0">
                <a:solidFill>
                  <a:schemeClr val="tx1"/>
                </a:solidFill>
              </a:rPr>
            </a:br>
            <a:r>
              <a:rPr lang="el-GR" altLang="en-US" b="1" dirty="0">
                <a:solidFill>
                  <a:schemeClr val="tx1"/>
                </a:solidFill>
              </a:rPr>
              <a:t/>
            </a:r>
            <a:br>
              <a:rPr lang="el-GR" altLang="en-US" b="1" dirty="0">
                <a:solidFill>
                  <a:schemeClr val="tx1"/>
                </a:solidFill>
              </a:rPr>
            </a:br>
            <a:r>
              <a:rPr lang="el-GR" altLang="en-US" b="1" dirty="0">
                <a:solidFill>
                  <a:schemeClr val="tx1"/>
                </a:solidFill>
              </a:rPr>
              <a:t/>
            </a:r>
            <a:br>
              <a:rPr lang="el-GR" altLang="en-US" b="1" dirty="0">
                <a:solidFill>
                  <a:schemeClr val="tx1"/>
                </a:solidFill>
              </a:rPr>
            </a:br>
            <a:r>
              <a:rPr lang="el-GR" altLang="en-US" b="1" dirty="0">
                <a:solidFill>
                  <a:schemeClr val="tx1"/>
                </a:solidFill>
              </a:rPr>
              <a:t>          </a:t>
            </a:r>
            <a:br>
              <a:rPr lang="el-GR" altLang="en-US" b="1" dirty="0">
                <a:solidFill>
                  <a:schemeClr val="tx1"/>
                </a:solidFill>
              </a:rPr>
            </a:br>
            <a:r>
              <a:rPr lang="el-GR" altLang="en-US" sz="2700" dirty="0">
                <a:solidFill>
                  <a:schemeClr val="bg1"/>
                </a:solidFill>
              </a:rPr>
              <a:t>ΛΥΚΕΙΟ: </a:t>
            </a:r>
            <a:r>
              <a:rPr lang="el-GR" altLang="en-US" sz="2700" i="1" dirty="0">
                <a:solidFill>
                  <a:schemeClr val="bg1"/>
                </a:solidFill>
                <a:ea typeface="+mn-ea"/>
                <a:cs typeface="+mn-cs"/>
              </a:rPr>
              <a:t>Οι </a:t>
            </a:r>
            <a:r>
              <a:rPr lang="el-GR" altLang="en-US" sz="2700" i="1" dirty="0" err="1">
                <a:solidFill>
                  <a:schemeClr val="bg1"/>
                </a:solidFill>
                <a:ea typeface="+mn-ea"/>
                <a:cs typeface="+mn-cs"/>
              </a:rPr>
              <a:t>μαθητες</a:t>
            </a:r>
            <a:r>
              <a:rPr lang="el-GR" altLang="en-US" sz="2700" i="1" dirty="0">
                <a:solidFill>
                  <a:schemeClr val="bg1"/>
                </a:solidFill>
                <a:ea typeface="+mn-ea"/>
                <a:cs typeface="+mn-cs"/>
              </a:rPr>
              <a:t> της γ΄ </a:t>
            </a:r>
            <a:r>
              <a:rPr lang="el-GR" altLang="en-US" sz="2700" i="1" dirty="0" err="1">
                <a:solidFill>
                  <a:schemeClr val="bg1"/>
                </a:solidFill>
                <a:ea typeface="+mn-ea"/>
                <a:cs typeface="+mn-cs"/>
              </a:rPr>
              <a:t>γυμνασιου</a:t>
            </a:r>
            <a:r>
              <a:rPr lang="el-GR" altLang="en-US" sz="2700" i="1" dirty="0">
                <a:solidFill>
                  <a:schemeClr val="bg1"/>
                </a:solidFill>
                <a:ea typeface="+mn-ea"/>
                <a:cs typeface="+mn-cs"/>
              </a:rPr>
              <a:t> </a:t>
            </a:r>
            <a:r>
              <a:rPr lang="el-GR" altLang="en-US" sz="2700" i="1" dirty="0" err="1">
                <a:solidFill>
                  <a:schemeClr val="bg1"/>
                </a:solidFill>
                <a:ea typeface="+mn-ea"/>
                <a:cs typeface="+mn-cs"/>
              </a:rPr>
              <a:t>καλουνται</a:t>
            </a:r>
            <a:r>
              <a:rPr lang="el-GR" altLang="en-US" sz="2700" i="1" dirty="0">
                <a:solidFill>
                  <a:schemeClr val="bg1"/>
                </a:solidFill>
                <a:ea typeface="+mn-ea"/>
                <a:cs typeface="+mn-cs"/>
              </a:rPr>
              <a:t> να </a:t>
            </a:r>
            <a:r>
              <a:rPr lang="el-GR" altLang="en-US" sz="2700" i="1" dirty="0" err="1">
                <a:solidFill>
                  <a:schemeClr val="bg1"/>
                </a:solidFill>
                <a:ea typeface="+mn-ea"/>
                <a:cs typeface="+mn-cs"/>
              </a:rPr>
              <a:t>επιλεξουν</a:t>
            </a:r>
            <a:r>
              <a:rPr lang="el-GR" altLang="en-US" sz="2700" i="1" dirty="0">
                <a:solidFill>
                  <a:schemeClr val="bg1"/>
                </a:solidFill>
                <a:ea typeface="+mn-ea"/>
                <a:cs typeface="+mn-cs"/>
              </a:rPr>
              <a:t>:</a:t>
            </a:r>
            <a:r>
              <a:rPr lang="en-US" altLang="en-US" sz="2700" i="1" dirty="0">
                <a:solidFill>
                  <a:schemeClr val="bg1"/>
                </a:solidFill>
                <a:ea typeface="+mn-ea"/>
                <a:cs typeface="+mn-cs"/>
              </a:rPr>
              <a:t/>
            </a:r>
            <a:br>
              <a:rPr lang="en-US" altLang="en-US" sz="2700" i="1" dirty="0">
                <a:solidFill>
                  <a:schemeClr val="bg1"/>
                </a:solidFill>
                <a:ea typeface="+mn-ea"/>
                <a:cs typeface="+mn-cs"/>
              </a:rPr>
            </a:br>
            <a:endParaRPr lang="en-US" altLang="en-US" sz="2700" dirty="0">
              <a:solidFill>
                <a:schemeClr val="bg1"/>
              </a:solidFill>
            </a:endParaRPr>
          </a:p>
        </p:txBody>
      </p:sp>
      <p:sp>
        <p:nvSpPr>
          <p:cNvPr id="6147" name="Content Placeholder 2"/>
          <p:cNvSpPr>
            <a:spLocks noGrp="1"/>
          </p:cNvSpPr>
          <p:nvPr>
            <p:ph idx="4294967295"/>
          </p:nvPr>
        </p:nvSpPr>
        <p:spPr>
          <a:xfrm>
            <a:off x="0" y="688975"/>
            <a:ext cx="12192000" cy="6169025"/>
          </a:xfrm>
          <a:solidFill>
            <a:schemeClr val="bg1"/>
          </a:solidFill>
        </p:spPr>
        <p:txBody>
          <a:bodyPr rtlCol="0">
            <a:normAutofit fontScale="47500" lnSpcReduction="20000"/>
          </a:bodyPr>
          <a:lstStyle/>
          <a:p>
            <a:pPr marL="0" indent="0" algn="ctr" eaLnBrk="1" fontAlgn="auto" hangingPunct="1">
              <a:spcAft>
                <a:spcPts val="0"/>
              </a:spcAft>
              <a:buFont typeface="Arial" pitchFamily="34" charset="0"/>
              <a:buNone/>
              <a:defRPr/>
            </a:pPr>
            <a:endParaRPr lang="en-US" altLang="en-US" sz="5000" b="1" dirty="0">
              <a:solidFill>
                <a:schemeClr val="bg1"/>
              </a:solidFill>
              <a:effectLst>
                <a:outerShdw blurRad="38100" dist="38100" dir="2700000" algn="tl">
                  <a:srgbClr val="000000">
                    <a:alpha val="43137"/>
                  </a:srgbClr>
                </a:outerShdw>
              </a:effectLst>
            </a:endParaRPr>
          </a:p>
          <a:p>
            <a:pPr marL="0" indent="0" algn="ctr" eaLnBrk="1" fontAlgn="auto" hangingPunct="1">
              <a:spcAft>
                <a:spcPts val="0"/>
              </a:spcAft>
              <a:buFont typeface="Arial" pitchFamily="34" charset="0"/>
              <a:buNone/>
              <a:defRPr/>
            </a:pPr>
            <a:r>
              <a:rPr lang="el-GR" altLang="en-US" sz="6200" b="1" dirty="0">
                <a:effectLst>
                  <a:outerShdw blurRad="38100" dist="38100" dir="2700000" algn="tl">
                    <a:srgbClr val="000000">
                      <a:alpha val="43137"/>
                    </a:srgbClr>
                  </a:outerShdw>
                </a:effectLst>
              </a:rPr>
              <a:t>1 από τις 4 Ομάδες Μαθημάτων Προσανατολισμού (ΟΜΠ)</a:t>
            </a:r>
          </a:p>
          <a:p>
            <a:pPr marL="0" indent="0" algn="ctr" eaLnBrk="1" fontAlgn="auto" hangingPunct="1">
              <a:spcAft>
                <a:spcPts val="0"/>
              </a:spcAft>
              <a:buFont typeface="Arial" pitchFamily="34" charset="0"/>
              <a:buNone/>
              <a:defRPr/>
            </a:pPr>
            <a:r>
              <a:rPr lang="el-GR" altLang="en-US" sz="6200" b="1" i="1" dirty="0"/>
              <a:t>στην Α΄ Λυκείου</a:t>
            </a:r>
          </a:p>
          <a:p>
            <a:pPr marL="0" indent="0" algn="ctr" eaLnBrk="1" fontAlgn="auto" hangingPunct="1">
              <a:spcAft>
                <a:spcPts val="0"/>
              </a:spcAft>
              <a:buFont typeface="Arial" pitchFamily="34" charset="0"/>
              <a:buNone/>
              <a:defRPr/>
            </a:pPr>
            <a:r>
              <a:rPr lang="el-GR" altLang="en-US" sz="6200" dirty="0"/>
              <a:t>2 μαθήματα με 2 επιπλέον διδακτικές περιόδους (κκ + 2 έξτρα)</a:t>
            </a:r>
          </a:p>
          <a:p>
            <a:pPr marL="0" indent="0" eaLnBrk="1" fontAlgn="auto" hangingPunct="1">
              <a:spcAft>
                <a:spcPts val="0"/>
              </a:spcAft>
              <a:buFont typeface="Arial" pitchFamily="34" charset="0"/>
              <a:buNone/>
              <a:defRPr/>
            </a:pPr>
            <a:r>
              <a:rPr lang="el-GR" altLang="en-US" sz="6200" dirty="0"/>
              <a:t>                                                  </a:t>
            </a:r>
          </a:p>
          <a:p>
            <a:pPr marL="182880" indent="-182880" algn="ctr" eaLnBrk="1" fontAlgn="auto" hangingPunct="1">
              <a:spcAft>
                <a:spcPts val="0"/>
              </a:spcAft>
              <a:buFont typeface="Arial" charset="0"/>
              <a:buNone/>
              <a:defRPr/>
            </a:pPr>
            <a:r>
              <a:rPr lang="el-GR" altLang="en-US" sz="6200" dirty="0"/>
              <a:t> Οδηγούν σε συναφείς </a:t>
            </a:r>
            <a:r>
              <a:rPr lang="el-GR" altLang="en-US" sz="6200" b="1" dirty="0">
                <a:effectLst>
                  <a:outerShdw blurRad="38100" dist="38100" dir="2700000" algn="tl">
                    <a:srgbClr val="000000">
                      <a:alpha val="43137"/>
                    </a:srgbClr>
                  </a:outerShdw>
                </a:effectLst>
              </a:rPr>
              <a:t>Κατευθύνσεις</a:t>
            </a:r>
            <a:r>
              <a:rPr lang="el-GR" altLang="en-US" sz="6200" b="1" dirty="0"/>
              <a:t> (6)</a:t>
            </a:r>
          </a:p>
          <a:p>
            <a:pPr marL="182880" indent="-182880" algn="ctr" eaLnBrk="1" fontAlgn="auto" hangingPunct="1">
              <a:spcAft>
                <a:spcPts val="0"/>
              </a:spcAft>
              <a:buFont typeface="Arial" charset="0"/>
              <a:buNone/>
              <a:defRPr/>
            </a:pPr>
            <a:r>
              <a:rPr lang="el-GR" altLang="en-US" sz="6200" b="1" i="1" dirty="0"/>
              <a:t>στη Β΄ &amp; Γ΄ Λυκείου</a:t>
            </a:r>
          </a:p>
          <a:p>
            <a:pPr marL="182880" indent="-182880" algn="ctr" eaLnBrk="1" fontAlgn="auto" hangingPunct="1">
              <a:spcAft>
                <a:spcPts val="0"/>
              </a:spcAft>
              <a:buFont typeface="Arial" charset="0"/>
              <a:buNone/>
              <a:defRPr/>
            </a:pPr>
            <a:endParaRPr lang="el-GR" altLang="en-US" sz="6200" dirty="0"/>
          </a:p>
          <a:p>
            <a:pPr marL="182880" indent="-182880" algn="ctr" eaLnBrk="1" fontAlgn="auto" hangingPunct="1">
              <a:spcAft>
                <a:spcPts val="0"/>
              </a:spcAft>
              <a:buFont typeface="Arial" charset="0"/>
              <a:buNone/>
              <a:defRPr/>
            </a:pPr>
            <a:r>
              <a:rPr lang="el-GR" altLang="en-US" sz="6200" dirty="0"/>
              <a:t>Δίνουν την ευκαιρία επιλογής </a:t>
            </a:r>
          </a:p>
          <a:p>
            <a:pPr marL="182880" indent="-182880" algn="ctr" eaLnBrk="1" fontAlgn="auto" hangingPunct="1">
              <a:spcAft>
                <a:spcPts val="0"/>
              </a:spcAft>
              <a:buFont typeface="Arial" charset="0"/>
              <a:buNone/>
              <a:defRPr/>
            </a:pPr>
            <a:r>
              <a:rPr lang="el-GR" altLang="en-US" sz="6200" dirty="0"/>
              <a:t>Συγκεκριμένων/ου</a:t>
            </a:r>
          </a:p>
          <a:p>
            <a:pPr marL="182880" indent="-182880" algn="ctr" eaLnBrk="1" fontAlgn="auto" hangingPunct="1">
              <a:spcAft>
                <a:spcPts val="0"/>
              </a:spcAft>
              <a:buFont typeface="Arial" charset="0"/>
              <a:buNone/>
              <a:defRPr/>
            </a:pPr>
            <a:r>
              <a:rPr lang="el-GR" altLang="en-US" sz="6200" b="1" dirty="0">
                <a:effectLst>
                  <a:outerShdw blurRad="38100" dist="38100" dir="2700000" algn="tl">
                    <a:srgbClr val="000000">
                      <a:alpha val="43137"/>
                    </a:srgbClr>
                  </a:outerShdw>
                </a:effectLst>
              </a:rPr>
              <a:t>Πλαισίων Πρόσβασης/Επιστημονικού Πεδίου</a:t>
            </a:r>
          </a:p>
          <a:p>
            <a:pPr marL="182880" indent="-182880" algn="ctr" eaLnBrk="1" fontAlgn="auto" hangingPunct="1">
              <a:spcAft>
                <a:spcPts val="0"/>
              </a:spcAft>
              <a:buFont typeface="Arial" charset="0"/>
              <a:buNone/>
              <a:defRPr/>
            </a:pPr>
            <a:r>
              <a:rPr lang="el-GR" altLang="en-US" sz="6200" dirty="0"/>
              <a:t>για </a:t>
            </a:r>
          </a:p>
          <a:p>
            <a:pPr marL="182880" indent="-182880" algn="ctr" eaLnBrk="1" fontAlgn="auto" hangingPunct="1">
              <a:spcAft>
                <a:spcPts val="0"/>
              </a:spcAft>
              <a:buFont typeface="Arial" charset="0"/>
              <a:buNone/>
              <a:defRPr/>
            </a:pPr>
            <a:r>
              <a:rPr lang="el-GR" altLang="en-US" sz="6200" dirty="0"/>
              <a:t>τις </a:t>
            </a:r>
            <a:r>
              <a:rPr lang="el-GR" altLang="en-US" sz="6200" b="1" dirty="0" err="1">
                <a:effectLst>
                  <a:outerShdw blurRad="38100" dist="38100" dir="2700000" algn="tl">
                    <a:srgbClr val="000000">
                      <a:alpha val="43137"/>
                    </a:srgbClr>
                  </a:outerShdw>
                </a:effectLst>
              </a:rPr>
              <a:t>Παγκύπριες</a:t>
            </a:r>
            <a:r>
              <a:rPr lang="el-GR" altLang="en-US" sz="6200" b="1" dirty="0">
                <a:effectLst>
                  <a:outerShdw blurRad="38100" dist="38100" dir="2700000" algn="tl">
                    <a:srgbClr val="000000">
                      <a:alpha val="43137"/>
                    </a:srgbClr>
                  </a:outerShdw>
                </a:effectLst>
              </a:rPr>
              <a:t> Εξετάσεις </a:t>
            </a:r>
          </a:p>
          <a:p>
            <a:pPr marL="182880" indent="-182880" algn="ctr" eaLnBrk="1" fontAlgn="auto" hangingPunct="1">
              <a:spcAft>
                <a:spcPts val="0"/>
              </a:spcAft>
              <a:buFont typeface="Arial" charset="0"/>
              <a:buNone/>
              <a:defRPr/>
            </a:pPr>
            <a:r>
              <a:rPr lang="el-GR" altLang="en-US" sz="7000" b="1" dirty="0">
                <a:effectLst>
                  <a:outerShdw blurRad="38100" dist="38100" dir="2700000" algn="tl">
                    <a:srgbClr val="000000">
                      <a:alpha val="43137"/>
                    </a:srgbClr>
                  </a:outerShdw>
                </a:effectLst>
              </a:rPr>
              <a:t>(Δημόσια Ανώτερη Εκπαίδευση Κύπρου &amp; Ελλάδας)</a:t>
            </a:r>
            <a:endParaRPr lang="en-US" altLang="en-US" sz="7000" b="1" dirty="0">
              <a:effectLst>
                <a:outerShdw blurRad="38100" dist="38100" dir="2700000" algn="tl">
                  <a:srgbClr val="000000">
                    <a:alpha val="43137"/>
                  </a:srgbClr>
                </a:outerShdw>
              </a:effectLst>
            </a:endParaRPr>
          </a:p>
        </p:txBody>
      </p:sp>
      <p:sp>
        <p:nvSpPr>
          <p:cNvPr id="5" name="Right Arrow 4"/>
          <p:cNvSpPr/>
          <p:nvPr/>
        </p:nvSpPr>
        <p:spPr>
          <a:xfrm rot="5400000">
            <a:off x="5723072" y="2251380"/>
            <a:ext cx="357188" cy="4762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l-GR" dirty="0"/>
              <a:t> </a:t>
            </a:r>
            <a:endParaRPr lang="en-US" dirty="0"/>
          </a:p>
        </p:txBody>
      </p:sp>
      <p:sp>
        <p:nvSpPr>
          <p:cNvPr id="7" name="Right Arrow 6"/>
          <p:cNvSpPr/>
          <p:nvPr/>
        </p:nvSpPr>
        <p:spPr>
          <a:xfrm rot="5400000">
            <a:off x="5723072" y="3597092"/>
            <a:ext cx="357187" cy="4762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l-GR" dirty="0"/>
              <a:t> </a:t>
            </a:r>
            <a:endParaRPr lang="en-US" dirty="0"/>
          </a:p>
        </p:txBody>
      </p:sp>
      <p:pic>
        <p:nvPicPr>
          <p:cNvPr id="4" name="Picture 3">
            <a:extLst>
              <a:ext uri="{FF2B5EF4-FFF2-40B4-BE49-F238E27FC236}">
                <a16:creationId xmlns:a16="http://schemas.microsoft.com/office/drawing/2014/main" id="{4CA887B7-2161-FC65-6E19-AF9DD03C718E}"/>
              </a:ext>
            </a:extLst>
          </p:cNvPr>
          <p:cNvPicPr>
            <a:picLocks noChangeAspect="1"/>
          </p:cNvPicPr>
          <p:nvPr/>
        </p:nvPicPr>
        <p:blipFill>
          <a:blip r:embed="rId2"/>
          <a:stretch>
            <a:fillRect/>
          </a:stretch>
        </p:blipFill>
        <p:spPr>
          <a:xfrm>
            <a:off x="0" y="0"/>
            <a:ext cx="1194318" cy="1683988"/>
          </a:xfrm>
          <a:prstGeom prst="rect">
            <a:avLst/>
          </a:prstGeom>
        </p:spPr>
      </p:pic>
      <p:sp>
        <p:nvSpPr>
          <p:cNvPr id="2" name="Footer Placeholder 1">
            <a:extLst>
              <a:ext uri="{FF2B5EF4-FFF2-40B4-BE49-F238E27FC236}">
                <a16:creationId xmlns:a16="http://schemas.microsoft.com/office/drawing/2014/main" id="{C051AE1D-FE87-9060-CAD5-E201A16E1C43}"/>
              </a:ext>
            </a:extLst>
          </p:cNvPr>
          <p:cNvSpPr>
            <a:spLocks noGrp="1"/>
          </p:cNvSpPr>
          <p:nvPr>
            <p:ph type="ftr" sz="quarter" idx="11"/>
          </p:nvPr>
        </p:nvSpPr>
        <p:spPr>
          <a:xfrm rot="16200000">
            <a:off x="-1874836" y="4612625"/>
            <a:ext cx="4114800" cy="365125"/>
          </a:xfrm>
        </p:spPr>
        <p:txBody>
          <a:bodyPr/>
          <a:lstStyle/>
          <a:p>
            <a:r>
              <a:rPr lang="el-GR" dirty="0"/>
              <a:t>Υπηρεσία Συμβουλευτικής &amp; Επαγγελματικής Αγωγής, Οκτώβριος 2026</a:t>
            </a:r>
            <a:endParaRPr lang="en-US" dirty="0"/>
          </a:p>
        </p:txBody>
      </p:sp>
    </p:spTree>
    <p:extLst>
      <p:ext uri="{BB962C8B-B14F-4D97-AF65-F5344CB8AC3E}">
        <p14:creationId xmlns:p14="http://schemas.microsoft.com/office/powerpoint/2010/main" val="1067555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childTnLst>
                                    <p:set>
                                      <p:cBhvr>
                                        <p:cTn id="6" dur="1" fill="hold">
                                          <p:stCondLst>
                                            <p:cond delay="0"/>
                                          </p:stCondLst>
                                        </p:cTn>
                                        <p:tgtEl>
                                          <p:spTgt spid="6147">
                                            <p:txEl>
                                              <p:pRg st="5" end="5"/>
                                            </p:txEl>
                                          </p:spTgt>
                                        </p:tgtEl>
                                        <p:attrNameLst>
                                          <p:attrName>style.visibility</p:attrName>
                                        </p:attrNameLst>
                                      </p:cBhvr>
                                      <p:to>
                                        <p:strVal val="visible"/>
                                      </p:to>
                                    </p:set>
                                    <p:anim calcmode="lin" valueType="num">
                                      <p:cBhvr>
                                        <p:cTn id="7" dur="1000" fill="hold"/>
                                        <p:tgtEl>
                                          <p:spTgt spid="6147">
                                            <p:txEl>
                                              <p:pRg st="5" end="5"/>
                                            </p:txEl>
                                          </p:spTgt>
                                        </p:tgtEl>
                                        <p:attrNameLst>
                                          <p:attrName>ppt_w</p:attrName>
                                        </p:attrNameLst>
                                      </p:cBhvr>
                                      <p:tavLst>
                                        <p:tav tm="0">
                                          <p:val>
                                            <p:fltVal val="0"/>
                                          </p:val>
                                        </p:tav>
                                        <p:tav tm="100000">
                                          <p:val>
                                            <p:strVal val="#ppt_w"/>
                                          </p:val>
                                        </p:tav>
                                      </p:tavLst>
                                    </p:anim>
                                    <p:anim calcmode="lin" valueType="num">
                                      <p:cBhvr>
                                        <p:cTn id="8" dur="1000" fill="hold"/>
                                        <p:tgtEl>
                                          <p:spTgt spid="6147">
                                            <p:txEl>
                                              <p:pRg st="5" end="5"/>
                                            </p:txEl>
                                          </p:spTgt>
                                        </p:tgtEl>
                                        <p:attrNameLst>
                                          <p:attrName>ppt_h</p:attrName>
                                        </p:attrNameLst>
                                      </p:cBhvr>
                                      <p:tavLst>
                                        <p:tav tm="0">
                                          <p:val>
                                            <p:fltVal val="0"/>
                                          </p:val>
                                        </p:tav>
                                        <p:tav tm="100000">
                                          <p:val>
                                            <p:strVal val="#ppt_h"/>
                                          </p:val>
                                        </p:tav>
                                      </p:tavLst>
                                    </p:anim>
                                    <p:anim calcmode="lin" valueType="num">
                                      <p:cBhvr>
                                        <p:cTn id="9" dur="1000" fill="hold"/>
                                        <p:tgtEl>
                                          <p:spTgt spid="6147">
                                            <p:txEl>
                                              <p:pRg st="5" end="5"/>
                                            </p:txEl>
                                          </p:spTgt>
                                        </p:tgtEl>
                                        <p:attrNameLst>
                                          <p:attrName>style.rotation</p:attrName>
                                        </p:attrNameLst>
                                      </p:cBhvr>
                                      <p:tavLst>
                                        <p:tav tm="0">
                                          <p:val>
                                            <p:fltVal val="90"/>
                                          </p:val>
                                        </p:tav>
                                        <p:tav tm="100000">
                                          <p:val>
                                            <p:fltVal val="0"/>
                                          </p:val>
                                        </p:tav>
                                      </p:tavLst>
                                    </p:anim>
                                    <p:animEffect transition="in" filter="fade">
                                      <p:cBhvr>
                                        <p:cTn id="10" dur="1000"/>
                                        <p:tgtEl>
                                          <p:spTgt spid="6147">
                                            <p:txEl>
                                              <p:pRg st="5" end="5"/>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6147">
                                            <p:txEl>
                                              <p:pRg st="6" end="6"/>
                                            </p:txEl>
                                          </p:spTgt>
                                        </p:tgtEl>
                                        <p:attrNameLst>
                                          <p:attrName>style.visibility</p:attrName>
                                        </p:attrNameLst>
                                      </p:cBhvr>
                                      <p:to>
                                        <p:strVal val="visible"/>
                                      </p:to>
                                    </p:set>
                                    <p:anim calcmode="lin" valueType="num">
                                      <p:cBhvr>
                                        <p:cTn id="13" dur="1000" fill="hold"/>
                                        <p:tgtEl>
                                          <p:spTgt spid="6147">
                                            <p:txEl>
                                              <p:pRg st="6" end="6"/>
                                            </p:txEl>
                                          </p:spTgt>
                                        </p:tgtEl>
                                        <p:attrNameLst>
                                          <p:attrName>ppt_w</p:attrName>
                                        </p:attrNameLst>
                                      </p:cBhvr>
                                      <p:tavLst>
                                        <p:tav tm="0">
                                          <p:val>
                                            <p:fltVal val="0"/>
                                          </p:val>
                                        </p:tav>
                                        <p:tav tm="100000">
                                          <p:val>
                                            <p:strVal val="#ppt_w"/>
                                          </p:val>
                                        </p:tav>
                                      </p:tavLst>
                                    </p:anim>
                                    <p:anim calcmode="lin" valueType="num">
                                      <p:cBhvr>
                                        <p:cTn id="14" dur="1000" fill="hold"/>
                                        <p:tgtEl>
                                          <p:spTgt spid="6147">
                                            <p:txEl>
                                              <p:pRg st="6" end="6"/>
                                            </p:txEl>
                                          </p:spTgt>
                                        </p:tgtEl>
                                        <p:attrNameLst>
                                          <p:attrName>ppt_h</p:attrName>
                                        </p:attrNameLst>
                                      </p:cBhvr>
                                      <p:tavLst>
                                        <p:tav tm="0">
                                          <p:val>
                                            <p:fltVal val="0"/>
                                          </p:val>
                                        </p:tav>
                                        <p:tav tm="100000">
                                          <p:val>
                                            <p:strVal val="#ppt_h"/>
                                          </p:val>
                                        </p:tav>
                                      </p:tavLst>
                                    </p:anim>
                                    <p:anim calcmode="lin" valueType="num">
                                      <p:cBhvr>
                                        <p:cTn id="15" dur="1000" fill="hold"/>
                                        <p:tgtEl>
                                          <p:spTgt spid="6147">
                                            <p:txEl>
                                              <p:pRg st="6" end="6"/>
                                            </p:txEl>
                                          </p:spTgt>
                                        </p:tgtEl>
                                        <p:attrNameLst>
                                          <p:attrName>style.rotation</p:attrName>
                                        </p:attrNameLst>
                                      </p:cBhvr>
                                      <p:tavLst>
                                        <p:tav tm="0">
                                          <p:val>
                                            <p:fltVal val="90"/>
                                          </p:val>
                                        </p:tav>
                                        <p:tav tm="100000">
                                          <p:val>
                                            <p:fltVal val="0"/>
                                          </p:val>
                                        </p:tav>
                                      </p:tavLst>
                                    </p:anim>
                                    <p:animEffect transition="in" filter="fade">
                                      <p:cBhvr>
                                        <p:cTn id="16" dur="1000"/>
                                        <p:tgtEl>
                                          <p:spTgt spid="6147">
                                            <p:txEl>
                                              <p:pRg st="6" end="6"/>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31" presetClass="entr" presetSubtype="0" fill="hold" nodeType="clickEffect">
                                  <p:stCondLst>
                                    <p:cond delay="0"/>
                                  </p:stCondLst>
                                  <p:childTnLst>
                                    <p:set>
                                      <p:cBhvr>
                                        <p:cTn id="20" dur="1" fill="hold">
                                          <p:stCondLst>
                                            <p:cond delay="0"/>
                                          </p:stCondLst>
                                        </p:cTn>
                                        <p:tgtEl>
                                          <p:spTgt spid="6147">
                                            <p:txEl>
                                              <p:pRg st="8" end="8"/>
                                            </p:txEl>
                                          </p:spTgt>
                                        </p:tgtEl>
                                        <p:attrNameLst>
                                          <p:attrName>style.visibility</p:attrName>
                                        </p:attrNameLst>
                                      </p:cBhvr>
                                      <p:to>
                                        <p:strVal val="visible"/>
                                      </p:to>
                                    </p:set>
                                    <p:anim calcmode="lin" valueType="num">
                                      <p:cBhvr>
                                        <p:cTn id="21" dur="1000" fill="hold"/>
                                        <p:tgtEl>
                                          <p:spTgt spid="6147">
                                            <p:txEl>
                                              <p:pRg st="8" end="8"/>
                                            </p:txEl>
                                          </p:spTgt>
                                        </p:tgtEl>
                                        <p:attrNameLst>
                                          <p:attrName>ppt_w</p:attrName>
                                        </p:attrNameLst>
                                      </p:cBhvr>
                                      <p:tavLst>
                                        <p:tav tm="0">
                                          <p:val>
                                            <p:fltVal val="0"/>
                                          </p:val>
                                        </p:tav>
                                        <p:tav tm="100000">
                                          <p:val>
                                            <p:strVal val="#ppt_w"/>
                                          </p:val>
                                        </p:tav>
                                      </p:tavLst>
                                    </p:anim>
                                    <p:anim calcmode="lin" valueType="num">
                                      <p:cBhvr>
                                        <p:cTn id="22" dur="1000" fill="hold"/>
                                        <p:tgtEl>
                                          <p:spTgt spid="6147">
                                            <p:txEl>
                                              <p:pRg st="8" end="8"/>
                                            </p:txEl>
                                          </p:spTgt>
                                        </p:tgtEl>
                                        <p:attrNameLst>
                                          <p:attrName>ppt_h</p:attrName>
                                        </p:attrNameLst>
                                      </p:cBhvr>
                                      <p:tavLst>
                                        <p:tav tm="0">
                                          <p:val>
                                            <p:fltVal val="0"/>
                                          </p:val>
                                        </p:tav>
                                        <p:tav tm="100000">
                                          <p:val>
                                            <p:strVal val="#ppt_h"/>
                                          </p:val>
                                        </p:tav>
                                      </p:tavLst>
                                    </p:anim>
                                    <p:anim calcmode="lin" valueType="num">
                                      <p:cBhvr>
                                        <p:cTn id="23" dur="1000" fill="hold"/>
                                        <p:tgtEl>
                                          <p:spTgt spid="6147">
                                            <p:txEl>
                                              <p:pRg st="8" end="8"/>
                                            </p:txEl>
                                          </p:spTgt>
                                        </p:tgtEl>
                                        <p:attrNameLst>
                                          <p:attrName>style.rotation</p:attrName>
                                        </p:attrNameLst>
                                      </p:cBhvr>
                                      <p:tavLst>
                                        <p:tav tm="0">
                                          <p:val>
                                            <p:fltVal val="90"/>
                                          </p:val>
                                        </p:tav>
                                        <p:tav tm="100000">
                                          <p:val>
                                            <p:fltVal val="0"/>
                                          </p:val>
                                        </p:tav>
                                      </p:tavLst>
                                    </p:anim>
                                    <p:animEffect transition="in" filter="fade">
                                      <p:cBhvr>
                                        <p:cTn id="24" dur="1000"/>
                                        <p:tgtEl>
                                          <p:spTgt spid="6147">
                                            <p:txEl>
                                              <p:pRg st="8" end="8"/>
                                            </p:txEl>
                                          </p:spTgt>
                                        </p:tgtEl>
                                      </p:cBhvr>
                                    </p:animEffect>
                                  </p:childTnLst>
                                </p:cTn>
                              </p:par>
                              <p:par>
                                <p:cTn id="25" presetID="31" presetClass="entr" presetSubtype="0" fill="hold" nodeType="withEffect">
                                  <p:stCondLst>
                                    <p:cond delay="0"/>
                                  </p:stCondLst>
                                  <p:childTnLst>
                                    <p:set>
                                      <p:cBhvr>
                                        <p:cTn id="26" dur="1" fill="hold">
                                          <p:stCondLst>
                                            <p:cond delay="0"/>
                                          </p:stCondLst>
                                        </p:cTn>
                                        <p:tgtEl>
                                          <p:spTgt spid="6147">
                                            <p:txEl>
                                              <p:pRg st="9" end="9"/>
                                            </p:txEl>
                                          </p:spTgt>
                                        </p:tgtEl>
                                        <p:attrNameLst>
                                          <p:attrName>style.visibility</p:attrName>
                                        </p:attrNameLst>
                                      </p:cBhvr>
                                      <p:to>
                                        <p:strVal val="visible"/>
                                      </p:to>
                                    </p:set>
                                    <p:anim calcmode="lin" valueType="num">
                                      <p:cBhvr>
                                        <p:cTn id="27" dur="1000" fill="hold"/>
                                        <p:tgtEl>
                                          <p:spTgt spid="6147">
                                            <p:txEl>
                                              <p:pRg st="9" end="9"/>
                                            </p:txEl>
                                          </p:spTgt>
                                        </p:tgtEl>
                                        <p:attrNameLst>
                                          <p:attrName>ppt_w</p:attrName>
                                        </p:attrNameLst>
                                      </p:cBhvr>
                                      <p:tavLst>
                                        <p:tav tm="0">
                                          <p:val>
                                            <p:fltVal val="0"/>
                                          </p:val>
                                        </p:tav>
                                        <p:tav tm="100000">
                                          <p:val>
                                            <p:strVal val="#ppt_w"/>
                                          </p:val>
                                        </p:tav>
                                      </p:tavLst>
                                    </p:anim>
                                    <p:anim calcmode="lin" valueType="num">
                                      <p:cBhvr>
                                        <p:cTn id="28" dur="1000" fill="hold"/>
                                        <p:tgtEl>
                                          <p:spTgt spid="6147">
                                            <p:txEl>
                                              <p:pRg st="9" end="9"/>
                                            </p:txEl>
                                          </p:spTgt>
                                        </p:tgtEl>
                                        <p:attrNameLst>
                                          <p:attrName>ppt_h</p:attrName>
                                        </p:attrNameLst>
                                      </p:cBhvr>
                                      <p:tavLst>
                                        <p:tav tm="0">
                                          <p:val>
                                            <p:fltVal val="0"/>
                                          </p:val>
                                        </p:tav>
                                        <p:tav tm="100000">
                                          <p:val>
                                            <p:strVal val="#ppt_h"/>
                                          </p:val>
                                        </p:tav>
                                      </p:tavLst>
                                    </p:anim>
                                    <p:anim calcmode="lin" valueType="num">
                                      <p:cBhvr>
                                        <p:cTn id="29" dur="1000" fill="hold"/>
                                        <p:tgtEl>
                                          <p:spTgt spid="6147">
                                            <p:txEl>
                                              <p:pRg st="9" end="9"/>
                                            </p:txEl>
                                          </p:spTgt>
                                        </p:tgtEl>
                                        <p:attrNameLst>
                                          <p:attrName>style.rotation</p:attrName>
                                        </p:attrNameLst>
                                      </p:cBhvr>
                                      <p:tavLst>
                                        <p:tav tm="0">
                                          <p:val>
                                            <p:fltVal val="90"/>
                                          </p:val>
                                        </p:tav>
                                        <p:tav tm="100000">
                                          <p:val>
                                            <p:fltVal val="0"/>
                                          </p:val>
                                        </p:tav>
                                      </p:tavLst>
                                    </p:anim>
                                    <p:animEffect transition="in" filter="fade">
                                      <p:cBhvr>
                                        <p:cTn id="30" dur="1000"/>
                                        <p:tgtEl>
                                          <p:spTgt spid="6147">
                                            <p:txEl>
                                              <p:pRg st="9" end="9"/>
                                            </p:txEl>
                                          </p:spTgt>
                                        </p:tgtEl>
                                      </p:cBhvr>
                                    </p:animEffect>
                                  </p:childTnLst>
                                </p:cTn>
                              </p:par>
                              <p:par>
                                <p:cTn id="31" presetID="31" presetClass="entr" presetSubtype="0" fill="hold" nodeType="withEffect">
                                  <p:stCondLst>
                                    <p:cond delay="0"/>
                                  </p:stCondLst>
                                  <p:childTnLst>
                                    <p:set>
                                      <p:cBhvr>
                                        <p:cTn id="32" dur="1" fill="hold">
                                          <p:stCondLst>
                                            <p:cond delay="0"/>
                                          </p:stCondLst>
                                        </p:cTn>
                                        <p:tgtEl>
                                          <p:spTgt spid="6147">
                                            <p:txEl>
                                              <p:pRg st="10" end="10"/>
                                            </p:txEl>
                                          </p:spTgt>
                                        </p:tgtEl>
                                        <p:attrNameLst>
                                          <p:attrName>style.visibility</p:attrName>
                                        </p:attrNameLst>
                                      </p:cBhvr>
                                      <p:to>
                                        <p:strVal val="visible"/>
                                      </p:to>
                                    </p:set>
                                    <p:anim calcmode="lin" valueType="num">
                                      <p:cBhvr>
                                        <p:cTn id="33" dur="1000" fill="hold"/>
                                        <p:tgtEl>
                                          <p:spTgt spid="6147">
                                            <p:txEl>
                                              <p:pRg st="10" end="10"/>
                                            </p:txEl>
                                          </p:spTgt>
                                        </p:tgtEl>
                                        <p:attrNameLst>
                                          <p:attrName>ppt_w</p:attrName>
                                        </p:attrNameLst>
                                      </p:cBhvr>
                                      <p:tavLst>
                                        <p:tav tm="0">
                                          <p:val>
                                            <p:fltVal val="0"/>
                                          </p:val>
                                        </p:tav>
                                        <p:tav tm="100000">
                                          <p:val>
                                            <p:strVal val="#ppt_w"/>
                                          </p:val>
                                        </p:tav>
                                      </p:tavLst>
                                    </p:anim>
                                    <p:anim calcmode="lin" valueType="num">
                                      <p:cBhvr>
                                        <p:cTn id="34" dur="1000" fill="hold"/>
                                        <p:tgtEl>
                                          <p:spTgt spid="6147">
                                            <p:txEl>
                                              <p:pRg st="10" end="10"/>
                                            </p:txEl>
                                          </p:spTgt>
                                        </p:tgtEl>
                                        <p:attrNameLst>
                                          <p:attrName>ppt_h</p:attrName>
                                        </p:attrNameLst>
                                      </p:cBhvr>
                                      <p:tavLst>
                                        <p:tav tm="0">
                                          <p:val>
                                            <p:fltVal val="0"/>
                                          </p:val>
                                        </p:tav>
                                        <p:tav tm="100000">
                                          <p:val>
                                            <p:strVal val="#ppt_h"/>
                                          </p:val>
                                        </p:tav>
                                      </p:tavLst>
                                    </p:anim>
                                    <p:anim calcmode="lin" valueType="num">
                                      <p:cBhvr>
                                        <p:cTn id="35" dur="1000" fill="hold"/>
                                        <p:tgtEl>
                                          <p:spTgt spid="6147">
                                            <p:txEl>
                                              <p:pRg st="10" end="10"/>
                                            </p:txEl>
                                          </p:spTgt>
                                        </p:tgtEl>
                                        <p:attrNameLst>
                                          <p:attrName>style.rotation</p:attrName>
                                        </p:attrNameLst>
                                      </p:cBhvr>
                                      <p:tavLst>
                                        <p:tav tm="0">
                                          <p:val>
                                            <p:fltVal val="90"/>
                                          </p:val>
                                        </p:tav>
                                        <p:tav tm="100000">
                                          <p:val>
                                            <p:fltVal val="0"/>
                                          </p:val>
                                        </p:tav>
                                      </p:tavLst>
                                    </p:anim>
                                    <p:animEffect transition="in" filter="fade">
                                      <p:cBhvr>
                                        <p:cTn id="36" dur="1000"/>
                                        <p:tgtEl>
                                          <p:spTgt spid="6147">
                                            <p:txEl>
                                              <p:pRg st="10" end="10"/>
                                            </p:txEl>
                                          </p:spTgt>
                                        </p:tgtEl>
                                      </p:cBhvr>
                                    </p:animEffect>
                                  </p:childTnLst>
                                </p:cTn>
                              </p:par>
                              <p:par>
                                <p:cTn id="37" presetID="31" presetClass="entr" presetSubtype="0" fill="hold" nodeType="withEffect">
                                  <p:stCondLst>
                                    <p:cond delay="0"/>
                                  </p:stCondLst>
                                  <p:childTnLst>
                                    <p:set>
                                      <p:cBhvr>
                                        <p:cTn id="38" dur="1" fill="hold">
                                          <p:stCondLst>
                                            <p:cond delay="0"/>
                                          </p:stCondLst>
                                        </p:cTn>
                                        <p:tgtEl>
                                          <p:spTgt spid="6147">
                                            <p:txEl>
                                              <p:pRg st="11" end="11"/>
                                            </p:txEl>
                                          </p:spTgt>
                                        </p:tgtEl>
                                        <p:attrNameLst>
                                          <p:attrName>style.visibility</p:attrName>
                                        </p:attrNameLst>
                                      </p:cBhvr>
                                      <p:to>
                                        <p:strVal val="visible"/>
                                      </p:to>
                                    </p:set>
                                    <p:anim calcmode="lin" valueType="num">
                                      <p:cBhvr>
                                        <p:cTn id="39" dur="1000" fill="hold"/>
                                        <p:tgtEl>
                                          <p:spTgt spid="6147">
                                            <p:txEl>
                                              <p:pRg st="11" end="11"/>
                                            </p:txEl>
                                          </p:spTgt>
                                        </p:tgtEl>
                                        <p:attrNameLst>
                                          <p:attrName>ppt_w</p:attrName>
                                        </p:attrNameLst>
                                      </p:cBhvr>
                                      <p:tavLst>
                                        <p:tav tm="0">
                                          <p:val>
                                            <p:fltVal val="0"/>
                                          </p:val>
                                        </p:tav>
                                        <p:tav tm="100000">
                                          <p:val>
                                            <p:strVal val="#ppt_w"/>
                                          </p:val>
                                        </p:tav>
                                      </p:tavLst>
                                    </p:anim>
                                    <p:anim calcmode="lin" valueType="num">
                                      <p:cBhvr>
                                        <p:cTn id="40" dur="1000" fill="hold"/>
                                        <p:tgtEl>
                                          <p:spTgt spid="6147">
                                            <p:txEl>
                                              <p:pRg st="11" end="11"/>
                                            </p:txEl>
                                          </p:spTgt>
                                        </p:tgtEl>
                                        <p:attrNameLst>
                                          <p:attrName>ppt_h</p:attrName>
                                        </p:attrNameLst>
                                      </p:cBhvr>
                                      <p:tavLst>
                                        <p:tav tm="0">
                                          <p:val>
                                            <p:fltVal val="0"/>
                                          </p:val>
                                        </p:tav>
                                        <p:tav tm="100000">
                                          <p:val>
                                            <p:strVal val="#ppt_h"/>
                                          </p:val>
                                        </p:tav>
                                      </p:tavLst>
                                    </p:anim>
                                    <p:anim calcmode="lin" valueType="num">
                                      <p:cBhvr>
                                        <p:cTn id="41" dur="1000" fill="hold"/>
                                        <p:tgtEl>
                                          <p:spTgt spid="6147">
                                            <p:txEl>
                                              <p:pRg st="11" end="11"/>
                                            </p:txEl>
                                          </p:spTgt>
                                        </p:tgtEl>
                                        <p:attrNameLst>
                                          <p:attrName>style.rotation</p:attrName>
                                        </p:attrNameLst>
                                      </p:cBhvr>
                                      <p:tavLst>
                                        <p:tav tm="0">
                                          <p:val>
                                            <p:fltVal val="90"/>
                                          </p:val>
                                        </p:tav>
                                        <p:tav tm="100000">
                                          <p:val>
                                            <p:fltVal val="0"/>
                                          </p:val>
                                        </p:tav>
                                      </p:tavLst>
                                    </p:anim>
                                    <p:animEffect transition="in" filter="fade">
                                      <p:cBhvr>
                                        <p:cTn id="42" dur="1000"/>
                                        <p:tgtEl>
                                          <p:spTgt spid="6147">
                                            <p:txEl>
                                              <p:pRg st="11" end="11"/>
                                            </p:txEl>
                                          </p:spTgt>
                                        </p:tgtEl>
                                      </p:cBhvr>
                                    </p:animEffect>
                                  </p:childTnLst>
                                </p:cTn>
                              </p:par>
                              <p:par>
                                <p:cTn id="43" presetID="31" presetClass="entr" presetSubtype="0" fill="hold" nodeType="withEffect">
                                  <p:stCondLst>
                                    <p:cond delay="0"/>
                                  </p:stCondLst>
                                  <p:childTnLst>
                                    <p:set>
                                      <p:cBhvr>
                                        <p:cTn id="44" dur="1" fill="hold">
                                          <p:stCondLst>
                                            <p:cond delay="0"/>
                                          </p:stCondLst>
                                        </p:cTn>
                                        <p:tgtEl>
                                          <p:spTgt spid="6147">
                                            <p:txEl>
                                              <p:pRg st="12" end="12"/>
                                            </p:txEl>
                                          </p:spTgt>
                                        </p:tgtEl>
                                        <p:attrNameLst>
                                          <p:attrName>style.visibility</p:attrName>
                                        </p:attrNameLst>
                                      </p:cBhvr>
                                      <p:to>
                                        <p:strVal val="visible"/>
                                      </p:to>
                                    </p:set>
                                    <p:anim calcmode="lin" valueType="num">
                                      <p:cBhvr>
                                        <p:cTn id="45" dur="1000" fill="hold"/>
                                        <p:tgtEl>
                                          <p:spTgt spid="6147">
                                            <p:txEl>
                                              <p:pRg st="12" end="12"/>
                                            </p:txEl>
                                          </p:spTgt>
                                        </p:tgtEl>
                                        <p:attrNameLst>
                                          <p:attrName>ppt_w</p:attrName>
                                        </p:attrNameLst>
                                      </p:cBhvr>
                                      <p:tavLst>
                                        <p:tav tm="0">
                                          <p:val>
                                            <p:fltVal val="0"/>
                                          </p:val>
                                        </p:tav>
                                        <p:tav tm="100000">
                                          <p:val>
                                            <p:strVal val="#ppt_w"/>
                                          </p:val>
                                        </p:tav>
                                      </p:tavLst>
                                    </p:anim>
                                    <p:anim calcmode="lin" valueType="num">
                                      <p:cBhvr>
                                        <p:cTn id="46" dur="1000" fill="hold"/>
                                        <p:tgtEl>
                                          <p:spTgt spid="6147">
                                            <p:txEl>
                                              <p:pRg st="12" end="12"/>
                                            </p:txEl>
                                          </p:spTgt>
                                        </p:tgtEl>
                                        <p:attrNameLst>
                                          <p:attrName>ppt_h</p:attrName>
                                        </p:attrNameLst>
                                      </p:cBhvr>
                                      <p:tavLst>
                                        <p:tav tm="0">
                                          <p:val>
                                            <p:fltVal val="0"/>
                                          </p:val>
                                        </p:tav>
                                        <p:tav tm="100000">
                                          <p:val>
                                            <p:strVal val="#ppt_h"/>
                                          </p:val>
                                        </p:tav>
                                      </p:tavLst>
                                    </p:anim>
                                    <p:anim calcmode="lin" valueType="num">
                                      <p:cBhvr>
                                        <p:cTn id="47" dur="1000" fill="hold"/>
                                        <p:tgtEl>
                                          <p:spTgt spid="6147">
                                            <p:txEl>
                                              <p:pRg st="12" end="12"/>
                                            </p:txEl>
                                          </p:spTgt>
                                        </p:tgtEl>
                                        <p:attrNameLst>
                                          <p:attrName>style.rotation</p:attrName>
                                        </p:attrNameLst>
                                      </p:cBhvr>
                                      <p:tavLst>
                                        <p:tav tm="0">
                                          <p:val>
                                            <p:fltVal val="90"/>
                                          </p:val>
                                        </p:tav>
                                        <p:tav tm="100000">
                                          <p:val>
                                            <p:fltVal val="0"/>
                                          </p:val>
                                        </p:tav>
                                      </p:tavLst>
                                    </p:anim>
                                    <p:animEffect transition="in" filter="fade">
                                      <p:cBhvr>
                                        <p:cTn id="48" dur="1000"/>
                                        <p:tgtEl>
                                          <p:spTgt spid="6147">
                                            <p:txEl>
                                              <p:pRg st="12" end="12"/>
                                            </p:txEl>
                                          </p:spTgt>
                                        </p:tgtEl>
                                      </p:cBhvr>
                                    </p:animEffect>
                                  </p:childTnLst>
                                </p:cTn>
                              </p:par>
                              <p:par>
                                <p:cTn id="49" presetID="31" presetClass="entr" presetSubtype="0" fill="hold" nodeType="withEffect">
                                  <p:stCondLst>
                                    <p:cond delay="0"/>
                                  </p:stCondLst>
                                  <p:childTnLst>
                                    <p:set>
                                      <p:cBhvr>
                                        <p:cTn id="50" dur="1" fill="hold">
                                          <p:stCondLst>
                                            <p:cond delay="0"/>
                                          </p:stCondLst>
                                        </p:cTn>
                                        <p:tgtEl>
                                          <p:spTgt spid="6147">
                                            <p:txEl>
                                              <p:pRg st="13" end="13"/>
                                            </p:txEl>
                                          </p:spTgt>
                                        </p:tgtEl>
                                        <p:attrNameLst>
                                          <p:attrName>style.visibility</p:attrName>
                                        </p:attrNameLst>
                                      </p:cBhvr>
                                      <p:to>
                                        <p:strVal val="visible"/>
                                      </p:to>
                                    </p:set>
                                    <p:anim calcmode="lin" valueType="num">
                                      <p:cBhvr>
                                        <p:cTn id="51" dur="1000" fill="hold"/>
                                        <p:tgtEl>
                                          <p:spTgt spid="6147">
                                            <p:txEl>
                                              <p:pRg st="13" end="13"/>
                                            </p:txEl>
                                          </p:spTgt>
                                        </p:tgtEl>
                                        <p:attrNameLst>
                                          <p:attrName>ppt_w</p:attrName>
                                        </p:attrNameLst>
                                      </p:cBhvr>
                                      <p:tavLst>
                                        <p:tav tm="0">
                                          <p:val>
                                            <p:fltVal val="0"/>
                                          </p:val>
                                        </p:tav>
                                        <p:tav tm="100000">
                                          <p:val>
                                            <p:strVal val="#ppt_w"/>
                                          </p:val>
                                        </p:tav>
                                      </p:tavLst>
                                    </p:anim>
                                    <p:anim calcmode="lin" valueType="num">
                                      <p:cBhvr>
                                        <p:cTn id="52" dur="1000" fill="hold"/>
                                        <p:tgtEl>
                                          <p:spTgt spid="6147">
                                            <p:txEl>
                                              <p:pRg st="13" end="13"/>
                                            </p:txEl>
                                          </p:spTgt>
                                        </p:tgtEl>
                                        <p:attrNameLst>
                                          <p:attrName>ppt_h</p:attrName>
                                        </p:attrNameLst>
                                      </p:cBhvr>
                                      <p:tavLst>
                                        <p:tav tm="0">
                                          <p:val>
                                            <p:fltVal val="0"/>
                                          </p:val>
                                        </p:tav>
                                        <p:tav tm="100000">
                                          <p:val>
                                            <p:strVal val="#ppt_h"/>
                                          </p:val>
                                        </p:tav>
                                      </p:tavLst>
                                    </p:anim>
                                    <p:anim calcmode="lin" valueType="num">
                                      <p:cBhvr>
                                        <p:cTn id="53" dur="1000" fill="hold"/>
                                        <p:tgtEl>
                                          <p:spTgt spid="6147">
                                            <p:txEl>
                                              <p:pRg st="13" end="13"/>
                                            </p:txEl>
                                          </p:spTgt>
                                        </p:tgtEl>
                                        <p:attrNameLst>
                                          <p:attrName>style.rotation</p:attrName>
                                        </p:attrNameLst>
                                      </p:cBhvr>
                                      <p:tavLst>
                                        <p:tav tm="0">
                                          <p:val>
                                            <p:fltVal val="90"/>
                                          </p:val>
                                        </p:tav>
                                        <p:tav tm="100000">
                                          <p:val>
                                            <p:fltVal val="0"/>
                                          </p:val>
                                        </p:tav>
                                      </p:tavLst>
                                    </p:anim>
                                    <p:animEffect transition="in" filter="fade">
                                      <p:cBhvr>
                                        <p:cTn id="54" dur="1000"/>
                                        <p:tgtEl>
                                          <p:spTgt spid="6147">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ED730E8-3CFF-FF1A-FA8A-058500BEE16D}"/>
              </a:ext>
            </a:extLst>
          </p:cNvPr>
          <p:cNvPicPr>
            <a:picLocks noChangeAspect="1"/>
          </p:cNvPicPr>
          <p:nvPr/>
        </p:nvPicPr>
        <p:blipFill>
          <a:blip r:embed="rId3"/>
          <a:stretch>
            <a:fillRect/>
          </a:stretch>
        </p:blipFill>
        <p:spPr>
          <a:xfrm>
            <a:off x="-1" y="-1"/>
            <a:ext cx="1446245" cy="2039205"/>
          </a:xfrm>
          <a:prstGeom prst="rect">
            <a:avLst/>
          </a:prstGeom>
        </p:spPr>
      </p:pic>
      <p:sp>
        <p:nvSpPr>
          <p:cNvPr id="49188" name="Rectangle 36"/>
          <p:cNvSpPr>
            <a:spLocks noGrp="1"/>
          </p:cNvSpPr>
          <p:nvPr>
            <p:ph type="title"/>
          </p:nvPr>
        </p:nvSpPr>
        <p:spPr bwMode="auto">
          <a:xfrm>
            <a:off x="886135" y="-12142"/>
            <a:ext cx="10668000" cy="994122"/>
          </a:xfrm>
          <a:noFill/>
        </p:spPr>
        <p:txBody>
          <a:bodyPr vert="horz" wrap="square" lIns="91440" tIns="45720" rIns="91440" bIns="45720" numCol="1" rtlCol="0" anchor="ctr" anchorCtr="0" compatLnSpc="1">
            <a:prstTxWarp prst="textNoShape">
              <a:avLst/>
            </a:prstTxWarp>
            <a:noAutofit/>
          </a:bodyPr>
          <a:lstStyle/>
          <a:p>
            <a:pPr algn="ctr"/>
            <a:r>
              <a:rPr lang="el-GR" sz="2800" dirty="0">
                <a:latin typeface="+mn-lt"/>
                <a:cs typeface="Arial" panose="020B0604020202020204" pitchFamily="34" charset="0"/>
              </a:rPr>
              <a:t>ΚΑΤΗΓΟΡΙΕΣ ΜΑΘΗΜΑΤΩΝ ΚΑΙ ΠΕΡΙΟΔΟΙ ΔΙΔΑΣΚΑΛΙΑΣ </a:t>
            </a:r>
            <a:r>
              <a:rPr lang="en-US" sz="2800" dirty="0">
                <a:latin typeface="+mn-lt"/>
                <a:cs typeface="Arial" panose="020B0604020202020204" pitchFamily="34" charset="0"/>
              </a:rPr>
              <a:t/>
            </a:r>
            <a:br>
              <a:rPr lang="en-US" sz="2800" dirty="0">
                <a:latin typeface="+mn-lt"/>
                <a:cs typeface="Arial" panose="020B0604020202020204" pitchFamily="34" charset="0"/>
              </a:rPr>
            </a:br>
            <a:r>
              <a:rPr lang="el-GR" sz="2800" dirty="0">
                <a:latin typeface="+mn-lt"/>
                <a:cs typeface="Arial" panose="020B0604020202020204" pitchFamily="34" charset="0"/>
              </a:rPr>
              <a:t>ΑΝΑ ΤΑΞΗ ΣΤΟ ΛΥΚΕΙΟ </a:t>
            </a:r>
          </a:p>
        </p:txBody>
      </p:sp>
      <p:graphicFrame>
        <p:nvGraphicFramePr>
          <p:cNvPr id="49190" name="Group 38"/>
          <p:cNvGraphicFramePr>
            <a:graphicFrameLocks noGrp="1"/>
          </p:cNvGraphicFramePr>
          <p:nvPr>
            <p:ph type="tbl" idx="1"/>
            <p:extLst>
              <p:ext uri="{D42A27DB-BD31-4B8C-83A1-F6EECF244321}">
                <p14:modId xmlns:p14="http://schemas.microsoft.com/office/powerpoint/2010/main" val="587041150"/>
              </p:ext>
            </p:extLst>
          </p:nvPr>
        </p:nvGraphicFramePr>
        <p:xfrm>
          <a:off x="653143" y="1082351"/>
          <a:ext cx="11197751" cy="5549818"/>
        </p:xfrm>
        <a:graphic>
          <a:graphicData uri="http://schemas.openxmlformats.org/drawingml/2006/table">
            <a:tbl>
              <a:tblPr/>
              <a:tblGrid>
                <a:gridCol w="4193268">
                  <a:extLst>
                    <a:ext uri="{9D8B030D-6E8A-4147-A177-3AD203B41FA5}">
                      <a16:colId xmlns:a16="http://schemas.microsoft.com/office/drawing/2014/main" val="20000"/>
                    </a:ext>
                  </a:extLst>
                </a:gridCol>
                <a:gridCol w="2408004">
                  <a:extLst>
                    <a:ext uri="{9D8B030D-6E8A-4147-A177-3AD203B41FA5}">
                      <a16:colId xmlns:a16="http://schemas.microsoft.com/office/drawing/2014/main" val="20001"/>
                    </a:ext>
                  </a:extLst>
                </a:gridCol>
                <a:gridCol w="2278224">
                  <a:extLst>
                    <a:ext uri="{9D8B030D-6E8A-4147-A177-3AD203B41FA5}">
                      <a16:colId xmlns:a16="http://schemas.microsoft.com/office/drawing/2014/main" val="20002"/>
                    </a:ext>
                  </a:extLst>
                </a:gridCol>
                <a:gridCol w="2318255">
                  <a:extLst>
                    <a:ext uri="{9D8B030D-6E8A-4147-A177-3AD203B41FA5}">
                      <a16:colId xmlns:a16="http://schemas.microsoft.com/office/drawing/2014/main" val="20003"/>
                    </a:ext>
                  </a:extLst>
                </a:gridCol>
              </a:tblGrid>
              <a:tr h="70884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800" b="1" i="0" u="none" strike="noStrike" cap="none" normalizeH="0" baseline="0" dirty="0">
                          <a:ln>
                            <a:noFill/>
                          </a:ln>
                          <a:solidFill>
                            <a:srgbClr val="FFFFFF"/>
                          </a:solidFill>
                          <a:effectLst/>
                          <a:latin typeface="+mn-lt"/>
                          <a:cs typeface="Arial" panose="020B0604020202020204" pitchFamily="34" charset="0"/>
                        </a:rPr>
                        <a:t>  </a:t>
                      </a:r>
                      <a:r>
                        <a:rPr kumimoji="0" lang="el-GR" sz="2000" b="1" i="0" u="none" strike="noStrike" cap="none" normalizeH="0" baseline="0" dirty="0">
                          <a:ln>
                            <a:noFill/>
                          </a:ln>
                          <a:solidFill>
                            <a:srgbClr val="FFFFFF"/>
                          </a:solidFill>
                          <a:effectLst/>
                          <a:latin typeface="+mn-lt"/>
                          <a:cs typeface="Arial" panose="020B0604020202020204" pitchFamily="34" charset="0"/>
                        </a:rPr>
                        <a:t>Κατηγορίες</a:t>
                      </a:r>
                    </a:p>
                    <a:p>
                      <a:pPr marL="0" marR="0" lvl="0" indent="0" algn="l" defTabSz="914400" rtl="0" eaLnBrk="1" fontAlgn="base" latinLnBrk="0" hangingPunct="1">
                        <a:lnSpc>
                          <a:spcPct val="100000"/>
                        </a:lnSpc>
                        <a:spcBef>
                          <a:spcPct val="0"/>
                        </a:spcBef>
                        <a:spcAft>
                          <a:spcPct val="0"/>
                        </a:spcAft>
                        <a:buClrTx/>
                        <a:buSzTx/>
                        <a:buFontTx/>
                        <a:buNone/>
                        <a:tabLst/>
                      </a:pPr>
                      <a:r>
                        <a:rPr kumimoji="0" lang="el-GR" sz="1800" b="1" i="0" u="none" strike="noStrike" cap="none" normalizeH="0" baseline="0" dirty="0">
                          <a:ln>
                            <a:noFill/>
                          </a:ln>
                          <a:solidFill>
                            <a:srgbClr val="FFFFFF"/>
                          </a:solidFill>
                          <a:effectLst/>
                          <a:latin typeface="+mn-lt"/>
                          <a:cs typeface="Arial" panose="020B0604020202020204" pitchFamily="34" charset="0"/>
                        </a:rPr>
                        <a:t>  </a:t>
                      </a:r>
                      <a:r>
                        <a:rPr kumimoji="0" lang="el-GR" sz="2000" b="1" i="0" u="none" strike="noStrike" cap="none" normalizeH="0" baseline="0" dirty="0">
                          <a:ln>
                            <a:noFill/>
                          </a:ln>
                          <a:solidFill>
                            <a:srgbClr val="FFFFFF"/>
                          </a:solidFill>
                          <a:effectLst/>
                          <a:latin typeface="+mn-lt"/>
                          <a:cs typeface="Arial" panose="020B0604020202020204" pitchFamily="34" charset="0"/>
                        </a:rPr>
                        <a:t>Μαθημάτων</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60A5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l-GR" sz="400" b="1" i="0" u="none" strike="noStrike" cap="none" normalizeH="0" baseline="0" dirty="0">
                        <a:ln>
                          <a:noFill/>
                        </a:ln>
                        <a:solidFill>
                          <a:srgbClr val="FFFFFF"/>
                        </a:solidFill>
                        <a:effectLst/>
                        <a:latin typeface="+mn-lt"/>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l-GR" sz="2800" b="1" i="0" u="none" strike="noStrike" cap="none" normalizeH="0" baseline="0" dirty="0">
                          <a:ln>
                            <a:noFill/>
                          </a:ln>
                          <a:solidFill>
                            <a:srgbClr val="FFFFFF"/>
                          </a:solidFill>
                          <a:effectLst/>
                          <a:latin typeface="+mn-lt"/>
                          <a:cs typeface="Arial" panose="020B0604020202020204" pitchFamily="34" charset="0"/>
                        </a:rPr>
                        <a:t>Α΄ΤΑΞΗ</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60A5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l-GR" sz="400" b="1" i="0" u="none" strike="noStrike" cap="none" normalizeH="0" baseline="0" dirty="0">
                        <a:ln>
                          <a:noFill/>
                        </a:ln>
                        <a:solidFill>
                          <a:srgbClr val="FFFFFF"/>
                        </a:solidFill>
                        <a:effectLst/>
                        <a:latin typeface="+mn-lt"/>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l-GR" sz="2800" b="1" i="0" u="none" strike="noStrike" cap="none" normalizeH="0" baseline="0" dirty="0">
                          <a:ln>
                            <a:noFill/>
                          </a:ln>
                          <a:solidFill>
                            <a:srgbClr val="FFFFFF"/>
                          </a:solidFill>
                          <a:effectLst/>
                          <a:latin typeface="+mn-lt"/>
                          <a:cs typeface="Arial" panose="020B0604020202020204" pitchFamily="34" charset="0"/>
                        </a:rPr>
                        <a:t>Β΄ΤΑΞΗ</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60A5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l-GR" sz="400" b="1" i="0" u="none" strike="noStrike" cap="none" normalizeH="0" baseline="0" dirty="0">
                        <a:ln>
                          <a:noFill/>
                        </a:ln>
                        <a:solidFill>
                          <a:srgbClr val="FFFFFF"/>
                        </a:solidFill>
                        <a:effectLst/>
                        <a:latin typeface="+mn-lt"/>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l-GR" sz="2800" b="1" i="0" u="none" strike="noStrike" cap="none" normalizeH="0" baseline="0" dirty="0">
                          <a:ln>
                            <a:noFill/>
                          </a:ln>
                          <a:solidFill>
                            <a:srgbClr val="FFFFFF"/>
                          </a:solidFill>
                          <a:effectLst/>
                          <a:latin typeface="+mn-lt"/>
                          <a:cs typeface="Arial" panose="020B0604020202020204" pitchFamily="34" charset="0"/>
                        </a:rPr>
                        <a:t>Γ΄ΤΑΞΗ</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60A500"/>
                    </a:solidFill>
                  </a:tcPr>
                </a:tc>
                <a:extLst>
                  <a:ext uri="{0D108BD9-81ED-4DB2-BD59-A6C34878D82A}">
                    <a16:rowId xmlns:a16="http://schemas.microsoft.com/office/drawing/2014/main" val="10000"/>
                  </a:ext>
                </a:extLst>
              </a:tr>
              <a:tr h="946947">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l-GR" sz="1800" b="1" i="0" u="none" strike="noStrike" cap="none" normalizeH="0" baseline="0" dirty="0">
                        <a:ln>
                          <a:noFill/>
                        </a:ln>
                        <a:solidFill>
                          <a:srgbClr val="000000"/>
                        </a:solidFill>
                        <a:effectLst/>
                        <a:latin typeface="+mn-lt"/>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l-GR" sz="2400" b="1" i="0" u="none" strike="noStrike" cap="none" normalizeH="0" baseline="0" dirty="0">
                          <a:ln>
                            <a:noFill/>
                          </a:ln>
                          <a:solidFill>
                            <a:srgbClr val="000000"/>
                          </a:solidFill>
                          <a:effectLst/>
                          <a:latin typeface="+mn-lt"/>
                          <a:cs typeface="Arial" panose="020B0604020202020204" pitchFamily="34" charset="0"/>
                        </a:rPr>
                        <a:t>  Κοινού Κορμού</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2400" b="1" i="0" u="none" strike="noStrike" cap="none" normalizeH="0" baseline="0" dirty="0">
                          <a:ln>
                            <a:noFill/>
                          </a:ln>
                          <a:solidFill>
                            <a:schemeClr val="bg1"/>
                          </a:solidFill>
                          <a:effectLst/>
                          <a:latin typeface="+mn-lt"/>
                          <a:cs typeface="Arial" panose="020B0604020202020204" pitchFamily="34" charset="0"/>
                        </a:rPr>
                        <a:t>33</a:t>
                      </a:r>
                      <a:r>
                        <a:rPr kumimoji="0" lang="el-GR" sz="2400" b="0" i="0" u="none" strike="noStrike" cap="none" normalizeH="0" baseline="0" dirty="0">
                          <a:ln>
                            <a:noFill/>
                          </a:ln>
                          <a:solidFill>
                            <a:schemeClr val="bg1"/>
                          </a:solidFill>
                          <a:effectLst/>
                          <a:latin typeface="+mn-lt"/>
                          <a:cs typeface="Arial" panose="020B0604020202020204" pitchFamily="34" charset="0"/>
                        </a:rPr>
                        <a:t> περίοδοι</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l-GR" sz="800" b="0" i="0" u="none" strike="noStrike" cap="none" normalizeH="0" baseline="0" dirty="0">
                        <a:ln>
                          <a:noFill/>
                        </a:ln>
                        <a:solidFill>
                          <a:srgbClr val="000000"/>
                        </a:solidFill>
                        <a:effectLst/>
                        <a:highlight>
                          <a:srgbClr val="FFFF61"/>
                        </a:highlight>
                        <a:latin typeface="+mn-lt"/>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l-GR" sz="1800" b="0" i="0" u="none" strike="noStrike" cap="none" normalizeH="0" baseline="0" dirty="0">
                          <a:ln>
                            <a:noFill/>
                          </a:ln>
                          <a:solidFill>
                            <a:srgbClr val="FF0000"/>
                          </a:solidFill>
                          <a:effectLst/>
                          <a:latin typeface="+mn-lt"/>
                          <a:cs typeface="Arial" panose="020B0604020202020204" pitchFamily="34" charset="0"/>
                        </a:rPr>
                        <a:t>(16 μαθήματα)</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2400" b="1" i="0" u="none" strike="noStrike" cap="none" normalizeH="0" baseline="0" dirty="0">
                          <a:ln>
                            <a:noFill/>
                          </a:ln>
                          <a:solidFill>
                            <a:srgbClr val="000000"/>
                          </a:solidFill>
                          <a:effectLst/>
                          <a:latin typeface="+mn-lt"/>
                          <a:cs typeface="Arial" panose="020B0604020202020204" pitchFamily="34" charset="0"/>
                        </a:rPr>
                        <a:t>21</a:t>
                      </a:r>
                      <a:r>
                        <a:rPr kumimoji="0" lang="el-GR" sz="2400" b="0" i="0" u="none" strike="noStrike" cap="none" normalizeH="0" baseline="0" dirty="0">
                          <a:ln>
                            <a:noFill/>
                          </a:ln>
                          <a:solidFill>
                            <a:srgbClr val="000000"/>
                          </a:solidFill>
                          <a:effectLst/>
                          <a:latin typeface="+mn-lt"/>
                          <a:cs typeface="Arial" panose="020B0604020202020204" pitchFamily="34" charset="0"/>
                        </a:rPr>
                        <a:t> περίοδοι</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l-GR" sz="800" b="0" i="0" u="none" strike="noStrike" cap="none" normalizeH="0" baseline="0" dirty="0">
                        <a:ln>
                          <a:noFill/>
                        </a:ln>
                        <a:solidFill>
                          <a:srgbClr val="000000"/>
                        </a:solidFill>
                        <a:effectLst/>
                        <a:latin typeface="+mn-lt"/>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l-GR" sz="1800" b="0" i="0" u="none" strike="noStrike" cap="none" normalizeH="0" baseline="0" dirty="0">
                          <a:ln>
                            <a:noFill/>
                          </a:ln>
                          <a:solidFill>
                            <a:srgbClr val="FF0000"/>
                          </a:solidFill>
                          <a:effectLst/>
                          <a:latin typeface="+mn-lt"/>
                          <a:cs typeface="Arial" panose="020B0604020202020204" pitchFamily="34" charset="0"/>
                        </a:rPr>
                        <a:t>(9 μαθήματα)</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2400" b="1" i="0" u="none" strike="noStrike" cap="none" normalizeH="0" baseline="0" dirty="0">
                          <a:ln>
                            <a:noFill/>
                          </a:ln>
                          <a:solidFill>
                            <a:srgbClr val="000000"/>
                          </a:solidFill>
                          <a:effectLst/>
                          <a:latin typeface="+mn-lt"/>
                          <a:cs typeface="Arial" panose="020B0604020202020204" pitchFamily="34" charset="0"/>
                        </a:rPr>
                        <a:t>21</a:t>
                      </a:r>
                      <a:r>
                        <a:rPr kumimoji="0" lang="el-GR" sz="2400" b="0" i="0" u="none" strike="noStrike" cap="none" normalizeH="0" baseline="0" dirty="0">
                          <a:ln>
                            <a:noFill/>
                          </a:ln>
                          <a:solidFill>
                            <a:srgbClr val="000000"/>
                          </a:solidFill>
                          <a:effectLst/>
                          <a:latin typeface="+mn-lt"/>
                          <a:cs typeface="Arial" panose="020B0604020202020204" pitchFamily="34" charset="0"/>
                        </a:rPr>
                        <a:t> περίοδοι</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l-GR" sz="800" b="0" i="0" u="none" strike="noStrike" cap="none" normalizeH="0" baseline="0" dirty="0">
                        <a:ln>
                          <a:noFill/>
                        </a:ln>
                        <a:solidFill>
                          <a:srgbClr val="000000"/>
                        </a:solidFill>
                        <a:effectLst/>
                        <a:latin typeface="+mn-lt"/>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l-GR" sz="1800" b="0" i="0" u="none" strike="noStrike" cap="none" normalizeH="0" baseline="0" dirty="0">
                          <a:ln>
                            <a:noFill/>
                          </a:ln>
                          <a:solidFill>
                            <a:srgbClr val="FF0000"/>
                          </a:solidFill>
                          <a:effectLst/>
                          <a:latin typeface="+mn-lt"/>
                          <a:cs typeface="Arial" panose="020B0604020202020204" pitchFamily="34" charset="0"/>
                        </a:rPr>
                        <a:t>(8 μαθήματα)</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val="10001"/>
                  </a:ext>
                </a:extLst>
              </a:tr>
              <a:tr h="1780311">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l-GR" sz="1800" b="1" i="0" u="none" strike="noStrike" cap="none" normalizeH="0" baseline="0" dirty="0">
                        <a:ln>
                          <a:noFill/>
                        </a:ln>
                        <a:solidFill>
                          <a:srgbClr val="000000"/>
                        </a:solidFill>
                        <a:effectLst/>
                        <a:latin typeface="+mn-lt"/>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l-GR" sz="800" b="1" i="0" u="none" strike="noStrike" cap="none" normalizeH="0" baseline="0" dirty="0">
                        <a:ln>
                          <a:noFill/>
                        </a:ln>
                        <a:solidFill>
                          <a:srgbClr val="000000"/>
                        </a:solidFill>
                        <a:effectLst/>
                        <a:latin typeface="+mn-lt"/>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l-GR" sz="1200" b="1" i="0" u="none" strike="noStrike" cap="none" normalizeH="0" baseline="0" dirty="0">
                        <a:ln>
                          <a:noFill/>
                        </a:ln>
                        <a:solidFill>
                          <a:srgbClr val="000000"/>
                        </a:solidFill>
                        <a:effectLst/>
                        <a:latin typeface="+mn-lt"/>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l-GR" sz="2400" b="1" i="0" u="none" strike="noStrike" cap="none" normalizeH="0" baseline="0" dirty="0">
                          <a:ln>
                            <a:noFill/>
                          </a:ln>
                          <a:solidFill>
                            <a:srgbClr val="000000"/>
                          </a:solidFill>
                          <a:effectLst/>
                          <a:latin typeface="+mn-lt"/>
                          <a:cs typeface="Arial" panose="020B0604020202020204" pitchFamily="34" charset="0"/>
                        </a:rPr>
                        <a:t>  Προσανατολισμού</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AE57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l-GR" sz="2400" b="1" i="0" u="none" strike="noStrike" cap="none" normalizeH="0" baseline="0" dirty="0">
                        <a:ln>
                          <a:noFill/>
                        </a:ln>
                        <a:solidFill>
                          <a:srgbClr val="000000"/>
                        </a:solidFill>
                        <a:effectLst/>
                        <a:highlight>
                          <a:srgbClr val="FFFF61"/>
                        </a:highlight>
                        <a:latin typeface="+mn-lt"/>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l-GR" sz="2400" b="1" i="0" u="none" strike="noStrike" cap="none" normalizeH="0" baseline="0" dirty="0">
                          <a:ln>
                            <a:noFill/>
                          </a:ln>
                          <a:solidFill>
                            <a:srgbClr val="000000"/>
                          </a:solidFill>
                          <a:effectLst/>
                          <a:latin typeface="+mn-lt"/>
                          <a:cs typeface="Arial" panose="020B0604020202020204" pitchFamily="34" charset="0"/>
                        </a:rPr>
                        <a:t>4</a:t>
                      </a:r>
                      <a:r>
                        <a:rPr kumimoji="0" lang="el-GR" sz="2400" b="0" i="0" u="none" strike="noStrike" cap="none" normalizeH="0" baseline="0" dirty="0">
                          <a:ln>
                            <a:noFill/>
                          </a:ln>
                          <a:solidFill>
                            <a:srgbClr val="000000"/>
                          </a:solidFill>
                          <a:effectLst/>
                          <a:latin typeface="+mn-lt"/>
                          <a:cs typeface="Arial" panose="020B0604020202020204" pitchFamily="34" charset="0"/>
                        </a:rPr>
                        <a:t> περίοδοι</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l-GR" sz="1200" b="0" i="0" u="none" strike="noStrike" cap="none" normalizeH="0" baseline="0" dirty="0">
                        <a:ln>
                          <a:noFill/>
                        </a:ln>
                        <a:solidFill>
                          <a:srgbClr val="FF0000"/>
                        </a:solidFill>
                        <a:effectLst/>
                        <a:latin typeface="+mn-lt"/>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l-GR" sz="1800" b="0" i="0" u="none" strike="noStrike" cap="none" normalizeH="0" baseline="0" dirty="0">
                          <a:ln>
                            <a:noFill/>
                          </a:ln>
                          <a:solidFill>
                            <a:srgbClr val="FF0000"/>
                          </a:solidFill>
                          <a:effectLst/>
                          <a:latin typeface="+mn-lt"/>
                          <a:cs typeface="Arial" panose="020B0604020202020204" pitchFamily="34" charset="0"/>
                        </a:rPr>
                        <a:t>2×2ωρα μαθήματα τα οποία ενισχύουν 2 από τα 16 μαθήματα Κ.Κ.</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AE57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l-GR" sz="1800" b="0" i="0" u="none" strike="noStrike" cap="none" normalizeH="0" baseline="0" dirty="0">
                        <a:ln>
                          <a:noFill/>
                        </a:ln>
                        <a:solidFill>
                          <a:srgbClr val="000000"/>
                        </a:solidFill>
                        <a:effectLst/>
                        <a:latin typeface="+mn-lt"/>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l-GR" sz="1800" b="0" i="0" u="none" strike="noStrike" cap="none" normalizeH="0" baseline="0" dirty="0">
                        <a:ln>
                          <a:noFill/>
                        </a:ln>
                        <a:solidFill>
                          <a:srgbClr val="000000"/>
                        </a:solidFill>
                        <a:effectLst/>
                        <a:latin typeface="+mn-lt"/>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l-GR" sz="3600" b="1" i="0" u="none" strike="noStrike" cap="none" normalizeH="0" baseline="0" dirty="0">
                          <a:ln>
                            <a:noFill/>
                          </a:ln>
                          <a:solidFill>
                            <a:srgbClr val="000000"/>
                          </a:solidFill>
                          <a:effectLst/>
                          <a:latin typeface="+mn-lt"/>
                          <a:cs typeface="Arial" panose="020B0604020202020204" pitchFamily="34"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AE57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l-GR" sz="1800" b="0" i="0" u="none" strike="noStrike" cap="none" normalizeH="0" baseline="0" dirty="0">
                        <a:ln>
                          <a:noFill/>
                        </a:ln>
                        <a:solidFill>
                          <a:srgbClr val="000000"/>
                        </a:solidFill>
                        <a:effectLst/>
                        <a:latin typeface="+mn-lt"/>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l-GR" sz="1800" b="0" i="0" u="none" strike="noStrike" cap="none" normalizeH="0" baseline="0" dirty="0">
                        <a:ln>
                          <a:noFill/>
                        </a:ln>
                        <a:solidFill>
                          <a:srgbClr val="000000"/>
                        </a:solidFill>
                        <a:effectLst/>
                        <a:latin typeface="+mn-lt"/>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l-GR" sz="3600" b="0" i="0" u="none" strike="noStrike" cap="none" normalizeH="0" baseline="0" dirty="0">
                          <a:ln>
                            <a:noFill/>
                          </a:ln>
                          <a:solidFill>
                            <a:srgbClr val="000000"/>
                          </a:solidFill>
                          <a:effectLst/>
                          <a:latin typeface="+mn-lt"/>
                          <a:cs typeface="Arial" panose="020B0604020202020204" pitchFamily="34"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AE571"/>
                    </a:solidFill>
                  </a:tcPr>
                </a:tc>
                <a:extLst>
                  <a:ext uri="{0D108BD9-81ED-4DB2-BD59-A6C34878D82A}">
                    <a16:rowId xmlns:a16="http://schemas.microsoft.com/office/drawing/2014/main" val="10002"/>
                  </a:ext>
                </a:extLst>
              </a:tr>
              <a:tr h="103261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2400" b="1" i="0" u="none" strike="noStrike" cap="none" normalizeH="0" baseline="0" dirty="0">
                          <a:ln>
                            <a:noFill/>
                          </a:ln>
                          <a:solidFill>
                            <a:srgbClr val="000000"/>
                          </a:solidFill>
                          <a:effectLst/>
                          <a:latin typeface="+mn-lt"/>
                          <a:cs typeface="Arial" panose="020B0604020202020204" pitchFamily="34" charset="0"/>
                        </a:rPr>
                        <a:t>  Κατεύθυνσης</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l-GR" sz="1800" b="0" i="0" u="none" strike="noStrike" cap="none" normalizeH="0" baseline="0" dirty="0">
                        <a:ln>
                          <a:noFill/>
                        </a:ln>
                        <a:solidFill>
                          <a:srgbClr val="000000"/>
                        </a:solidFill>
                        <a:effectLst/>
                        <a:latin typeface="+mn-lt"/>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l-GR" sz="3600" b="0" i="0" u="none" strike="noStrike" cap="none" normalizeH="0" baseline="0" dirty="0">
                          <a:ln>
                            <a:noFill/>
                          </a:ln>
                          <a:solidFill>
                            <a:srgbClr val="000000"/>
                          </a:solidFill>
                          <a:effectLst/>
                          <a:latin typeface="+mn-lt"/>
                          <a:cs typeface="Arial" panose="020B0604020202020204" pitchFamily="34"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2400" b="1" i="0" u="none" strike="noStrike" cap="none" normalizeH="0" baseline="0" dirty="0">
                          <a:ln>
                            <a:noFill/>
                          </a:ln>
                          <a:solidFill>
                            <a:srgbClr val="000000"/>
                          </a:solidFill>
                          <a:effectLst/>
                          <a:latin typeface="+mn-lt"/>
                          <a:cs typeface="Arial" panose="020B0604020202020204" pitchFamily="34" charset="0"/>
                        </a:rPr>
                        <a:t>16</a:t>
                      </a:r>
                      <a:r>
                        <a:rPr kumimoji="0" lang="el-GR" sz="2400" b="0" i="0" u="none" strike="noStrike" cap="none" normalizeH="0" baseline="0" dirty="0">
                          <a:ln>
                            <a:noFill/>
                          </a:ln>
                          <a:solidFill>
                            <a:srgbClr val="000000"/>
                          </a:solidFill>
                          <a:effectLst/>
                          <a:latin typeface="+mn-lt"/>
                          <a:cs typeface="Arial" panose="020B0604020202020204" pitchFamily="34" charset="0"/>
                        </a:rPr>
                        <a:t> περίοδοι</a:t>
                      </a:r>
                    </a:p>
                    <a:p>
                      <a:pPr marL="0" marR="0" lvl="0" indent="0" algn="ctr" defTabSz="914400" rtl="0" eaLnBrk="1" fontAlgn="base" latinLnBrk="0" hangingPunct="1">
                        <a:lnSpc>
                          <a:spcPct val="100000"/>
                        </a:lnSpc>
                        <a:spcBef>
                          <a:spcPct val="0"/>
                        </a:spcBef>
                        <a:spcAft>
                          <a:spcPct val="0"/>
                        </a:spcAft>
                        <a:buClrTx/>
                        <a:buSzTx/>
                        <a:buFontTx/>
                        <a:buNone/>
                        <a:tabLst/>
                      </a:pPr>
                      <a:r>
                        <a:rPr kumimoji="0" lang="el-GR" sz="1800" b="0" i="0" u="none" strike="noStrike" cap="none" normalizeH="0" baseline="0" dirty="0">
                          <a:ln>
                            <a:noFill/>
                          </a:ln>
                          <a:solidFill>
                            <a:srgbClr val="FF0000"/>
                          </a:solidFill>
                          <a:effectLst/>
                          <a:latin typeface="+mn-lt"/>
                          <a:cs typeface="Arial" panose="020B0604020202020204" pitchFamily="34" charset="0"/>
                        </a:rPr>
                        <a:t>4×4ωρα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l-GR" sz="1800" b="0" i="0" u="none" strike="noStrike" cap="none" normalizeH="0" baseline="0" dirty="0">
                          <a:ln>
                            <a:noFill/>
                          </a:ln>
                          <a:solidFill>
                            <a:srgbClr val="FF0000"/>
                          </a:solidFill>
                          <a:effectLst/>
                          <a:latin typeface="+mn-lt"/>
                          <a:cs typeface="Arial" panose="020B0604020202020204" pitchFamily="34" charset="0"/>
                        </a:rPr>
                        <a:t>Κατεύθυνσης</a:t>
                      </a:r>
                      <a:endParaRPr kumimoji="0" lang="el-GR" sz="1800" b="0" i="0" u="none" strike="noStrike" cap="none" normalizeH="0" baseline="0" dirty="0">
                        <a:ln>
                          <a:noFill/>
                        </a:ln>
                        <a:solidFill>
                          <a:srgbClr val="000000"/>
                        </a:solidFill>
                        <a:effectLst/>
                        <a:latin typeface="+mn-lt"/>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2400" b="1" i="0" u="none" strike="noStrike" cap="none" normalizeH="0" baseline="0" dirty="0">
                          <a:ln>
                            <a:noFill/>
                          </a:ln>
                          <a:solidFill>
                            <a:srgbClr val="000000"/>
                          </a:solidFill>
                          <a:effectLst/>
                          <a:latin typeface="+mn-lt"/>
                          <a:cs typeface="Arial" panose="020B0604020202020204" pitchFamily="34" charset="0"/>
                        </a:rPr>
                        <a:t>16 </a:t>
                      </a:r>
                      <a:r>
                        <a:rPr kumimoji="0" lang="el-GR" sz="2400" b="0" i="0" u="none" strike="noStrike" cap="none" normalizeH="0" baseline="0" dirty="0">
                          <a:ln>
                            <a:noFill/>
                          </a:ln>
                          <a:solidFill>
                            <a:srgbClr val="000000"/>
                          </a:solidFill>
                          <a:effectLst/>
                          <a:latin typeface="+mn-lt"/>
                          <a:cs typeface="Arial" panose="020B0604020202020204" pitchFamily="34" charset="0"/>
                        </a:rPr>
                        <a:t>περίοδοι</a:t>
                      </a:r>
                    </a:p>
                    <a:p>
                      <a:pPr marL="0" marR="0" lvl="0" indent="0" algn="ctr" defTabSz="914400" rtl="0" eaLnBrk="1" fontAlgn="base" latinLnBrk="0" hangingPunct="1">
                        <a:lnSpc>
                          <a:spcPct val="100000"/>
                        </a:lnSpc>
                        <a:spcBef>
                          <a:spcPct val="0"/>
                        </a:spcBef>
                        <a:spcAft>
                          <a:spcPct val="0"/>
                        </a:spcAft>
                        <a:buClrTx/>
                        <a:buSzTx/>
                        <a:buFontTx/>
                        <a:buNone/>
                        <a:tabLst/>
                      </a:pPr>
                      <a:r>
                        <a:rPr kumimoji="0" lang="el-GR" sz="1800" b="0" i="0" u="none" strike="noStrike" cap="none" normalizeH="0" baseline="0" dirty="0">
                          <a:ln>
                            <a:noFill/>
                          </a:ln>
                          <a:solidFill>
                            <a:srgbClr val="FF0000"/>
                          </a:solidFill>
                          <a:effectLst/>
                          <a:latin typeface="+mn-lt"/>
                          <a:cs typeface="Arial" panose="020B0604020202020204" pitchFamily="34" charset="0"/>
                        </a:rPr>
                        <a:t>4×4ωρα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l-GR" sz="1800" b="0" i="0" u="none" strike="noStrike" cap="none" normalizeH="0" baseline="0" dirty="0">
                          <a:ln>
                            <a:noFill/>
                          </a:ln>
                          <a:solidFill>
                            <a:srgbClr val="FF0000"/>
                          </a:solidFill>
                          <a:effectLst/>
                          <a:latin typeface="+mn-lt"/>
                          <a:cs typeface="Arial" panose="020B0604020202020204" pitchFamily="34" charset="0"/>
                        </a:rPr>
                        <a:t>Κατεύθυνσης</a:t>
                      </a:r>
                      <a:endParaRPr kumimoji="0" lang="el-GR" sz="1800" b="0" i="0" u="none" strike="noStrike" cap="none" normalizeH="0" baseline="0" dirty="0">
                        <a:ln>
                          <a:noFill/>
                        </a:ln>
                        <a:solidFill>
                          <a:srgbClr val="000000"/>
                        </a:solidFill>
                        <a:effectLst/>
                        <a:latin typeface="+mn-lt"/>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val="10003"/>
                  </a:ext>
                </a:extLst>
              </a:tr>
              <a:tr h="1032614">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l-GR" sz="1800" b="1" i="0" u="none" strike="noStrike" cap="none" normalizeH="0" baseline="0" dirty="0">
                          <a:ln>
                            <a:noFill/>
                          </a:ln>
                          <a:solidFill>
                            <a:srgbClr val="000000"/>
                          </a:solidFill>
                          <a:effectLst/>
                          <a:latin typeface="+mn-lt"/>
                          <a:cs typeface="Arial" panose="020B0604020202020204" pitchFamily="34" charset="0"/>
                        </a:rPr>
                        <a:t>Σύνολο</a:t>
                      </a:r>
                      <a:r>
                        <a:rPr kumimoji="0" lang="el-GR" sz="1800" b="0" i="0" u="none" strike="noStrike" cap="none" normalizeH="0" baseline="0" dirty="0">
                          <a:ln>
                            <a:noFill/>
                          </a:ln>
                          <a:solidFill>
                            <a:srgbClr val="000000"/>
                          </a:solidFill>
                          <a:effectLst/>
                          <a:latin typeface="+mn-lt"/>
                          <a:cs typeface="Arial" panose="020B0604020202020204" pitchFamily="34" charset="0"/>
                        </a:rPr>
                        <a:t> </a:t>
                      </a:r>
                    </a:p>
                    <a:p>
                      <a:pPr marL="0" marR="0" lvl="0" indent="0" algn="r" defTabSz="914400" rtl="0" eaLnBrk="1" fontAlgn="base" latinLnBrk="0" hangingPunct="1">
                        <a:lnSpc>
                          <a:spcPct val="100000"/>
                        </a:lnSpc>
                        <a:spcBef>
                          <a:spcPct val="0"/>
                        </a:spcBef>
                        <a:spcAft>
                          <a:spcPct val="0"/>
                        </a:spcAft>
                        <a:buClrTx/>
                        <a:buSzTx/>
                        <a:buFontTx/>
                        <a:buNone/>
                        <a:tabLst/>
                      </a:pPr>
                      <a:endParaRPr kumimoji="0" lang="el-GR" sz="1800" b="0" i="0" u="none" strike="noStrike" cap="none" normalizeH="0" baseline="0" dirty="0">
                        <a:ln>
                          <a:noFill/>
                        </a:ln>
                        <a:solidFill>
                          <a:srgbClr val="000000"/>
                        </a:solidFill>
                        <a:effectLst/>
                        <a:latin typeface="+mn-lt"/>
                        <a:cs typeface="Arial" panose="020B0604020202020204" pitchFamily="34" charset="0"/>
                      </a:endParaRPr>
                    </a:p>
                    <a:p>
                      <a:pPr marL="0" marR="0" lvl="0" indent="0" algn="r" defTabSz="914400" rtl="0" eaLnBrk="1" fontAlgn="base" latinLnBrk="0" hangingPunct="1">
                        <a:lnSpc>
                          <a:spcPct val="100000"/>
                        </a:lnSpc>
                        <a:spcBef>
                          <a:spcPct val="0"/>
                        </a:spcBef>
                        <a:spcAft>
                          <a:spcPct val="0"/>
                        </a:spcAft>
                        <a:buClrTx/>
                        <a:buSzTx/>
                        <a:buFontTx/>
                        <a:buNone/>
                        <a:tabLst/>
                      </a:pPr>
                      <a:r>
                        <a:rPr kumimoji="0" lang="el-GR" sz="1800" b="1" i="0" u="none" strike="noStrike" cap="none" normalizeH="0" baseline="0" dirty="0">
                          <a:ln>
                            <a:noFill/>
                          </a:ln>
                          <a:solidFill>
                            <a:srgbClr val="FF0000"/>
                          </a:solidFill>
                          <a:effectLst/>
                          <a:latin typeface="+mn-lt"/>
                          <a:cs typeface="Arial" panose="020B0604020202020204" pitchFamily="34" charset="0"/>
                        </a:rPr>
                        <a:t>Σύνολο</a:t>
                      </a:r>
                      <a:r>
                        <a:rPr kumimoji="0" lang="el-GR" sz="1800" b="0" i="0" u="none" strike="noStrike" cap="none" normalizeH="0" baseline="0" dirty="0">
                          <a:ln>
                            <a:noFill/>
                          </a:ln>
                          <a:solidFill>
                            <a:srgbClr val="FF0000"/>
                          </a:solidFill>
                          <a:effectLst/>
                          <a:latin typeface="+mn-lt"/>
                          <a:cs typeface="Arial" panose="020B0604020202020204" pitchFamily="34"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AE57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2400" b="1" i="0" u="none" strike="noStrike" cap="none" normalizeH="0" baseline="0" dirty="0">
                          <a:ln>
                            <a:noFill/>
                          </a:ln>
                          <a:solidFill>
                            <a:srgbClr val="000000"/>
                          </a:solidFill>
                          <a:effectLst/>
                          <a:latin typeface="+mn-lt"/>
                          <a:cs typeface="Arial" panose="020B0604020202020204" pitchFamily="34" charset="0"/>
                        </a:rPr>
                        <a:t>37 </a:t>
                      </a:r>
                      <a:r>
                        <a:rPr kumimoji="0" lang="el-GR" sz="2400" b="0" i="0" u="none" strike="noStrike" cap="none" normalizeH="0" baseline="0" dirty="0">
                          <a:ln>
                            <a:noFill/>
                          </a:ln>
                          <a:solidFill>
                            <a:srgbClr val="000000"/>
                          </a:solidFill>
                          <a:effectLst/>
                          <a:latin typeface="+mn-lt"/>
                          <a:cs typeface="Arial" panose="020B0604020202020204" pitchFamily="34" charset="0"/>
                        </a:rPr>
                        <a:t>περίοδοι</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l-GR" sz="1200" b="0" i="0" u="none" strike="noStrike" cap="none" normalizeH="0" baseline="0" dirty="0">
                        <a:ln>
                          <a:noFill/>
                        </a:ln>
                        <a:solidFill>
                          <a:srgbClr val="000000"/>
                        </a:solidFill>
                        <a:effectLst/>
                        <a:latin typeface="+mn-lt"/>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l-GR" sz="1800" b="1" i="0" u="none" strike="noStrike" cap="none" normalizeH="0" baseline="0" dirty="0">
                          <a:ln>
                            <a:noFill/>
                          </a:ln>
                          <a:solidFill>
                            <a:srgbClr val="FF0000"/>
                          </a:solidFill>
                          <a:effectLst/>
                          <a:latin typeface="+mn-lt"/>
                          <a:cs typeface="Arial" panose="020B0604020202020204" pitchFamily="34" charset="0"/>
                        </a:rPr>
                        <a:t>16</a:t>
                      </a:r>
                      <a:r>
                        <a:rPr kumimoji="0" lang="el-GR" sz="1800" b="0" i="0" u="none" strike="noStrike" cap="none" normalizeH="0" baseline="0" dirty="0">
                          <a:ln>
                            <a:noFill/>
                          </a:ln>
                          <a:solidFill>
                            <a:srgbClr val="FF0000"/>
                          </a:solidFill>
                          <a:effectLst/>
                          <a:latin typeface="+mn-lt"/>
                          <a:cs typeface="Arial" panose="020B0604020202020204" pitchFamily="34" charset="0"/>
                        </a:rPr>
                        <a:t> </a:t>
                      </a:r>
                      <a:r>
                        <a:rPr kumimoji="0" lang="el-GR" sz="1800" b="1" i="0" u="none" strike="noStrike" cap="none" normalizeH="0" baseline="0" dirty="0">
                          <a:ln>
                            <a:noFill/>
                          </a:ln>
                          <a:solidFill>
                            <a:srgbClr val="FF0000"/>
                          </a:solidFill>
                          <a:effectLst/>
                          <a:latin typeface="+mn-lt"/>
                          <a:cs typeface="Arial" panose="020B0604020202020204" pitchFamily="34" charset="0"/>
                        </a:rPr>
                        <a:t>μαθήματα</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AE57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2400" b="1" i="0" u="none" strike="noStrike" cap="none" normalizeH="0" baseline="0" dirty="0">
                          <a:ln>
                            <a:noFill/>
                          </a:ln>
                          <a:solidFill>
                            <a:srgbClr val="000000"/>
                          </a:solidFill>
                          <a:effectLst/>
                          <a:latin typeface="+mn-lt"/>
                          <a:cs typeface="Arial" panose="020B0604020202020204" pitchFamily="34" charset="0"/>
                        </a:rPr>
                        <a:t>37 </a:t>
                      </a:r>
                      <a:r>
                        <a:rPr kumimoji="0" lang="el-GR" sz="2400" b="0" i="0" u="none" strike="noStrike" cap="none" normalizeH="0" baseline="0" dirty="0">
                          <a:ln>
                            <a:noFill/>
                          </a:ln>
                          <a:solidFill>
                            <a:srgbClr val="000000"/>
                          </a:solidFill>
                          <a:effectLst/>
                          <a:latin typeface="+mn-lt"/>
                          <a:cs typeface="Arial" panose="020B0604020202020204" pitchFamily="34" charset="0"/>
                        </a:rPr>
                        <a:t>περίοδοι</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l-GR" sz="1200" b="0" i="0" u="none" strike="noStrike" cap="none" normalizeH="0" baseline="0" dirty="0">
                        <a:ln>
                          <a:noFill/>
                        </a:ln>
                        <a:solidFill>
                          <a:srgbClr val="000000"/>
                        </a:solidFill>
                        <a:effectLst/>
                        <a:latin typeface="+mn-lt"/>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l-GR" sz="1600" b="0" i="0" u="none" strike="noStrike" cap="none" normalizeH="0" baseline="0" dirty="0">
                        <a:ln>
                          <a:noFill/>
                        </a:ln>
                        <a:solidFill>
                          <a:srgbClr val="FF0000"/>
                        </a:solidFill>
                        <a:effectLst/>
                        <a:latin typeface="+mn-lt"/>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AE57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2400" b="1" i="0" u="none" strike="noStrike" cap="none" normalizeH="0" baseline="0" dirty="0">
                          <a:ln>
                            <a:noFill/>
                          </a:ln>
                          <a:solidFill>
                            <a:srgbClr val="000000"/>
                          </a:solidFill>
                          <a:effectLst/>
                          <a:latin typeface="+mn-lt"/>
                          <a:cs typeface="Arial" panose="020B0604020202020204" pitchFamily="34" charset="0"/>
                        </a:rPr>
                        <a:t>37 </a:t>
                      </a:r>
                      <a:r>
                        <a:rPr kumimoji="0" lang="el-GR" sz="2400" b="0" i="0" u="none" strike="noStrike" cap="none" normalizeH="0" baseline="0" dirty="0">
                          <a:ln>
                            <a:noFill/>
                          </a:ln>
                          <a:solidFill>
                            <a:srgbClr val="000000"/>
                          </a:solidFill>
                          <a:effectLst/>
                          <a:latin typeface="+mn-lt"/>
                          <a:cs typeface="Arial" panose="020B0604020202020204" pitchFamily="34" charset="0"/>
                        </a:rPr>
                        <a:t>περίοδοι</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l-GR" sz="1200" b="0" i="0" u="none" strike="noStrike" cap="none" normalizeH="0" baseline="0" dirty="0">
                        <a:ln>
                          <a:noFill/>
                        </a:ln>
                        <a:solidFill>
                          <a:srgbClr val="000000"/>
                        </a:solidFill>
                        <a:effectLst/>
                        <a:latin typeface="+mn-lt"/>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l-GR" sz="1600" b="0" i="0" u="none" strike="noStrike" cap="none" normalizeH="0" baseline="0" dirty="0">
                        <a:ln>
                          <a:noFill/>
                        </a:ln>
                        <a:solidFill>
                          <a:srgbClr val="FF0000"/>
                        </a:solidFill>
                        <a:effectLst/>
                        <a:latin typeface="+mn-lt"/>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AE571"/>
                    </a:solidFill>
                  </a:tcPr>
                </a:tc>
                <a:extLst>
                  <a:ext uri="{0D108BD9-81ED-4DB2-BD59-A6C34878D82A}">
                    <a16:rowId xmlns:a16="http://schemas.microsoft.com/office/drawing/2014/main" val="10004"/>
                  </a:ext>
                </a:extLst>
              </a:tr>
            </a:tbl>
          </a:graphicData>
        </a:graphic>
      </p:graphicFrame>
      <p:sp>
        <p:nvSpPr>
          <p:cNvPr id="2" name="Footer Placeholder 1">
            <a:extLst>
              <a:ext uri="{FF2B5EF4-FFF2-40B4-BE49-F238E27FC236}">
                <a16:creationId xmlns:a16="http://schemas.microsoft.com/office/drawing/2014/main" id="{3205C952-DE3C-6982-3BB9-19B3DFF133DB}"/>
              </a:ext>
            </a:extLst>
          </p:cNvPr>
          <p:cNvSpPr>
            <a:spLocks noGrp="1"/>
          </p:cNvSpPr>
          <p:nvPr>
            <p:ph type="ftr" sz="quarter" idx="11"/>
          </p:nvPr>
        </p:nvSpPr>
        <p:spPr>
          <a:xfrm>
            <a:off x="9057217" y="6401117"/>
            <a:ext cx="3134783" cy="365125"/>
          </a:xfrm>
        </p:spPr>
        <p:txBody>
          <a:bodyPr/>
          <a:lstStyle/>
          <a:p>
            <a:pPr>
              <a:defRPr/>
            </a:pPr>
            <a:r>
              <a:rPr lang="el-GR"/>
              <a:t>Υπηρεσία Συμβουλευτικής &amp; Επαγγελματικής Αγωγής, Οκτώβριος 2026</a:t>
            </a:r>
            <a:endParaRPr lang="el-GR" dirty="0"/>
          </a:p>
        </p:txBody>
      </p:sp>
    </p:spTree>
    <p:extLst>
      <p:ext uri="{BB962C8B-B14F-4D97-AF65-F5344CB8AC3E}">
        <p14:creationId xmlns:p14="http://schemas.microsoft.com/office/powerpoint/2010/main" val="34905632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AB91AAA-43D1-3D4F-4FC6-7D7EA455B7D5}"/>
              </a:ext>
            </a:extLst>
          </p:cNvPr>
          <p:cNvPicPr>
            <a:picLocks noChangeAspect="1"/>
          </p:cNvPicPr>
          <p:nvPr/>
        </p:nvPicPr>
        <p:blipFill>
          <a:blip r:embed="rId3"/>
          <a:stretch>
            <a:fillRect/>
          </a:stretch>
        </p:blipFill>
        <p:spPr>
          <a:xfrm>
            <a:off x="0" y="0"/>
            <a:ext cx="1326286" cy="1870063"/>
          </a:xfrm>
          <a:prstGeom prst="rect">
            <a:avLst/>
          </a:prstGeom>
        </p:spPr>
      </p:pic>
      <p:sp>
        <p:nvSpPr>
          <p:cNvPr id="16385" name="TextBox 5"/>
          <p:cNvSpPr txBox="1">
            <a:spLocks noChangeArrowheads="1"/>
          </p:cNvSpPr>
          <p:nvPr/>
        </p:nvSpPr>
        <p:spPr bwMode="auto">
          <a:xfrm>
            <a:off x="1693561" y="60845"/>
            <a:ext cx="9172153" cy="461665"/>
          </a:xfrm>
          <a:prstGeom prst="rect">
            <a:avLst/>
          </a:prstGeom>
          <a:noFill/>
          <a:ln w="9525">
            <a:noFill/>
            <a:miter lim="800000"/>
            <a:headEnd/>
            <a:tailEnd/>
          </a:ln>
        </p:spPr>
        <p:txBody>
          <a:bodyPr wrap="square">
            <a:spAutoFit/>
          </a:bodyPr>
          <a:lstStyle/>
          <a:p>
            <a:pPr algn="ctr"/>
            <a:r>
              <a:rPr lang="el-GR" sz="2400" b="1" u="sng" dirty="0">
                <a:solidFill>
                  <a:srgbClr val="002060"/>
                </a:solidFill>
                <a:latin typeface="Arial" panose="020B0604020202020204" pitchFamily="34" charset="0"/>
                <a:cs typeface="Arial" panose="020B0604020202020204" pitchFamily="34" charset="0"/>
              </a:rPr>
              <a:t>ΜΑΘΗΜΑΤΑ ΚΟΙΝΟΥ ΚΟΡΜΟΥ (Κ.Κ.)</a:t>
            </a:r>
            <a:r>
              <a:rPr lang="en-US" sz="2400" b="1" u="sng" dirty="0">
                <a:solidFill>
                  <a:srgbClr val="002060"/>
                </a:solidFill>
                <a:latin typeface="Arial" panose="020B0604020202020204" pitchFamily="34" charset="0"/>
                <a:cs typeface="Arial" panose="020B0604020202020204" pitchFamily="34" charset="0"/>
              </a:rPr>
              <a:t> </a:t>
            </a:r>
            <a:r>
              <a:rPr lang="el-GR" sz="2400" b="1" u="sng" dirty="0">
                <a:solidFill>
                  <a:srgbClr val="002060"/>
                </a:solidFill>
                <a:latin typeface="Arial" panose="020B0604020202020204" pitchFamily="34" charset="0"/>
                <a:cs typeface="Arial" panose="020B0604020202020204" pitchFamily="34" charset="0"/>
              </a:rPr>
              <a:t>ΑΝΑ ΤΑΞΗ ΣΤΟ ΛΥΚΕΙΟ</a:t>
            </a:r>
            <a:r>
              <a:rPr lang="el-GR" sz="2400" b="1" dirty="0">
                <a:solidFill>
                  <a:srgbClr val="002060"/>
                </a:solidFill>
                <a:latin typeface="Arial" panose="020B0604020202020204" pitchFamily="34" charset="0"/>
                <a:cs typeface="Arial" panose="020B0604020202020204" pitchFamily="34" charset="0"/>
              </a:rPr>
              <a:t> </a:t>
            </a:r>
          </a:p>
        </p:txBody>
      </p:sp>
      <p:graphicFrame>
        <p:nvGraphicFramePr>
          <p:cNvPr id="4" name="Table 3"/>
          <p:cNvGraphicFramePr>
            <a:graphicFrameLocks noGrp="1"/>
          </p:cNvGraphicFramePr>
          <p:nvPr/>
        </p:nvGraphicFramePr>
        <p:xfrm>
          <a:off x="783772" y="630002"/>
          <a:ext cx="11408228" cy="6237324"/>
        </p:xfrm>
        <a:graphic>
          <a:graphicData uri="http://schemas.openxmlformats.org/drawingml/2006/table">
            <a:tbl>
              <a:tblPr bandRow="1">
                <a:tableStyleId>{69CF1AB2-1976-4502-BF36-3FF5EA218861}</a:tableStyleId>
              </a:tblPr>
              <a:tblGrid>
                <a:gridCol w="884000">
                  <a:extLst>
                    <a:ext uri="{9D8B030D-6E8A-4147-A177-3AD203B41FA5}">
                      <a16:colId xmlns:a16="http://schemas.microsoft.com/office/drawing/2014/main" val="20000"/>
                    </a:ext>
                  </a:extLst>
                </a:gridCol>
                <a:gridCol w="5863917">
                  <a:extLst>
                    <a:ext uri="{9D8B030D-6E8A-4147-A177-3AD203B41FA5}">
                      <a16:colId xmlns:a16="http://schemas.microsoft.com/office/drawing/2014/main" val="20001"/>
                    </a:ext>
                  </a:extLst>
                </a:gridCol>
                <a:gridCol w="1553437">
                  <a:extLst>
                    <a:ext uri="{9D8B030D-6E8A-4147-A177-3AD203B41FA5}">
                      <a16:colId xmlns:a16="http://schemas.microsoft.com/office/drawing/2014/main" val="20002"/>
                    </a:ext>
                  </a:extLst>
                </a:gridCol>
                <a:gridCol w="1553437">
                  <a:extLst>
                    <a:ext uri="{9D8B030D-6E8A-4147-A177-3AD203B41FA5}">
                      <a16:colId xmlns:a16="http://schemas.microsoft.com/office/drawing/2014/main" val="20003"/>
                    </a:ext>
                  </a:extLst>
                </a:gridCol>
                <a:gridCol w="1553437">
                  <a:extLst>
                    <a:ext uri="{9D8B030D-6E8A-4147-A177-3AD203B41FA5}">
                      <a16:colId xmlns:a16="http://schemas.microsoft.com/office/drawing/2014/main" val="20004"/>
                    </a:ext>
                  </a:extLst>
                </a:gridCol>
              </a:tblGrid>
              <a:tr h="346518">
                <a:tc>
                  <a:txBody>
                    <a:bodyPr/>
                    <a:lstStyle/>
                    <a:p>
                      <a:pPr algn="ctr" fontAlgn="b"/>
                      <a:r>
                        <a:rPr lang="el-GR" sz="1800" u="none" strike="noStrike" dirty="0">
                          <a:solidFill>
                            <a:schemeClr val="tx1"/>
                          </a:solidFill>
                          <a:latin typeface="Arial" panose="020B0604020202020204" pitchFamily="34" charset="0"/>
                          <a:cs typeface="Arial" panose="020B0604020202020204" pitchFamily="34" charset="0"/>
                        </a:rPr>
                        <a:t>Α/Α </a:t>
                      </a:r>
                      <a:endParaRPr lang="el-GR" sz="1800" b="1" i="0" u="none" strike="noStrike" dirty="0">
                        <a:solidFill>
                          <a:schemeClr val="tx1"/>
                        </a:solidFill>
                        <a:latin typeface="Arial" panose="020B0604020202020204" pitchFamily="34" charset="0"/>
                        <a:cs typeface="Arial" panose="020B0604020202020204" pitchFamily="34" charset="0"/>
                      </a:endParaRPr>
                    </a:p>
                  </a:txBody>
                  <a:tcPr marL="6370" marR="6370" marT="6370" marB="0" anchor="b">
                    <a:solidFill>
                      <a:schemeClr val="bg1">
                        <a:lumMod val="65000"/>
                      </a:schemeClr>
                    </a:solidFill>
                  </a:tcPr>
                </a:tc>
                <a:tc>
                  <a:txBody>
                    <a:bodyPr/>
                    <a:lstStyle/>
                    <a:p>
                      <a:pPr algn="l" fontAlgn="b"/>
                      <a:r>
                        <a:rPr lang="en-US" sz="1800" u="none" strike="noStrike" dirty="0">
                          <a:solidFill>
                            <a:schemeClr val="tx1"/>
                          </a:solidFill>
                          <a:latin typeface="Arial" panose="020B0604020202020204" pitchFamily="34" charset="0"/>
                          <a:cs typeface="Arial" panose="020B0604020202020204" pitchFamily="34" charset="0"/>
                        </a:rPr>
                        <a:t> </a:t>
                      </a:r>
                      <a:r>
                        <a:rPr lang="el-GR" sz="1800" u="none" strike="noStrike" dirty="0">
                          <a:solidFill>
                            <a:schemeClr val="tx1"/>
                          </a:solidFill>
                          <a:latin typeface="Arial" panose="020B0604020202020204" pitchFamily="34" charset="0"/>
                          <a:cs typeface="Arial" panose="020B0604020202020204" pitchFamily="34" charset="0"/>
                        </a:rPr>
                        <a:t>ΜΑΘΗΜΑΤΑ</a:t>
                      </a:r>
                      <a:endParaRPr lang="el-GR" sz="1800" b="1" i="0" u="none" strike="noStrike" dirty="0">
                        <a:solidFill>
                          <a:schemeClr val="tx1"/>
                        </a:solidFill>
                        <a:latin typeface="Arial" panose="020B0604020202020204" pitchFamily="34" charset="0"/>
                        <a:cs typeface="Arial" panose="020B0604020202020204" pitchFamily="34" charset="0"/>
                      </a:endParaRPr>
                    </a:p>
                  </a:txBody>
                  <a:tcPr marL="6370" marR="6370" marT="6370" marB="0" anchor="b">
                    <a:solidFill>
                      <a:schemeClr val="bg1">
                        <a:lumMod val="65000"/>
                      </a:schemeClr>
                    </a:solidFill>
                  </a:tcPr>
                </a:tc>
                <a:tc>
                  <a:txBody>
                    <a:bodyPr/>
                    <a:lstStyle/>
                    <a:p>
                      <a:pPr algn="ctr" fontAlgn="b"/>
                      <a:r>
                        <a:rPr lang="el-GR" sz="2000" b="1" u="none" strike="noStrike" dirty="0">
                          <a:solidFill>
                            <a:schemeClr val="tx1"/>
                          </a:solidFill>
                          <a:latin typeface="Arial" panose="020B0604020202020204" pitchFamily="34" charset="0"/>
                          <a:cs typeface="Arial" panose="020B0604020202020204" pitchFamily="34" charset="0"/>
                        </a:rPr>
                        <a:t>Α’</a:t>
                      </a:r>
                      <a:endParaRPr lang="el-GR" sz="2000" b="1" i="0" u="none" strike="noStrike" dirty="0">
                        <a:solidFill>
                          <a:schemeClr val="tx1"/>
                        </a:solidFill>
                        <a:latin typeface="Arial" panose="020B0604020202020204" pitchFamily="34" charset="0"/>
                        <a:cs typeface="Arial" panose="020B0604020202020204" pitchFamily="34" charset="0"/>
                      </a:endParaRPr>
                    </a:p>
                  </a:txBody>
                  <a:tcPr marL="6370" marR="6370" marT="6370" marB="0" anchor="b">
                    <a:solidFill>
                      <a:srgbClr val="FFC000"/>
                    </a:solidFill>
                  </a:tcPr>
                </a:tc>
                <a:tc>
                  <a:txBody>
                    <a:bodyPr/>
                    <a:lstStyle/>
                    <a:p>
                      <a:pPr algn="ctr" fontAlgn="ctr"/>
                      <a:r>
                        <a:rPr lang="el-GR" sz="2000" b="1" u="none" strike="noStrike" dirty="0">
                          <a:solidFill>
                            <a:schemeClr val="tx1"/>
                          </a:solidFill>
                          <a:latin typeface="Arial" panose="020B0604020202020204" pitchFamily="34" charset="0"/>
                          <a:cs typeface="Arial" panose="020B0604020202020204" pitchFamily="34" charset="0"/>
                        </a:rPr>
                        <a:t>Β’</a:t>
                      </a:r>
                      <a:endParaRPr lang="el-GR" sz="2000" b="1" i="0" u="none" strike="noStrike" dirty="0">
                        <a:solidFill>
                          <a:schemeClr val="tx1"/>
                        </a:solidFill>
                        <a:latin typeface="Arial" panose="020B0604020202020204" pitchFamily="34" charset="0"/>
                        <a:cs typeface="Arial" panose="020B0604020202020204" pitchFamily="34" charset="0"/>
                      </a:endParaRPr>
                    </a:p>
                  </a:txBody>
                  <a:tcPr marL="6370" marR="6370" marT="6370" marB="0" anchor="ctr">
                    <a:solidFill>
                      <a:schemeClr val="bg1">
                        <a:lumMod val="75000"/>
                      </a:schemeClr>
                    </a:solidFill>
                  </a:tcPr>
                </a:tc>
                <a:tc>
                  <a:txBody>
                    <a:bodyPr/>
                    <a:lstStyle/>
                    <a:p>
                      <a:pPr algn="ctr" fontAlgn="ctr"/>
                      <a:r>
                        <a:rPr lang="el-GR" sz="2000" b="1" u="none" strike="noStrike" dirty="0">
                          <a:solidFill>
                            <a:schemeClr val="tx1"/>
                          </a:solidFill>
                          <a:latin typeface="Arial" panose="020B0604020202020204" pitchFamily="34" charset="0"/>
                          <a:cs typeface="Arial" panose="020B0604020202020204" pitchFamily="34" charset="0"/>
                        </a:rPr>
                        <a:t>Γ’</a:t>
                      </a:r>
                      <a:endParaRPr lang="el-GR" sz="2000" b="1" i="0" u="none" strike="noStrike" dirty="0">
                        <a:solidFill>
                          <a:schemeClr val="tx1"/>
                        </a:solidFill>
                        <a:latin typeface="Arial" panose="020B0604020202020204" pitchFamily="34" charset="0"/>
                        <a:cs typeface="Arial" panose="020B0604020202020204" pitchFamily="34" charset="0"/>
                      </a:endParaRPr>
                    </a:p>
                  </a:txBody>
                  <a:tcPr marL="6370" marR="6370" marT="6370" marB="0" anchor="ctr">
                    <a:solidFill>
                      <a:srgbClr val="99FF66"/>
                    </a:solidFill>
                  </a:tcPr>
                </a:tc>
                <a:extLst>
                  <a:ext uri="{0D108BD9-81ED-4DB2-BD59-A6C34878D82A}">
                    <a16:rowId xmlns:a16="http://schemas.microsoft.com/office/drawing/2014/main" val="10000"/>
                  </a:ext>
                </a:extLst>
              </a:tr>
              <a:tr h="346518">
                <a:tc>
                  <a:txBody>
                    <a:bodyPr/>
                    <a:lstStyle/>
                    <a:p>
                      <a:pPr algn="ctr" fontAlgn="ctr"/>
                      <a:r>
                        <a:rPr lang="el-GR" sz="1800" u="none" strike="noStrike" dirty="0">
                          <a:latin typeface="Arial" panose="020B0604020202020204" pitchFamily="34" charset="0"/>
                          <a:cs typeface="Arial" panose="020B0604020202020204" pitchFamily="34" charset="0"/>
                        </a:rPr>
                        <a:t>1</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tc>
                <a:tc>
                  <a:txBody>
                    <a:bodyPr/>
                    <a:lstStyle/>
                    <a:p>
                      <a:pPr algn="l" fontAlgn="ctr"/>
                      <a:r>
                        <a:rPr lang="en-US" sz="1800" u="none" strike="noStrike" dirty="0">
                          <a:latin typeface="Arial" panose="020B0604020202020204" pitchFamily="34" charset="0"/>
                          <a:cs typeface="Arial" panose="020B0604020202020204" pitchFamily="34" charset="0"/>
                        </a:rPr>
                        <a:t> </a:t>
                      </a:r>
                      <a:r>
                        <a:rPr lang="el-GR" sz="1800" u="none" strike="noStrike" dirty="0">
                          <a:latin typeface="Arial" panose="020B0604020202020204" pitchFamily="34" charset="0"/>
                          <a:cs typeface="Arial" panose="020B0604020202020204" pitchFamily="34" charset="0"/>
                        </a:rPr>
                        <a:t>Νέα Ελληνικά/ Αγωγή του Πολίτη </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tc>
                <a:tc>
                  <a:txBody>
                    <a:bodyPr/>
                    <a:lstStyle/>
                    <a:p>
                      <a:pPr algn="ctr" fontAlgn="ctr"/>
                      <a:r>
                        <a:rPr lang="el-GR" sz="1800" u="none" strike="noStrike" dirty="0">
                          <a:latin typeface="Arial" panose="020B0604020202020204" pitchFamily="34" charset="0"/>
                          <a:cs typeface="Arial" panose="020B0604020202020204" pitchFamily="34" charset="0"/>
                        </a:rPr>
                        <a:t>6</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rgbClr val="FFC000"/>
                    </a:solidFill>
                  </a:tcPr>
                </a:tc>
                <a:tc>
                  <a:txBody>
                    <a:bodyPr/>
                    <a:lstStyle/>
                    <a:p>
                      <a:pPr algn="ctr" fontAlgn="ctr"/>
                      <a:r>
                        <a:rPr lang="el-GR" sz="1800" u="none" strike="noStrike" dirty="0">
                          <a:latin typeface="Arial" panose="020B0604020202020204" pitchFamily="34" charset="0"/>
                          <a:cs typeface="Arial" panose="020B0604020202020204" pitchFamily="34" charset="0"/>
                        </a:rPr>
                        <a:t>5</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chemeClr val="bg1">
                        <a:lumMod val="75000"/>
                      </a:schemeClr>
                    </a:solidFill>
                  </a:tcPr>
                </a:tc>
                <a:tc>
                  <a:txBody>
                    <a:bodyPr/>
                    <a:lstStyle/>
                    <a:p>
                      <a:pPr algn="ctr" fontAlgn="ctr"/>
                      <a:r>
                        <a:rPr lang="el-GR" sz="1800" u="none" strike="noStrike" dirty="0">
                          <a:latin typeface="Arial" panose="020B0604020202020204" pitchFamily="34" charset="0"/>
                          <a:cs typeface="Arial" panose="020B0604020202020204" pitchFamily="34" charset="0"/>
                        </a:rPr>
                        <a:t>6</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rgbClr val="99FF66"/>
                    </a:solidFill>
                  </a:tcPr>
                </a:tc>
                <a:extLst>
                  <a:ext uri="{0D108BD9-81ED-4DB2-BD59-A6C34878D82A}">
                    <a16:rowId xmlns:a16="http://schemas.microsoft.com/office/drawing/2014/main" val="10001"/>
                  </a:ext>
                </a:extLst>
              </a:tr>
              <a:tr h="346518">
                <a:tc>
                  <a:txBody>
                    <a:bodyPr/>
                    <a:lstStyle/>
                    <a:p>
                      <a:pPr algn="ctr" fontAlgn="ctr"/>
                      <a:r>
                        <a:rPr lang="el-GR" sz="1800" u="none" strike="noStrike" dirty="0">
                          <a:latin typeface="Arial" panose="020B0604020202020204" pitchFamily="34" charset="0"/>
                          <a:cs typeface="Arial" panose="020B0604020202020204" pitchFamily="34" charset="0"/>
                        </a:rPr>
                        <a:t>2</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tc>
                <a:tc>
                  <a:txBody>
                    <a:bodyPr/>
                    <a:lstStyle/>
                    <a:p>
                      <a:pPr algn="l" fontAlgn="ctr"/>
                      <a:r>
                        <a:rPr lang="en-US" sz="1800" u="none" strike="noStrike" dirty="0">
                          <a:latin typeface="Arial" panose="020B0604020202020204" pitchFamily="34" charset="0"/>
                          <a:cs typeface="Arial" panose="020B0604020202020204" pitchFamily="34" charset="0"/>
                        </a:rPr>
                        <a:t> </a:t>
                      </a:r>
                      <a:r>
                        <a:rPr lang="el-GR" sz="1800" u="none" strike="noStrike" dirty="0">
                          <a:latin typeface="Arial" panose="020B0604020202020204" pitchFamily="34" charset="0"/>
                          <a:cs typeface="Arial" panose="020B0604020202020204" pitchFamily="34" charset="0"/>
                        </a:rPr>
                        <a:t>Αρχαία Ελληνικά / Αρχαιογνωσία</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tc>
                <a:tc>
                  <a:txBody>
                    <a:bodyPr/>
                    <a:lstStyle/>
                    <a:p>
                      <a:pPr algn="ctr" fontAlgn="ctr"/>
                      <a:r>
                        <a:rPr lang="el-GR" sz="1800" u="none" strike="noStrike" dirty="0">
                          <a:latin typeface="Arial" panose="020B0604020202020204" pitchFamily="34" charset="0"/>
                          <a:cs typeface="Arial" panose="020B0604020202020204" pitchFamily="34" charset="0"/>
                        </a:rPr>
                        <a:t>2</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rgbClr val="FFC000"/>
                    </a:solidFill>
                  </a:tcPr>
                </a:tc>
                <a:tc>
                  <a:txBody>
                    <a:bodyPr/>
                    <a:lstStyle/>
                    <a:p>
                      <a:pPr algn="ctr" fontAlgn="ctr"/>
                      <a:r>
                        <a:rPr lang="el-GR" sz="1800" u="none" strike="noStrike" dirty="0">
                          <a:latin typeface="Arial" panose="020B0604020202020204" pitchFamily="34" charset="0"/>
                          <a:cs typeface="Arial" panose="020B0604020202020204" pitchFamily="34" charset="0"/>
                        </a:rPr>
                        <a:t>1.5</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chemeClr val="bg1">
                        <a:lumMod val="75000"/>
                      </a:schemeClr>
                    </a:solidFill>
                  </a:tcPr>
                </a:tc>
                <a:tc>
                  <a:txBody>
                    <a:bodyPr/>
                    <a:lstStyle/>
                    <a:p>
                      <a:pPr algn="ctr" fontAlgn="ctr"/>
                      <a:r>
                        <a:rPr lang="el-GR" sz="1800" u="none" strike="noStrike" dirty="0">
                          <a:latin typeface="Arial" panose="020B0604020202020204" pitchFamily="34" charset="0"/>
                          <a:cs typeface="Arial" panose="020B0604020202020204" pitchFamily="34" charset="0"/>
                        </a:rPr>
                        <a:t> </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rgbClr val="99FF66"/>
                    </a:solidFill>
                  </a:tcPr>
                </a:tc>
                <a:extLst>
                  <a:ext uri="{0D108BD9-81ED-4DB2-BD59-A6C34878D82A}">
                    <a16:rowId xmlns:a16="http://schemas.microsoft.com/office/drawing/2014/main" val="10002"/>
                  </a:ext>
                </a:extLst>
              </a:tr>
              <a:tr h="346518">
                <a:tc>
                  <a:txBody>
                    <a:bodyPr/>
                    <a:lstStyle/>
                    <a:p>
                      <a:pPr algn="ctr" fontAlgn="ctr"/>
                      <a:r>
                        <a:rPr lang="el-GR" sz="1800" u="none" strike="noStrike" dirty="0">
                          <a:latin typeface="Arial" panose="020B0604020202020204" pitchFamily="34" charset="0"/>
                          <a:cs typeface="Arial" panose="020B0604020202020204" pitchFamily="34" charset="0"/>
                        </a:rPr>
                        <a:t>3</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tc>
                <a:tc>
                  <a:txBody>
                    <a:bodyPr/>
                    <a:lstStyle/>
                    <a:p>
                      <a:pPr algn="l" fontAlgn="ctr"/>
                      <a:r>
                        <a:rPr lang="en-US" sz="1800" u="none" strike="noStrike" dirty="0">
                          <a:latin typeface="Arial" panose="020B0604020202020204" pitchFamily="34" charset="0"/>
                          <a:cs typeface="Arial" panose="020B0604020202020204" pitchFamily="34" charset="0"/>
                        </a:rPr>
                        <a:t> </a:t>
                      </a:r>
                      <a:r>
                        <a:rPr lang="el-GR" sz="1800" u="none" strike="noStrike" dirty="0">
                          <a:latin typeface="Arial" panose="020B0604020202020204" pitchFamily="34" charset="0"/>
                          <a:cs typeface="Arial" panose="020B0604020202020204" pitchFamily="34" charset="0"/>
                        </a:rPr>
                        <a:t>Μαθηματικά</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tc>
                <a:tc>
                  <a:txBody>
                    <a:bodyPr/>
                    <a:lstStyle/>
                    <a:p>
                      <a:pPr algn="ctr" fontAlgn="ctr"/>
                      <a:r>
                        <a:rPr lang="el-GR" sz="1800" u="none" strike="noStrike" dirty="0">
                          <a:latin typeface="Arial" panose="020B0604020202020204" pitchFamily="34" charset="0"/>
                          <a:cs typeface="Arial" panose="020B0604020202020204" pitchFamily="34" charset="0"/>
                        </a:rPr>
                        <a:t>4</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rgbClr val="FFC000"/>
                    </a:solidFill>
                  </a:tcPr>
                </a:tc>
                <a:tc>
                  <a:txBody>
                    <a:bodyPr/>
                    <a:lstStyle/>
                    <a:p>
                      <a:pPr algn="ctr" fontAlgn="ctr"/>
                      <a:r>
                        <a:rPr lang="el-GR" sz="1800" u="none" strike="noStrike" dirty="0">
                          <a:latin typeface="Arial" panose="020B0604020202020204" pitchFamily="34" charset="0"/>
                          <a:cs typeface="Arial" panose="020B0604020202020204" pitchFamily="34" charset="0"/>
                        </a:rPr>
                        <a:t>3</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chemeClr val="bg1">
                        <a:lumMod val="75000"/>
                      </a:schemeClr>
                    </a:solidFill>
                  </a:tcPr>
                </a:tc>
                <a:tc>
                  <a:txBody>
                    <a:bodyPr/>
                    <a:lstStyle/>
                    <a:p>
                      <a:pPr algn="ctr" fontAlgn="ctr"/>
                      <a:r>
                        <a:rPr lang="el-GR" sz="1800" u="none" strike="noStrike" dirty="0">
                          <a:latin typeface="Arial" panose="020B0604020202020204" pitchFamily="34" charset="0"/>
                          <a:cs typeface="Arial" panose="020B0604020202020204" pitchFamily="34" charset="0"/>
                        </a:rPr>
                        <a:t>3</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rgbClr val="99FF66"/>
                    </a:solidFill>
                  </a:tcPr>
                </a:tc>
                <a:extLst>
                  <a:ext uri="{0D108BD9-81ED-4DB2-BD59-A6C34878D82A}">
                    <a16:rowId xmlns:a16="http://schemas.microsoft.com/office/drawing/2014/main" val="10003"/>
                  </a:ext>
                </a:extLst>
              </a:tr>
              <a:tr h="346518">
                <a:tc>
                  <a:txBody>
                    <a:bodyPr/>
                    <a:lstStyle/>
                    <a:p>
                      <a:pPr algn="ctr" fontAlgn="ctr"/>
                      <a:r>
                        <a:rPr lang="el-GR" sz="1800" u="none" strike="noStrike" dirty="0">
                          <a:latin typeface="Arial" panose="020B0604020202020204" pitchFamily="34" charset="0"/>
                          <a:cs typeface="Arial" panose="020B0604020202020204" pitchFamily="34" charset="0"/>
                        </a:rPr>
                        <a:t>4</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tc>
                <a:tc>
                  <a:txBody>
                    <a:bodyPr/>
                    <a:lstStyle/>
                    <a:p>
                      <a:pPr algn="l" fontAlgn="ctr"/>
                      <a:r>
                        <a:rPr lang="en-US" sz="1800" u="none" strike="noStrike" dirty="0">
                          <a:latin typeface="Arial" panose="020B0604020202020204" pitchFamily="34" charset="0"/>
                          <a:cs typeface="Arial" panose="020B0604020202020204" pitchFamily="34" charset="0"/>
                        </a:rPr>
                        <a:t> </a:t>
                      </a:r>
                      <a:r>
                        <a:rPr lang="el-GR" sz="1800" u="none" strike="noStrike" dirty="0">
                          <a:latin typeface="Arial" panose="020B0604020202020204" pitchFamily="34" charset="0"/>
                          <a:cs typeface="Arial" panose="020B0604020202020204" pitchFamily="34" charset="0"/>
                        </a:rPr>
                        <a:t>Φυσική</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tc>
                <a:tc>
                  <a:txBody>
                    <a:bodyPr/>
                    <a:lstStyle/>
                    <a:p>
                      <a:pPr algn="ctr" fontAlgn="ctr"/>
                      <a:r>
                        <a:rPr lang="el-GR" sz="1800" u="none" strike="noStrike" dirty="0">
                          <a:latin typeface="Arial" panose="020B0604020202020204" pitchFamily="34" charset="0"/>
                          <a:cs typeface="Arial" panose="020B0604020202020204" pitchFamily="34" charset="0"/>
                        </a:rPr>
                        <a:t>2</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rgbClr val="FFC000"/>
                    </a:solidFill>
                  </a:tcPr>
                </a:tc>
                <a:tc>
                  <a:txBody>
                    <a:bodyPr/>
                    <a:lstStyle/>
                    <a:p>
                      <a:pPr algn="ctr" fontAlgn="ctr"/>
                      <a:r>
                        <a:rPr lang="el-GR" sz="1800" u="none" strike="noStrike" dirty="0">
                          <a:latin typeface="Arial" panose="020B0604020202020204" pitchFamily="34" charset="0"/>
                          <a:cs typeface="Arial" panose="020B0604020202020204" pitchFamily="34" charset="0"/>
                        </a:rPr>
                        <a:t>1</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chemeClr val="bg1">
                        <a:lumMod val="75000"/>
                      </a:schemeClr>
                    </a:solidFill>
                  </a:tcPr>
                </a:tc>
                <a:tc>
                  <a:txBody>
                    <a:bodyPr/>
                    <a:lstStyle/>
                    <a:p>
                      <a:pPr algn="ctr" fontAlgn="ctr"/>
                      <a:r>
                        <a:rPr lang="el-GR" sz="1800" u="none" strike="noStrike" dirty="0">
                          <a:latin typeface="Arial" panose="020B0604020202020204" pitchFamily="34" charset="0"/>
                          <a:cs typeface="Arial" panose="020B0604020202020204" pitchFamily="34" charset="0"/>
                        </a:rPr>
                        <a:t>1</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rgbClr val="99FF66"/>
                    </a:solidFill>
                  </a:tcPr>
                </a:tc>
                <a:extLst>
                  <a:ext uri="{0D108BD9-81ED-4DB2-BD59-A6C34878D82A}">
                    <a16:rowId xmlns:a16="http://schemas.microsoft.com/office/drawing/2014/main" val="10004"/>
                  </a:ext>
                </a:extLst>
              </a:tr>
              <a:tr h="346518">
                <a:tc>
                  <a:txBody>
                    <a:bodyPr/>
                    <a:lstStyle/>
                    <a:p>
                      <a:pPr algn="ctr" fontAlgn="ctr"/>
                      <a:r>
                        <a:rPr lang="el-GR" sz="1800" u="none" strike="noStrike" dirty="0">
                          <a:latin typeface="Arial" panose="020B0604020202020204" pitchFamily="34" charset="0"/>
                          <a:cs typeface="Arial" panose="020B0604020202020204" pitchFamily="34" charset="0"/>
                        </a:rPr>
                        <a:t>5</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tc>
                <a:tc>
                  <a:txBody>
                    <a:bodyPr/>
                    <a:lstStyle/>
                    <a:p>
                      <a:pPr algn="l" fontAlgn="ctr"/>
                      <a:r>
                        <a:rPr lang="en-US" sz="1800" u="none" strike="noStrike" dirty="0">
                          <a:latin typeface="Arial" panose="020B0604020202020204" pitchFamily="34" charset="0"/>
                          <a:cs typeface="Arial" panose="020B0604020202020204" pitchFamily="34" charset="0"/>
                        </a:rPr>
                        <a:t> </a:t>
                      </a:r>
                      <a:r>
                        <a:rPr lang="el-GR" sz="1800" u="none" strike="noStrike" dirty="0">
                          <a:latin typeface="Arial" panose="020B0604020202020204" pitchFamily="34" charset="0"/>
                          <a:cs typeface="Arial" panose="020B0604020202020204" pitchFamily="34" charset="0"/>
                        </a:rPr>
                        <a:t>Χημεία</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tc>
                <a:tc>
                  <a:txBody>
                    <a:bodyPr/>
                    <a:lstStyle/>
                    <a:p>
                      <a:pPr algn="ctr" fontAlgn="ctr"/>
                      <a:r>
                        <a:rPr lang="el-GR" sz="1800" u="none" strike="noStrike" dirty="0">
                          <a:latin typeface="Arial" panose="020B0604020202020204" pitchFamily="34" charset="0"/>
                          <a:cs typeface="Arial" panose="020B0604020202020204" pitchFamily="34" charset="0"/>
                        </a:rPr>
                        <a:t>2</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rgbClr val="FFC000"/>
                    </a:solidFill>
                  </a:tcPr>
                </a:tc>
                <a:tc>
                  <a:txBody>
                    <a:bodyPr/>
                    <a:lstStyle/>
                    <a:p>
                      <a:pPr algn="ctr" fontAlgn="ctr"/>
                      <a:r>
                        <a:rPr lang="el-GR" sz="1800" u="none" strike="noStrike" dirty="0">
                          <a:latin typeface="Arial" panose="020B0604020202020204" pitchFamily="34" charset="0"/>
                          <a:cs typeface="Arial" panose="020B0604020202020204" pitchFamily="34" charset="0"/>
                        </a:rPr>
                        <a:t> </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chemeClr val="bg1">
                        <a:lumMod val="75000"/>
                      </a:schemeClr>
                    </a:solidFill>
                  </a:tcPr>
                </a:tc>
                <a:tc>
                  <a:txBody>
                    <a:bodyPr/>
                    <a:lstStyle/>
                    <a:p>
                      <a:pPr algn="ctr" fontAlgn="ctr"/>
                      <a:r>
                        <a:rPr lang="el-GR" sz="1800" u="none" strike="noStrike">
                          <a:latin typeface="Arial" panose="020B0604020202020204" pitchFamily="34" charset="0"/>
                          <a:cs typeface="Arial" panose="020B0604020202020204" pitchFamily="34" charset="0"/>
                        </a:rPr>
                        <a:t> </a:t>
                      </a:r>
                      <a:endParaRPr lang="el-GR" sz="1800" b="0" i="0" u="none" strike="noStrike">
                        <a:solidFill>
                          <a:srgbClr val="000000"/>
                        </a:solidFill>
                        <a:latin typeface="Arial" panose="020B0604020202020204" pitchFamily="34" charset="0"/>
                        <a:cs typeface="Arial" panose="020B0604020202020204" pitchFamily="34" charset="0"/>
                      </a:endParaRPr>
                    </a:p>
                  </a:txBody>
                  <a:tcPr marL="6370" marR="6370" marT="6370" marB="0" anchor="ctr">
                    <a:solidFill>
                      <a:srgbClr val="99FF66"/>
                    </a:solidFill>
                  </a:tcPr>
                </a:tc>
                <a:extLst>
                  <a:ext uri="{0D108BD9-81ED-4DB2-BD59-A6C34878D82A}">
                    <a16:rowId xmlns:a16="http://schemas.microsoft.com/office/drawing/2014/main" val="10005"/>
                  </a:ext>
                </a:extLst>
              </a:tr>
              <a:tr h="346518">
                <a:tc>
                  <a:txBody>
                    <a:bodyPr/>
                    <a:lstStyle/>
                    <a:p>
                      <a:pPr algn="ctr" fontAlgn="ctr"/>
                      <a:r>
                        <a:rPr lang="el-GR" sz="1800" u="none" strike="noStrike">
                          <a:latin typeface="Arial" panose="020B0604020202020204" pitchFamily="34" charset="0"/>
                          <a:cs typeface="Arial" panose="020B0604020202020204" pitchFamily="34" charset="0"/>
                        </a:rPr>
                        <a:t>6</a:t>
                      </a:r>
                      <a:endParaRPr lang="el-GR" sz="1800" b="0" i="0" u="none" strike="noStrike">
                        <a:solidFill>
                          <a:srgbClr val="000000"/>
                        </a:solidFill>
                        <a:latin typeface="Arial" panose="020B0604020202020204" pitchFamily="34" charset="0"/>
                        <a:cs typeface="Arial" panose="020B0604020202020204" pitchFamily="34" charset="0"/>
                      </a:endParaRPr>
                    </a:p>
                  </a:txBody>
                  <a:tcPr marL="6370" marR="6370" marT="6370" marB="0" anchor="ctr"/>
                </a:tc>
                <a:tc>
                  <a:txBody>
                    <a:bodyPr/>
                    <a:lstStyle/>
                    <a:p>
                      <a:pPr algn="l" fontAlgn="ctr"/>
                      <a:r>
                        <a:rPr lang="en-US" sz="1800" u="none" strike="noStrike" dirty="0">
                          <a:latin typeface="Arial" panose="020B0604020202020204" pitchFamily="34" charset="0"/>
                          <a:cs typeface="Arial" panose="020B0604020202020204" pitchFamily="34" charset="0"/>
                        </a:rPr>
                        <a:t> </a:t>
                      </a:r>
                      <a:r>
                        <a:rPr lang="el-GR" sz="1800" u="none" strike="noStrike" dirty="0">
                          <a:latin typeface="Arial" panose="020B0604020202020204" pitchFamily="34" charset="0"/>
                          <a:cs typeface="Arial" panose="020B0604020202020204" pitchFamily="34" charset="0"/>
                        </a:rPr>
                        <a:t>Βιολογία</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tc>
                <a:tc>
                  <a:txBody>
                    <a:bodyPr/>
                    <a:lstStyle/>
                    <a:p>
                      <a:pPr algn="ctr" fontAlgn="ctr"/>
                      <a:r>
                        <a:rPr lang="el-GR" sz="1800" u="none" strike="noStrike">
                          <a:latin typeface="Arial" panose="020B0604020202020204" pitchFamily="34" charset="0"/>
                          <a:cs typeface="Arial" panose="020B0604020202020204" pitchFamily="34" charset="0"/>
                        </a:rPr>
                        <a:t>1</a:t>
                      </a:r>
                      <a:endParaRPr lang="el-GR" sz="1800" b="0" i="0" u="none" strike="noStrike">
                        <a:solidFill>
                          <a:srgbClr val="000000"/>
                        </a:solidFill>
                        <a:latin typeface="Arial" panose="020B0604020202020204" pitchFamily="34" charset="0"/>
                        <a:cs typeface="Arial" panose="020B0604020202020204" pitchFamily="34" charset="0"/>
                      </a:endParaRPr>
                    </a:p>
                  </a:txBody>
                  <a:tcPr marL="6370" marR="6370" marT="6370" marB="0" anchor="ctr">
                    <a:solidFill>
                      <a:srgbClr val="FFC000"/>
                    </a:solidFill>
                  </a:tcPr>
                </a:tc>
                <a:tc>
                  <a:txBody>
                    <a:bodyPr/>
                    <a:lstStyle/>
                    <a:p>
                      <a:pPr algn="ctr" fontAlgn="ctr"/>
                      <a:r>
                        <a:rPr lang="el-GR" sz="1800" u="none" strike="noStrike" dirty="0">
                          <a:latin typeface="Arial" panose="020B0604020202020204" pitchFamily="34" charset="0"/>
                          <a:cs typeface="Arial" panose="020B0604020202020204" pitchFamily="34" charset="0"/>
                        </a:rPr>
                        <a:t> </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chemeClr val="bg1">
                        <a:lumMod val="75000"/>
                      </a:schemeClr>
                    </a:solidFill>
                  </a:tcPr>
                </a:tc>
                <a:tc>
                  <a:txBody>
                    <a:bodyPr/>
                    <a:lstStyle/>
                    <a:p>
                      <a:pPr algn="ctr" fontAlgn="ctr"/>
                      <a:r>
                        <a:rPr lang="el-GR" sz="1800" u="none" strike="noStrike" dirty="0">
                          <a:latin typeface="Arial" panose="020B0604020202020204" pitchFamily="34" charset="0"/>
                          <a:cs typeface="Arial" panose="020B0604020202020204" pitchFamily="34" charset="0"/>
                        </a:rPr>
                        <a:t> </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rgbClr val="99FF66"/>
                    </a:solidFill>
                  </a:tcPr>
                </a:tc>
                <a:extLst>
                  <a:ext uri="{0D108BD9-81ED-4DB2-BD59-A6C34878D82A}">
                    <a16:rowId xmlns:a16="http://schemas.microsoft.com/office/drawing/2014/main" val="10006"/>
                  </a:ext>
                </a:extLst>
              </a:tr>
              <a:tr h="346518">
                <a:tc>
                  <a:txBody>
                    <a:bodyPr/>
                    <a:lstStyle/>
                    <a:p>
                      <a:pPr algn="ctr" fontAlgn="ctr"/>
                      <a:r>
                        <a:rPr lang="en-US" sz="1800" u="none" strike="noStrike" dirty="0">
                          <a:latin typeface="Arial" panose="020B0604020202020204" pitchFamily="34" charset="0"/>
                          <a:cs typeface="Arial" panose="020B0604020202020204" pitchFamily="34" charset="0"/>
                        </a:rPr>
                        <a:t>7</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tc>
                <a:tc>
                  <a:txBody>
                    <a:bodyPr/>
                    <a:lstStyle/>
                    <a:p>
                      <a:pPr algn="l" fontAlgn="ctr"/>
                      <a:r>
                        <a:rPr lang="en-US" sz="1800" u="none" strike="noStrike" dirty="0">
                          <a:latin typeface="Arial" panose="020B0604020202020204" pitchFamily="34" charset="0"/>
                          <a:cs typeface="Arial" panose="020B0604020202020204" pitchFamily="34" charset="0"/>
                        </a:rPr>
                        <a:t> </a:t>
                      </a:r>
                      <a:r>
                        <a:rPr lang="el-GR" sz="1800" u="none" strike="noStrike" dirty="0">
                          <a:latin typeface="Arial" panose="020B0604020202020204" pitchFamily="34" charset="0"/>
                          <a:cs typeface="Arial" panose="020B0604020202020204" pitchFamily="34" charset="0"/>
                        </a:rPr>
                        <a:t>Ιστορία / Ιστορία της Κύπρου</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tc>
                <a:tc>
                  <a:txBody>
                    <a:bodyPr/>
                    <a:lstStyle/>
                    <a:p>
                      <a:pPr algn="ctr" fontAlgn="ctr"/>
                      <a:r>
                        <a:rPr lang="el-GR" sz="1800" u="none" strike="noStrike" dirty="0">
                          <a:latin typeface="Arial" panose="020B0604020202020204" pitchFamily="34" charset="0"/>
                          <a:cs typeface="Arial" panose="020B0604020202020204" pitchFamily="34" charset="0"/>
                        </a:rPr>
                        <a:t>2</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rgbClr val="FFC000"/>
                    </a:solidFill>
                  </a:tcPr>
                </a:tc>
                <a:tc>
                  <a:txBody>
                    <a:bodyPr/>
                    <a:lstStyle/>
                    <a:p>
                      <a:pPr algn="ctr" fontAlgn="ctr"/>
                      <a:r>
                        <a:rPr lang="el-GR" sz="1800" u="none" strike="noStrike" dirty="0">
                          <a:latin typeface="Arial" panose="020B0604020202020204" pitchFamily="34" charset="0"/>
                          <a:cs typeface="Arial" panose="020B0604020202020204" pitchFamily="34" charset="0"/>
                        </a:rPr>
                        <a:t>2</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chemeClr val="bg1">
                        <a:lumMod val="75000"/>
                      </a:schemeClr>
                    </a:solidFill>
                  </a:tcPr>
                </a:tc>
                <a:tc>
                  <a:txBody>
                    <a:bodyPr/>
                    <a:lstStyle/>
                    <a:p>
                      <a:pPr algn="ctr" fontAlgn="ctr"/>
                      <a:r>
                        <a:rPr lang="el-GR" sz="1800" u="none" strike="noStrike" dirty="0">
                          <a:latin typeface="Arial" panose="020B0604020202020204" pitchFamily="34" charset="0"/>
                          <a:cs typeface="Arial" panose="020B0604020202020204" pitchFamily="34" charset="0"/>
                        </a:rPr>
                        <a:t>3</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rgbClr val="99FF66"/>
                    </a:solidFill>
                  </a:tcPr>
                </a:tc>
                <a:extLst>
                  <a:ext uri="{0D108BD9-81ED-4DB2-BD59-A6C34878D82A}">
                    <a16:rowId xmlns:a16="http://schemas.microsoft.com/office/drawing/2014/main" val="10007"/>
                  </a:ext>
                </a:extLst>
              </a:tr>
              <a:tr h="346518">
                <a:tc>
                  <a:txBody>
                    <a:bodyPr/>
                    <a:lstStyle/>
                    <a:p>
                      <a:pPr algn="ctr" fontAlgn="ctr"/>
                      <a:r>
                        <a:rPr lang="en-US" sz="1800" b="0" i="0" u="none" strike="noStrike" dirty="0">
                          <a:solidFill>
                            <a:schemeClr val="dk1"/>
                          </a:solidFill>
                          <a:latin typeface="Arial" panose="020B0604020202020204" pitchFamily="34" charset="0"/>
                          <a:cs typeface="Arial" panose="020B0604020202020204" pitchFamily="34" charset="0"/>
                        </a:rPr>
                        <a:t>8</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tc>
                <a:tc>
                  <a:txBody>
                    <a:bodyPr/>
                    <a:lstStyle/>
                    <a:p>
                      <a:pPr algn="l" fontAlgn="ctr"/>
                      <a:r>
                        <a:rPr lang="en-US" sz="1800" u="none" strike="noStrike" dirty="0">
                          <a:latin typeface="Arial" panose="020B0604020202020204" pitchFamily="34" charset="0"/>
                          <a:cs typeface="Arial" panose="020B0604020202020204" pitchFamily="34" charset="0"/>
                        </a:rPr>
                        <a:t> </a:t>
                      </a:r>
                      <a:r>
                        <a:rPr lang="el-GR" sz="1800" u="none" strike="noStrike" dirty="0">
                          <a:latin typeface="Arial" panose="020B0604020202020204" pitchFamily="34" charset="0"/>
                          <a:cs typeface="Arial" panose="020B0604020202020204" pitchFamily="34" charset="0"/>
                        </a:rPr>
                        <a:t>Αγγλικά</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tc>
                <a:tc>
                  <a:txBody>
                    <a:bodyPr/>
                    <a:lstStyle/>
                    <a:p>
                      <a:pPr algn="ctr" fontAlgn="ctr"/>
                      <a:r>
                        <a:rPr lang="el-GR" sz="1800" u="none" strike="noStrike" dirty="0">
                          <a:latin typeface="Arial" panose="020B0604020202020204" pitchFamily="34" charset="0"/>
                          <a:cs typeface="Arial" panose="020B0604020202020204" pitchFamily="34" charset="0"/>
                        </a:rPr>
                        <a:t>2</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rgbClr val="FFC000"/>
                    </a:solidFill>
                  </a:tcPr>
                </a:tc>
                <a:tc>
                  <a:txBody>
                    <a:bodyPr/>
                    <a:lstStyle/>
                    <a:p>
                      <a:pPr algn="ctr" fontAlgn="ctr"/>
                      <a:r>
                        <a:rPr lang="el-GR" sz="1800" u="none" strike="noStrike" dirty="0">
                          <a:latin typeface="Arial" panose="020B0604020202020204" pitchFamily="34" charset="0"/>
                          <a:cs typeface="Arial" panose="020B0604020202020204" pitchFamily="34" charset="0"/>
                        </a:rPr>
                        <a:t>2</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chemeClr val="bg1">
                        <a:lumMod val="75000"/>
                      </a:schemeClr>
                    </a:solidFill>
                  </a:tcPr>
                </a:tc>
                <a:tc>
                  <a:txBody>
                    <a:bodyPr/>
                    <a:lstStyle/>
                    <a:p>
                      <a:pPr algn="ctr" fontAlgn="ctr"/>
                      <a:r>
                        <a:rPr lang="el-GR" sz="1800" u="none" strike="noStrike">
                          <a:latin typeface="Arial" panose="020B0604020202020204" pitchFamily="34" charset="0"/>
                          <a:cs typeface="Arial" panose="020B0604020202020204" pitchFamily="34" charset="0"/>
                        </a:rPr>
                        <a:t>2</a:t>
                      </a:r>
                      <a:endParaRPr lang="el-GR" sz="1800" b="0" i="0" u="none" strike="noStrike">
                        <a:solidFill>
                          <a:srgbClr val="000000"/>
                        </a:solidFill>
                        <a:latin typeface="Arial" panose="020B0604020202020204" pitchFamily="34" charset="0"/>
                        <a:cs typeface="Arial" panose="020B0604020202020204" pitchFamily="34" charset="0"/>
                      </a:endParaRPr>
                    </a:p>
                  </a:txBody>
                  <a:tcPr marL="6370" marR="6370" marT="6370" marB="0" anchor="ctr">
                    <a:solidFill>
                      <a:srgbClr val="99FF66"/>
                    </a:solidFill>
                  </a:tcPr>
                </a:tc>
                <a:extLst>
                  <a:ext uri="{0D108BD9-81ED-4DB2-BD59-A6C34878D82A}">
                    <a16:rowId xmlns:a16="http://schemas.microsoft.com/office/drawing/2014/main" val="10008"/>
                  </a:ext>
                </a:extLst>
              </a:tr>
              <a:tr h="346518">
                <a:tc>
                  <a:txBody>
                    <a:bodyPr/>
                    <a:lstStyle/>
                    <a:p>
                      <a:pPr algn="ctr" fontAlgn="ctr"/>
                      <a:r>
                        <a:rPr lang="en-US" sz="1800" b="0" i="0" u="none" strike="noStrike" dirty="0">
                          <a:solidFill>
                            <a:schemeClr val="dk1"/>
                          </a:solidFill>
                          <a:latin typeface="Arial" panose="020B0604020202020204" pitchFamily="34" charset="0"/>
                          <a:cs typeface="Arial" panose="020B0604020202020204" pitchFamily="34" charset="0"/>
                        </a:rPr>
                        <a:t>9</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tc>
                <a:tc>
                  <a:txBody>
                    <a:bodyPr/>
                    <a:lstStyle/>
                    <a:p>
                      <a:pPr algn="l" fontAlgn="ctr"/>
                      <a:r>
                        <a:rPr lang="en-US" sz="1800" u="none" strike="noStrike" dirty="0">
                          <a:latin typeface="Arial" panose="020B0604020202020204" pitchFamily="34" charset="0"/>
                          <a:cs typeface="Arial" panose="020B0604020202020204" pitchFamily="34" charset="0"/>
                        </a:rPr>
                        <a:t> </a:t>
                      </a:r>
                      <a:r>
                        <a:rPr lang="el-GR" sz="1800" u="none" strike="noStrike" dirty="0">
                          <a:latin typeface="Arial" panose="020B0604020202020204" pitchFamily="34" charset="0"/>
                          <a:cs typeface="Arial" panose="020B0604020202020204" pitchFamily="34" charset="0"/>
                        </a:rPr>
                        <a:t>Γαλλικά</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tc>
                <a:tc>
                  <a:txBody>
                    <a:bodyPr/>
                    <a:lstStyle/>
                    <a:p>
                      <a:pPr algn="ctr" fontAlgn="ctr"/>
                      <a:r>
                        <a:rPr lang="el-GR" sz="1800" u="none" strike="noStrike" dirty="0">
                          <a:latin typeface="Arial" panose="020B0604020202020204" pitchFamily="34" charset="0"/>
                          <a:cs typeface="Arial" panose="020B0604020202020204" pitchFamily="34" charset="0"/>
                        </a:rPr>
                        <a:t>2</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rgbClr val="FFC000"/>
                    </a:solidFill>
                  </a:tcPr>
                </a:tc>
                <a:tc>
                  <a:txBody>
                    <a:bodyPr/>
                    <a:lstStyle/>
                    <a:p>
                      <a:pPr algn="ctr" fontAlgn="ctr"/>
                      <a:r>
                        <a:rPr lang="en-US" sz="1800" u="none" strike="noStrike" dirty="0">
                          <a:latin typeface="Arial" panose="020B0604020202020204" pitchFamily="34" charset="0"/>
                          <a:cs typeface="Arial" panose="020B0604020202020204" pitchFamily="34" charset="0"/>
                        </a:rPr>
                        <a:t>2</a:t>
                      </a:r>
                      <a:r>
                        <a:rPr lang="el-GR" sz="1800" u="none" strike="noStrike" dirty="0">
                          <a:latin typeface="Arial" panose="020B0604020202020204" pitchFamily="34" charset="0"/>
                          <a:cs typeface="Arial" panose="020B0604020202020204" pitchFamily="34" charset="0"/>
                        </a:rPr>
                        <a:t> </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chemeClr val="bg1">
                        <a:lumMod val="75000"/>
                      </a:schemeClr>
                    </a:solidFill>
                  </a:tcPr>
                </a:tc>
                <a:tc>
                  <a:txBody>
                    <a:bodyPr/>
                    <a:lstStyle/>
                    <a:p>
                      <a:pPr algn="ctr" fontAlgn="ctr"/>
                      <a:r>
                        <a:rPr lang="el-GR" sz="1800" u="none" strike="noStrike" dirty="0">
                          <a:latin typeface="Arial" panose="020B0604020202020204" pitchFamily="34" charset="0"/>
                          <a:cs typeface="Arial" panose="020B0604020202020204" pitchFamily="34" charset="0"/>
                        </a:rPr>
                        <a:t> </a:t>
                      </a:r>
                      <a:r>
                        <a:rPr lang="en-US" sz="1800" u="none" strike="noStrike" dirty="0">
                          <a:latin typeface="Arial" panose="020B0604020202020204" pitchFamily="34" charset="0"/>
                          <a:cs typeface="Arial" panose="020B0604020202020204" pitchFamily="34" charset="0"/>
                        </a:rPr>
                        <a:t>2</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rgbClr val="99FF66"/>
                    </a:solidFill>
                  </a:tcPr>
                </a:tc>
                <a:extLst>
                  <a:ext uri="{0D108BD9-81ED-4DB2-BD59-A6C34878D82A}">
                    <a16:rowId xmlns:a16="http://schemas.microsoft.com/office/drawing/2014/main" val="10009"/>
                  </a:ext>
                </a:extLst>
              </a:tr>
              <a:tr h="346518">
                <a:tc>
                  <a:txBody>
                    <a:bodyPr/>
                    <a:lstStyle/>
                    <a:p>
                      <a:pPr algn="ctr" fontAlgn="ctr"/>
                      <a:r>
                        <a:rPr lang="el-GR" sz="1800" u="none" strike="noStrike" dirty="0">
                          <a:latin typeface="Arial" panose="020B0604020202020204" pitchFamily="34" charset="0"/>
                          <a:cs typeface="Arial" panose="020B0604020202020204" pitchFamily="34" charset="0"/>
                        </a:rPr>
                        <a:t>1</a:t>
                      </a:r>
                      <a:r>
                        <a:rPr lang="en-US" sz="1800" u="none" strike="noStrike" dirty="0">
                          <a:latin typeface="Arial" panose="020B0604020202020204" pitchFamily="34" charset="0"/>
                          <a:cs typeface="Arial" panose="020B0604020202020204" pitchFamily="34" charset="0"/>
                        </a:rPr>
                        <a:t>0</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tc>
                <a:tc>
                  <a:txBody>
                    <a:bodyPr/>
                    <a:lstStyle/>
                    <a:p>
                      <a:pPr algn="l" fontAlgn="ctr"/>
                      <a:r>
                        <a:rPr lang="en-US" sz="1800" u="none" strike="noStrike" dirty="0">
                          <a:latin typeface="Arial" panose="020B0604020202020204" pitchFamily="34" charset="0"/>
                          <a:cs typeface="Arial" panose="020B0604020202020204" pitchFamily="34" charset="0"/>
                        </a:rPr>
                        <a:t> </a:t>
                      </a:r>
                      <a:r>
                        <a:rPr lang="el-GR" sz="1800" u="none" strike="noStrike" dirty="0">
                          <a:latin typeface="Arial" panose="020B0604020202020204" pitchFamily="34" charset="0"/>
                          <a:cs typeface="Arial" panose="020B0604020202020204" pitchFamily="34" charset="0"/>
                        </a:rPr>
                        <a:t>Πληροφορική</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tc>
                <a:tc>
                  <a:txBody>
                    <a:bodyPr/>
                    <a:lstStyle/>
                    <a:p>
                      <a:pPr algn="ctr" fontAlgn="ctr"/>
                      <a:r>
                        <a:rPr lang="el-GR" sz="1800" u="none" strike="noStrike" dirty="0">
                          <a:latin typeface="Arial" panose="020B0604020202020204" pitchFamily="34" charset="0"/>
                          <a:cs typeface="Arial" panose="020B0604020202020204" pitchFamily="34" charset="0"/>
                        </a:rPr>
                        <a:t>2</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rgbClr val="FFC000"/>
                    </a:solidFill>
                  </a:tcPr>
                </a:tc>
                <a:tc>
                  <a:txBody>
                    <a:bodyPr/>
                    <a:lstStyle/>
                    <a:p>
                      <a:pPr algn="ctr" fontAlgn="ctr"/>
                      <a:r>
                        <a:rPr lang="el-GR" sz="1800" u="none" strike="noStrike" dirty="0">
                          <a:latin typeface="Arial" panose="020B0604020202020204" pitchFamily="34" charset="0"/>
                          <a:cs typeface="Arial" panose="020B0604020202020204" pitchFamily="34" charset="0"/>
                        </a:rPr>
                        <a:t> </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chemeClr val="bg1">
                        <a:lumMod val="75000"/>
                      </a:schemeClr>
                    </a:solidFill>
                  </a:tcPr>
                </a:tc>
                <a:tc>
                  <a:txBody>
                    <a:bodyPr/>
                    <a:lstStyle/>
                    <a:p>
                      <a:pPr algn="ctr" fontAlgn="ctr"/>
                      <a:r>
                        <a:rPr lang="el-GR" sz="1800" u="none" strike="noStrike" dirty="0">
                          <a:latin typeface="Arial" panose="020B0604020202020204" pitchFamily="34" charset="0"/>
                          <a:cs typeface="Arial" panose="020B0604020202020204" pitchFamily="34" charset="0"/>
                        </a:rPr>
                        <a:t> </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rgbClr val="99FF66"/>
                    </a:solidFill>
                  </a:tcPr>
                </a:tc>
                <a:extLst>
                  <a:ext uri="{0D108BD9-81ED-4DB2-BD59-A6C34878D82A}">
                    <a16:rowId xmlns:a16="http://schemas.microsoft.com/office/drawing/2014/main" val="10010"/>
                  </a:ext>
                </a:extLst>
              </a:tr>
              <a:tr h="346518">
                <a:tc>
                  <a:txBody>
                    <a:bodyPr/>
                    <a:lstStyle/>
                    <a:p>
                      <a:pPr algn="ctr" fontAlgn="ctr"/>
                      <a:r>
                        <a:rPr lang="el-GR" sz="1800" u="none" strike="noStrike" dirty="0">
                          <a:latin typeface="Arial" panose="020B0604020202020204" pitchFamily="34" charset="0"/>
                          <a:cs typeface="Arial" panose="020B0604020202020204" pitchFamily="34" charset="0"/>
                        </a:rPr>
                        <a:t>1</a:t>
                      </a:r>
                      <a:r>
                        <a:rPr lang="en-US" sz="1800" u="none" strike="noStrike" dirty="0">
                          <a:latin typeface="Arial" panose="020B0604020202020204" pitchFamily="34" charset="0"/>
                          <a:cs typeface="Arial" panose="020B0604020202020204" pitchFamily="34" charset="0"/>
                        </a:rPr>
                        <a:t>1</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tc>
                <a:tc>
                  <a:txBody>
                    <a:bodyPr/>
                    <a:lstStyle/>
                    <a:p>
                      <a:pPr algn="l" fontAlgn="ctr"/>
                      <a:r>
                        <a:rPr lang="en-US" sz="1800" u="none" strike="noStrike" dirty="0">
                          <a:latin typeface="Arial" panose="020B0604020202020204" pitchFamily="34" charset="0"/>
                          <a:cs typeface="Arial" panose="020B0604020202020204" pitchFamily="34" charset="0"/>
                        </a:rPr>
                        <a:t> </a:t>
                      </a:r>
                      <a:r>
                        <a:rPr lang="el-GR" sz="1800" u="none" strike="noStrike" dirty="0">
                          <a:latin typeface="Arial" panose="020B0604020202020204" pitchFamily="34" charset="0"/>
                          <a:cs typeface="Arial" panose="020B0604020202020204" pitchFamily="34" charset="0"/>
                        </a:rPr>
                        <a:t>Τέχνη</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tc>
                <a:tc>
                  <a:txBody>
                    <a:bodyPr/>
                    <a:lstStyle/>
                    <a:p>
                      <a:pPr algn="ctr" fontAlgn="ctr"/>
                      <a:r>
                        <a:rPr lang="el-GR" sz="1800" u="none" strike="noStrike" dirty="0">
                          <a:latin typeface="Arial" panose="020B0604020202020204" pitchFamily="34" charset="0"/>
                          <a:cs typeface="Arial" panose="020B0604020202020204" pitchFamily="34" charset="0"/>
                        </a:rPr>
                        <a:t>1</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rgbClr val="FFC000"/>
                    </a:solidFill>
                  </a:tcPr>
                </a:tc>
                <a:tc>
                  <a:txBody>
                    <a:bodyPr/>
                    <a:lstStyle/>
                    <a:p>
                      <a:pPr algn="ctr" fontAlgn="ctr"/>
                      <a:r>
                        <a:rPr lang="el-GR" sz="1800" u="none" strike="noStrike" dirty="0">
                          <a:latin typeface="Arial" panose="020B0604020202020204" pitchFamily="34" charset="0"/>
                          <a:cs typeface="Arial" panose="020B0604020202020204" pitchFamily="34" charset="0"/>
                        </a:rPr>
                        <a:t> </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chemeClr val="bg1">
                        <a:lumMod val="75000"/>
                      </a:schemeClr>
                    </a:solidFill>
                  </a:tcPr>
                </a:tc>
                <a:tc>
                  <a:txBody>
                    <a:bodyPr/>
                    <a:lstStyle/>
                    <a:p>
                      <a:pPr algn="ctr" fontAlgn="ctr"/>
                      <a:r>
                        <a:rPr lang="el-GR" sz="1800" u="none" strike="noStrike" dirty="0">
                          <a:latin typeface="Arial" panose="020B0604020202020204" pitchFamily="34" charset="0"/>
                          <a:cs typeface="Arial" panose="020B0604020202020204" pitchFamily="34" charset="0"/>
                        </a:rPr>
                        <a:t> </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rgbClr val="99FF66"/>
                    </a:solidFill>
                  </a:tcPr>
                </a:tc>
                <a:extLst>
                  <a:ext uri="{0D108BD9-81ED-4DB2-BD59-A6C34878D82A}">
                    <a16:rowId xmlns:a16="http://schemas.microsoft.com/office/drawing/2014/main" val="10011"/>
                  </a:ext>
                </a:extLst>
              </a:tr>
              <a:tr h="346518">
                <a:tc>
                  <a:txBody>
                    <a:bodyPr/>
                    <a:lstStyle/>
                    <a:p>
                      <a:pPr algn="ctr" fontAlgn="ctr"/>
                      <a:r>
                        <a:rPr lang="el-GR" sz="1800" u="none" strike="noStrike" dirty="0">
                          <a:latin typeface="Arial" panose="020B0604020202020204" pitchFamily="34" charset="0"/>
                          <a:cs typeface="Arial" panose="020B0604020202020204" pitchFamily="34" charset="0"/>
                        </a:rPr>
                        <a:t>1</a:t>
                      </a:r>
                      <a:r>
                        <a:rPr lang="en-US" sz="1800" u="none" strike="noStrike" dirty="0">
                          <a:latin typeface="Arial" panose="020B0604020202020204" pitchFamily="34" charset="0"/>
                          <a:cs typeface="Arial" panose="020B0604020202020204" pitchFamily="34" charset="0"/>
                        </a:rPr>
                        <a:t>2</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tc>
                <a:tc>
                  <a:txBody>
                    <a:bodyPr/>
                    <a:lstStyle/>
                    <a:p>
                      <a:pPr algn="l" fontAlgn="ctr"/>
                      <a:r>
                        <a:rPr lang="en-US" sz="1800" u="none" strike="noStrike" dirty="0">
                          <a:latin typeface="Arial" panose="020B0604020202020204" pitchFamily="34" charset="0"/>
                          <a:cs typeface="Arial" panose="020B0604020202020204" pitchFamily="34" charset="0"/>
                        </a:rPr>
                        <a:t> </a:t>
                      </a:r>
                      <a:r>
                        <a:rPr lang="el-GR" sz="1800" u="none" strike="noStrike" dirty="0">
                          <a:latin typeface="Arial" panose="020B0604020202020204" pitchFamily="34" charset="0"/>
                          <a:cs typeface="Arial" panose="020B0604020202020204" pitchFamily="34" charset="0"/>
                        </a:rPr>
                        <a:t>Μουσική</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tc>
                <a:tc>
                  <a:txBody>
                    <a:bodyPr/>
                    <a:lstStyle/>
                    <a:p>
                      <a:pPr algn="ctr" fontAlgn="ctr"/>
                      <a:r>
                        <a:rPr lang="el-GR" sz="1800" u="none" strike="noStrike" dirty="0">
                          <a:latin typeface="Arial" panose="020B0604020202020204" pitchFamily="34" charset="0"/>
                          <a:cs typeface="Arial" panose="020B0604020202020204" pitchFamily="34" charset="0"/>
                        </a:rPr>
                        <a:t>1</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rgbClr val="FFC000"/>
                    </a:solidFill>
                  </a:tcPr>
                </a:tc>
                <a:tc>
                  <a:txBody>
                    <a:bodyPr/>
                    <a:lstStyle/>
                    <a:p>
                      <a:pPr algn="ctr" fontAlgn="ctr"/>
                      <a:r>
                        <a:rPr lang="el-GR" sz="1800" u="none" strike="noStrike" dirty="0">
                          <a:latin typeface="Arial" panose="020B0604020202020204" pitchFamily="34" charset="0"/>
                          <a:cs typeface="Arial" panose="020B0604020202020204" pitchFamily="34" charset="0"/>
                        </a:rPr>
                        <a:t> </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chemeClr val="bg1">
                        <a:lumMod val="75000"/>
                      </a:schemeClr>
                    </a:solidFill>
                  </a:tcPr>
                </a:tc>
                <a:tc>
                  <a:txBody>
                    <a:bodyPr/>
                    <a:lstStyle/>
                    <a:p>
                      <a:pPr algn="ctr" fontAlgn="ctr"/>
                      <a:r>
                        <a:rPr lang="el-GR" sz="1800" u="none" strike="noStrike" dirty="0">
                          <a:latin typeface="Arial" panose="020B0604020202020204" pitchFamily="34" charset="0"/>
                          <a:cs typeface="Arial" panose="020B0604020202020204" pitchFamily="34" charset="0"/>
                        </a:rPr>
                        <a:t> </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rgbClr val="99FF66"/>
                    </a:solidFill>
                  </a:tcPr>
                </a:tc>
                <a:extLst>
                  <a:ext uri="{0D108BD9-81ED-4DB2-BD59-A6C34878D82A}">
                    <a16:rowId xmlns:a16="http://schemas.microsoft.com/office/drawing/2014/main" val="10012"/>
                  </a:ext>
                </a:extLst>
              </a:tr>
              <a:tr h="346518">
                <a:tc>
                  <a:txBody>
                    <a:bodyPr/>
                    <a:lstStyle/>
                    <a:p>
                      <a:pPr algn="ctr" fontAlgn="ctr"/>
                      <a:r>
                        <a:rPr lang="el-GR" sz="1800" u="none" strike="noStrike" dirty="0">
                          <a:latin typeface="Arial" panose="020B0604020202020204" pitchFamily="34" charset="0"/>
                          <a:cs typeface="Arial" panose="020B0604020202020204" pitchFamily="34" charset="0"/>
                        </a:rPr>
                        <a:t>1</a:t>
                      </a:r>
                      <a:r>
                        <a:rPr lang="en-US" sz="1800" u="none" strike="noStrike" dirty="0">
                          <a:latin typeface="Arial" panose="020B0604020202020204" pitchFamily="34" charset="0"/>
                          <a:cs typeface="Arial" panose="020B0604020202020204" pitchFamily="34" charset="0"/>
                        </a:rPr>
                        <a:t>3</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tc>
                <a:tc>
                  <a:txBody>
                    <a:bodyPr/>
                    <a:lstStyle/>
                    <a:p>
                      <a:pPr algn="l" fontAlgn="ctr"/>
                      <a:r>
                        <a:rPr lang="en-US" sz="1800" u="none" strike="noStrike" dirty="0">
                          <a:latin typeface="Arial" panose="020B0604020202020204" pitchFamily="34" charset="0"/>
                          <a:cs typeface="Arial" panose="020B0604020202020204" pitchFamily="34" charset="0"/>
                        </a:rPr>
                        <a:t> </a:t>
                      </a:r>
                      <a:r>
                        <a:rPr lang="el-GR" sz="1800" u="none" strike="noStrike" dirty="0">
                          <a:latin typeface="Arial" panose="020B0604020202020204" pitchFamily="34" charset="0"/>
                          <a:cs typeface="Arial" panose="020B0604020202020204" pitchFamily="34" charset="0"/>
                        </a:rPr>
                        <a:t>Φυσική Αγωγή</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tc>
                <a:tc>
                  <a:txBody>
                    <a:bodyPr/>
                    <a:lstStyle/>
                    <a:p>
                      <a:pPr algn="ctr" fontAlgn="ctr"/>
                      <a:r>
                        <a:rPr lang="el-GR" sz="1800" u="none" strike="noStrike">
                          <a:latin typeface="Arial" panose="020B0604020202020204" pitchFamily="34" charset="0"/>
                          <a:cs typeface="Arial" panose="020B0604020202020204" pitchFamily="34" charset="0"/>
                        </a:rPr>
                        <a:t>1.5</a:t>
                      </a:r>
                      <a:endParaRPr lang="el-GR" sz="1800" b="0" i="0" u="none" strike="noStrike">
                        <a:solidFill>
                          <a:srgbClr val="000000"/>
                        </a:solidFill>
                        <a:latin typeface="Arial" panose="020B0604020202020204" pitchFamily="34" charset="0"/>
                        <a:cs typeface="Arial" panose="020B0604020202020204" pitchFamily="34" charset="0"/>
                      </a:endParaRPr>
                    </a:p>
                  </a:txBody>
                  <a:tcPr marL="6370" marR="6370" marT="6370" marB="0" anchor="ctr">
                    <a:solidFill>
                      <a:srgbClr val="FFC000"/>
                    </a:solidFill>
                  </a:tcPr>
                </a:tc>
                <a:tc>
                  <a:txBody>
                    <a:bodyPr/>
                    <a:lstStyle/>
                    <a:p>
                      <a:pPr algn="ctr" fontAlgn="ctr"/>
                      <a:r>
                        <a:rPr lang="el-GR" sz="1800" u="none" strike="noStrike" dirty="0">
                          <a:latin typeface="Arial" panose="020B0604020202020204" pitchFamily="34" charset="0"/>
                          <a:cs typeface="Arial" panose="020B0604020202020204" pitchFamily="34" charset="0"/>
                        </a:rPr>
                        <a:t>2.5</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chemeClr val="bg1">
                        <a:lumMod val="75000"/>
                      </a:schemeClr>
                    </a:solidFill>
                  </a:tcPr>
                </a:tc>
                <a:tc>
                  <a:txBody>
                    <a:bodyPr/>
                    <a:lstStyle/>
                    <a:p>
                      <a:pPr algn="ctr" fontAlgn="ctr"/>
                      <a:r>
                        <a:rPr lang="el-GR" sz="1800" u="none" strike="noStrike" dirty="0">
                          <a:latin typeface="Arial" panose="020B0604020202020204" pitchFamily="34" charset="0"/>
                          <a:cs typeface="Arial" panose="020B0604020202020204" pitchFamily="34" charset="0"/>
                        </a:rPr>
                        <a:t>2</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rgbClr val="99FF66"/>
                    </a:solidFill>
                  </a:tcPr>
                </a:tc>
                <a:extLst>
                  <a:ext uri="{0D108BD9-81ED-4DB2-BD59-A6C34878D82A}">
                    <a16:rowId xmlns:a16="http://schemas.microsoft.com/office/drawing/2014/main" val="10013"/>
                  </a:ext>
                </a:extLst>
              </a:tr>
              <a:tr h="346518">
                <a:tc>
                  <a:txBody>
                    <a:bodyPr/>
                    <a:lstStyle/>
                    <a:p>
                      <a:pPr algn="ctr" fontAlgn="ctr"/>
                      <a:r>
                        <a:rPr lang="el-GR" sz="1800" u="none" strike="noStrike" dirty="0">
                          <a:latin typeface="Arial" panose="020B0604020202020204" pitchFamily="34" charset="0"/>
                          <a:cs typeface="Arial" panose="020B0604020202020204" pitchFamily="34" charset="0"/>
                        </a:rPr>
                        <a:t>1</a:t>
                      </a:r>
                      <a:r>
                        <a:rPr lang="en-US" sz="1800" u="none" strike="noStrike" dirty="0">
                          <a:latin typeface="Arial" panose="020B0604020202020204" pitchFamily="34" charset="0"/>
                          <a:cs typeface="Arial" panose="020B0604020202020204" pitchFamily="34" charset="0"/>
                        </a:rPr>
                        <a:t>4</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tc>
                <a:tc>
                  <a:txBody>
                    <a:bodyPr/>
                    <a:lstStyle/>
                    <a:p>
                      <a:pPr algn="l" fontAlgn="ctr"/>
                      <a:r>
                        <a:rPr lang="en-US" sz="1800" u="none" strike="noStrike" dirty="0">
                          <a:latin typeface="Arial" panose="020B0604020202020204" pitchFamily="34" charset="0"/>
                          <a:cs typeface="Arial" panose="020B0604020202020204" pitchFamily="34" charset="0"/>
                        </a:rPr>
                        <a:t> </a:t>
                      </a:r>
                      <a:r>
                        <a:rPr lang="el-GR" sz="1800" u="none" strike="noStrike" dirty="0">
                          <a:latin typeface="Arial" panose="020B0604020202020204" pitchFamily="34" charset="0"/>
                          <a:cs typeface="Arial" panose="020B0604020202020204" pitchFamily="34" charset="0"/>
                        </a:rPr>
                        <a:t>Θρησκευτικά</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tc>
                <a:tc>
                  <a:txBody>
                    <a:bodyPr/>
                    <a:lstStyle/>
                    <a:p>
                      <a:pPr algn="ctr" fontAlgn="ctr"/>
                      <a:r>
                        <a:rPr lang="el-GR" sz="1800" u="none" strike="noStrike" dirty="0">
                          <a:latin typeface="Arial" panose="020B0604020202020204" pitchFamily="34" charset="0"/>
                          <a:cs typeface="Arial" panose="020B0604020202020204" pitchFamily="34" charset="0"/>
                        </a:rPr>
                        <a:t>1.5</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rgbClr val="FFC000"/>
                    </a:solidFill>
                  </a:tcPr>
                </a:tc>
                <a:tc>
                  <a:txBody>
                    <a:bodyPr/>
                    <a:lstStyle/>
                    <a:p>
                      <a:pPr algn="ctr" fontAlgn="ctr"/>
                      <a:r>
                        <a:rPr lang="el-GR" sz="1800" u="none" strike="noStrike" dirty="0">
                          <a:latin typeface="Arial" panose="020B0604020202020204" pitchFamily="34" charset="0"/>
                          <a:cs typeface="Arial" panose="020B0604020202020204" pitchFamily="34" charset="0"/>
                        </a:rPr>
                        <a:t>2</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chemeClr val="bg1">
                        <a:lumMod val="75000"/>
                      </a:schemeClr>
                    </a:solidFill>
                  </a:tcPr>
                </a:tc>
                <a:tc>
                  <a:txBody>
                    <a:bodyPr/>
                    <a:lstStyle/>
                    <a:p>
                      <a:pPr algn="ctr" fontAlgn="ctr"/>
                      <a:r>
                        <a:rPr lang="el-GR" sz="1800" u="none" strike="noStrike" dirty="0">
                          <a:latin typeface="Arial" panose="020B0604020202020204" pitchFamily="34" charset="0"/>
                          <a:cs typeface="Arial" panose="020B0604020202020204" pitchFamily="34" charset="0"/>
                        </a:rPr>
                        <a:t>2</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rgbClr val="99FF66"/>
                    </a:solidFill>
                  </a:tcPr>
                </a:tc>
                <a:extLst>
                  <a:ext uri="{0D108BD9-81ED-4DB2-BD59-A6C34878D82A}">
                    <a16:rowId xmlns:a16="http://schemas.microsoft.com/office/drawing/2014/main" val="10014"/>
                  </a:ext>
                </a:extLst>
              </a:tr>
              <a:tr h="346518">
                <a:tc>
                  <a:txBody>
                    <a:bodyPr/>
                    <a:lstStyle/>
                    <a:p>
                      <a:pPr algn="ctr" fontAlgn="ctr"/>
                      <a:r>
                        <a:rPr lang="el-GR" sz="1800" u="none" strike="noStrike" dirty="0">
                          <a:latin typeface="Arial" panose="020B0604020202020204" pitchFamily="34" charset="0"/>
                          <a:cs typeface="Arial" panose="020B0604020202020204" pitchFamily="34" charset="0"/>
                        </a:rPr>
                        <a:t>1</a:t>
                      </a:r>
                      <a:r>
                        <a:rPr lang="en-US" sz="1800" u="none" strike="noStrike" dirty="0">
                          <a:latin typeface="Arial" panose="020B0604020202020204" pitchFamily="34" charset="0"/>
                          <a:cs typeface="Arial" panose="020B0604020202020204" pitchFamily="34" charset="0"/>
                        </a:rPr>
                        <a:t>5</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tc>
                <a:tc>
                  <a:txBody>
                    <a:bodyPr/>
                    <a:lstStyle/>
                    <a:p>
                      <a:pPr algn="l" fontAlgn="ctr"/>
                      <a:r>
                        <a:rPr lang="en-US" sz="1800" u="none" strike="noStrike" dirty="0">
                          <a:latin typeface="Arial" panose="020B0604020202020204" pitchFamily="34" charset="0"/>
                          <a:cs typeface="Arial" panose="020B0604020202020204" pitchFamily="34" charset="0"/>
                        </a:rPr>
                        <a:t> </a:t>
                      </a:r>
                      <a:r>
                        <a:rPr lang="el-GR" sz="1800" u="none" strike="noStrike" dirty="0">
                          <a:latin typeface="Arial" panose="020B0604020202020204" pitchFamily="34" charset="0"/>
                          <a:cs typeface="Arial" panose="020B0604020202020204" pitchFamily="34" charset="0"/>
                        </a:rPr>
                        <a:t>Σχεδιασμός και Τεχνολογία</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tc>
                <a:tc>
                  <a:txBody>
                    <a:bodyPr/>
                    <a:lstStyle/>
                    <a:p>
                      <a:pPr algn="ctr" fontAlgn="ctr"/>
                      <a:r>
                        <a:rPr lang="el-GR" sz="1800" u="none" strike="noStrike" dirty="0">
                          <a:latin typeface="Arial" panose="020B0604020202020204" pitchFamily="34" charset="0"/>
                          <a:cs typeface="Arial" panose="020B0604020202020204" pitchFamily="34" charset="0"/>
                        </a:rPr>
                        <a:t>2</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rgbClr val="FFC000"/>
                    </a:solidFill>
                  </a:tcPr>
                </a:tc>
                <a:tc>
                  <a:txBody>
                    <a:bodyPr/>
                    <a:lstStyle/>
                    <a:p>
                      <a:pPr algn="ctr" fontAlgn="ctr"/>
                      <a:r>
                        <a:rPr lang="el-GR" sz="1800" u="none" strike="noStrike" dirty="0">
                          <a:latin typeface="Arial" panose="020B0604020202020204" pitchFamily="34" charset="0"/>
                          <a:cs typeface="Arial" panose="020B0604020202020204" pitchFamily="34" charset="0"/>
                        </a:rPr>
                        <a:t> </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chemeClr val="bg1">
                        <a:lumMod val="75000"/>
                      </a:schemeClr>
                    </a:solidFill>
                  </a:tcPr>
                </a:tc>
                <a:tc>
                  <a:txBody>
                    <a:bodyPr/>
                    <a:lstStyle/>
                    <a:p>
                      <a:pPr algn="ctr" fontAlgn="ctr"/>
                      <a:r>
                        <a:rPr lang="el-GR" sz="1800" u="none" strike="noStrike" dirty="0">
                          <a:latin typeface="Arial" panose="020B0604020202020204" pitchFamily="34" charset="0"/>
                          <a:cs typeface="Arial" panose="020B0604020202020204" pitchFamily="34" charset="0"/>
                        </a:rPr>
                        <a:t> </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rgbClr val="99FF66"/>
                    </a:solidFill>
                  </a:tcPr>
                </a:tc>
                <a:extLst>
                  <a:ext uri="{0D108BD9-81ED-4DB2-BD59-A6C34878D82A}">
                    <a16:rowId xmlns:a16="http://schemas.microsoft.com/office/drawing/2014/main" val="10015"/>
                  </a:ext>
                </a:extLst>
              </a:tr>
              <a:tr h="346518">
                <a:tc>
                  <a:txBody>
                    <a:bodyPr/>
                    <a:lstStyle/>
                    <a:p>
                      <a:pPr algn="ctr" fontAlgn="ctr"/>
                      <a:r>
                        <a:rPr lang="el-GR" sz="1800" u="none" strike="noStrike" dirty="0">
                          <a:latin typeface="Arial" panose="020B0604020202020204" pitchFamily="34" charset="0"/>
                          <a:cs typeface="Arial" panose="020B0604020202020204" pitchFamily="34" charset="0"/>
                        </a:rPr>
                        <a:t>1</a:t>
                      </a:r>
                      <a:r>
                        <a:rPr lang="en-US" sz="1800" u="none" strike="noStrike" dirty="0">
                          <a:latin typeface="Arial" panose="020B0604020202020204" pitchFamily="34" charset="0"/>
                          <a:cs typeface="Arial" panose="020B0604020202020204" pitchFamily="34" charset="0"/>
                        </a:rPr>
                        <a:t>6</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tc>
                <a:tc>
                  <a:txBody>
                    <a:bodyPr/>
                    <a:lstStyle/>
                    <a:p>
                      <a:pPr algn="l" fontAlgn="ctr"/>
                      <a:r>
                        <a:rPr lang="en-US" sz="1800" u="none" strike="noStrike" dirty="0">
                          <a:latin typeface="Arial" panose="020B0604020202020204" pitchFamily="34" charset="0"/>
                          <a:cs typeface="Arial" panose="020B0604020202020204" pitchFamily="34" charset="0"/>
                        </a:rPr>
                        <a:t> </a:t>
                      </a:r>
                      <a:r>
                        <a:rPr lang="el-GR" sz="1800" u="none" strike="noStrike" dirty="0">
                          <a:latin typeface="Arial" panose="020B0604020202020204" pitchFamily="34" charset="0"/>
                          <a:cs typeface="Arial" panose="020B0604020202020204" pitchFamily="34" charset="0"/>
                        </a:rPr>
                        <a:t>Οικονομικά</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tc>
                <a:tc>
                  <a:txBody>
                    <a:bodyPr/>
                    <a:lstStyle/>
                    <a:p>
                      <a:pPr algn="ctr" fontAlgn="ctr"/>
                      <a:r>
                        <a:rPr lang="el-GR" sz="1800" u="none" strike="noStrike" dirty="0">
                          <a:latin typeface="Arial" panose="020B0604020202020204" pitchFamily="34" charset="0"/>
                          <a:cs typeface="Arial" panose="020B0604020202020204" pitchFamily="34" charset="0"/>
                        </a:rPr>
                        <a:t>1</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rgbClr val="FFC000"/>
                    </a:solidFill>
                  </a:tcPr>
                </a:tc>
                <a:tc>
                  <a:txBody>
                    <a:bodyPr/>
                    <a:lstStyle/>
                    <a:p>
                      <a:pPr algn="ctr" fontAlgn="ctr"/>
                      <a:r>
                        <a:rPr lang="el-GR" sz="1800" u="none" strike="noStrike" dirty="0">
                          <a:latin typeface="Arial" panose="020B0604020202020204" pitchFamily="34" charset="0"/>
                          <a:cs typeface="Arial" panose="020B0604020202020204" pitchFamily="34" charset="0"/>
                        </a:rPr>
                        <a:t> </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chemeClr val="bg1">
                        <a:lumMod val="75000"/>
                      </a:schemeClr>
                    </a:solidFill>
                  </a:tcPr>
                </a:tc>
                <a:tc>
                  <a:txBody>
                    <a:bodyPr/>
                    <a:lstStyle/>
                    <a:p>
                      <a:pPr algn="ctr" fontAlgn="ctr"/>
                      <a:r>
                        <a:rPr lang="el-GR" sz="1800" u="none" strike="noStrike" dirty="0">
                          <a:latin typeface="Arial" panose="020B0604020202020204" pitchFamily="34" charset="0"/>
                          <a:cs typeface="Arial" panose="020B0604020202020204" pitchFamily="34" charset="0"/>
                        </a:rPr>
                        <a:t> </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rgbClr val="99FF66"/>
                    </a:solidFill>
                  </a:tcPr>
                </a:tc>
                <a:extLst>
                  <a:ext uri="{0D108BD9-81ED-4DB2-BD59-A6C34878D82A}">
                    <a16:rowId xmlns:a16="http://schemas.microsoft.com/office/drawing/2014/main" val="10016"/>
                  </a:ext>
                </a:extLst>
              </a:tr>
              <a:tr h="346518">
                <a:tc gridSpan="2">
                  <a:txBody>
                    <a:bodyPr/>
                    <a:lstStyle/>
                    <a:p>
                      <a:pPr algn="ctr" fontAlgn="ctr"/>
                      <a:r>
                        <a:rPr lang="el-GR" sz="1800" b="1" u="none" strike="noStrike" dirty="0">
                          <a:latin typeface="Arial" panose="020B0604020202020204" pitchFamily="34" charset="0"/>
                          <a:cs typeface="Arial" panose="020B0604020202020204" pitchFamily="34" charset="0"/>
                        </a:rPr>
                        <a:t>ΣΥΝΟΛΟ</a:t>
                      </a:r>
                      <a:r>
                        <a:rPr lang="el-GR" sz="1800" u="none" strike="noStrike" dirty="0">
                          <a:latin typeface="Arial" panose="020B0604020202020204" pitchFamily="34" charset="0"/>
                          <a:cs typeface="Arial" panose="020B0604020202020204" pitchFamily="34" charset="0"/>
                        </a:rPr>
                        <a:t> </a:t>
                      </a:r>
                      <a:r>
                        <a:rPr lang="el-GR" sz="1800" b="1" u="none" strike="noStrike" dirty="0">
                          <a:latin typeface="Arial" panose="020B0604020202020204" pitchFamily="34" charset="0"/>
                          <a:cs typeface="Arial" panose="020B0604020202020204" pitchFamily="34" charset="0"/>
                        </a:rPr>
                        <a:t>ΠΕΡΙΟΔΩΝ</a:t>
                      </a:r>
                      <a:r>
                        <a:rPr lang="el-GR" sz="1800" u="none" strike="noStrike" dirty="0">
                          <a:latin typeface="Arial" panose="020B0604020202020204" pitchFamily="34" charset="0"/>
                          <a:cs typeface="Arial" panose="020B0604020202020204" pitchFamily="34" charset="0"/>
                        </a:rPr>
                        <a:t> </a:t>
                      </a:r>
                      <a:r>
                        <a:rPr lang="el-GR" sz="1800" b="1" u="none" strike="noStrike" dirty="0">
                          <a:latin typeface="Arial" panose="020B0604020202020204" pitchFamily="34" charset="0"/>
                          <a:cs typeface="Arial" panose="020B0604020202020204" pitchFamily="34" charset="0"/>
                        </a:rPr>
                        <a:t>ΔΙΔΑΣΚΑΛΙΑΣ</a:t>
                      </a:r>
                      <a:endParaRPr lang="el-GR" sz="1800" b="1"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tc>
                <a:tc hMerge="1">
                  <a:txBody>
                    <a:bodyPr/>
                    <a:lstStyle/>
                    <a:p>
                      <a:endParaRPr lang="el-GR"/>
                    </a:p>
                  </a:txBody>
                  <a:tcPr/>
                </a:tc>
                <a:tc>
                  <a:txBody>
                    <a:bodyPr/>
                    <a:lstStyle/>
                    <a:p>
                      <a:pPr algn="ctr" fontAlgn="ctr"/>
                      <a:r>
                        <a:rPr lang="el-GR" sz="1800" b="1" u="none" strike="noStrike" dirty="0">
                          <a:solidFill>
                            <a:schemeClr val="tx1"/>
                          </a:solidFill>
                          <a:latin typeface="Arial" panose="020B0604020202020204" pitchFamily="34" charset="0"/>
                          <a:cs typeface="Arial" panose="020B0604020202020204" pitchFamily="34" charset="0"/>
                        </a:rPr>
                        <a:t>33</a:t>
                      </a:r>
                      <a:endParaRPr lang="el-GR" sz="1800" b="1" i="0" u="none" strike="noStrike" dirty="0">
                        <a:solidFill>
                          <a:schemeClr val="tx1"/>
                        </a:solidFill>
                        <a:latin typeface="Arial" panose="020B0604020202020204" pitchFamily="34" charset="0"/>
                        <a:cs typeface="Arial" panose="020B0604020202020204" pitchFamily="34" charset="0"/>
                      </a:endParaRPr>
                    </a:p>
                  </a:txBody>
                  <a:tcPr marL="6370" marR="6370" marT="6370" marB="0" anchor="ctr">
                    <a:solidFill>
                      <a:srgbClr val="FFC000"/>
                    </a:solidFill>
                  </a:tcPr>
                </a:tc>
                <a:tc>
                  <a:txBody>
                    <a:bodyPr/>
                    <a:lstStyle/>
                    <a:p>
                      <a:pPr algn="ctr" fontAlgn="ctr"/>
                      <a:r>
                        <a:rPr lang="en-US" sz="1800" b="1" u="none" strike="noStrike" dirty="0">
                          <a:solidFill>
                            <a:schemeClr val="tx1"/>
                          </a:solidFill>
                          <a:latin typeface="Arial" panose="020B0604020202020204" pitchFamily="34" charset="0"/>
                          <a:cs typeface="Arial" panose="020B0604020202020204" pitchFamily="34" charset="0"/>
                        </a:rPr>
                        <a:t>21</a:t>
                      </a:r>
                      <a:endParaRPr lang="el-GR" sz="1800" b="1" i="0" u="none" strike="noStrike" dirty="0">
                        <a:solidFill>
                          <a:schemeClr val="tx1"/>
                        </a:solidFill>
                        <a:latin typeface="Arial" panose="020B0604020202020204" pitchFamily="34" charset="0"/>
                        <a:cs typeface="Arial" panose="020B0604020202020204" pitchFamily="34" charset="0"/>
                      </a:endParaRPr>
                    </a:p>
                  </a:txBody>
                  <a:tcPr marL="6370" marR="6370" marT="6370" marB="0" anchor="ctr">
                    <a:solidFill>
                      <a:schemeClr val="bg1">
                        <a:lumMod val="75000"/>
                      </a:schemeClr>
                    </a:solidFill>
                  </a:tcPr>
                </a:tc>
                <a:tc>
                  <a:txBody>
                    <a:bodyPr/>
                    <a:lstStyle/>
                    <a:p>
                      <a:pPr algn="ctr" fontAlgn="ctr"/>
                      <a:r>
                        <a:rPr lang="en-US" sz="1800" b="1" u="none" strike="noStrike" dirty="0">
                          <a:solidFill>
                            <a:schemeClr val="tx1"/>
                          </a:solidFill>
                          <a:latin typeface="Arial" panose="020B0604020202020204" pitchFamily="34" charset="0"/>
                          <a:cs typeface="Arial" panose="020B0604020202020204" pitchFamily="34" charset="0"/>
                        </a:rPr>
                        <a:t>21</a:t>
                      </a:r>
                      <a:endParaRPr lang="el-GR" sz="1800" b="1" i="0" u="none" strike="noStrike" dirty="0">
                        <a:solidFill>
                          <a:schemeClr val="tx1"/>
                        </a:solidFill>
                        <a:latin typeface="Arial" panose="020B0604020202020204" pitchFamily="34" charset="0"/>
                        <a:cs typeface="Arial" panose="020B0604020202020204" pitchFamily="34" charset="0"/>
                      </a:endParaRPr>
                    </a:p>
                  </a:txBody>
                  <a:tcPr marL="6370" marR="6370" marT="6370" marB="0" anchor="ctr">
                    <a:solidFill>
                      <a:srgbClr val="99FF66"/>
                    </a:solidFill>
                  </a:tcPr>
                </a:tc>
                <a:extLst>
                  <a:ext uri="{0D108BD9-81ED-4DB2-BD59-A6C34878D82A}">
                    <a16:rowId xmlns:a16="http://schemas.microsoft.com/office/drawing/2014/main" val="10017"/>
                  </a:ext>
                </a:extLst>
              </a:tr>
            </a:tbl>
          </a:graphicData>
        </a:graphic>
      </p:graphicFrame>
      <p:sp>
        <p:nvSpPr>
          <p:cNvPr id="5" name="Footer Placeholder 4"/>
          <p:cNvSpPr>
            <a:spLocks noGrp="1"/>
          </p:cNvSpPr>
          <p:nvPr>
            <p:ph type="ftr" sz="quarter" idx="11"/>
          </p:nvPr>
        </p:nvSpPr>
        <p:spPr>
          <a:xfrm rot="16200000">
            <a:off x="-1874836" y="4618037"/>
            <a:ext cx="4114800" cy="365125"/>
          </a:xfrm>
        </p:spPr>
        <p:txBody>
          <a:bodyPr/>
          <a:lstStyle/>
          <a:p>
            <a:r>
              <a:rPr lang="el-GR" dirty="0"/>
              <a:t>Υπηρεσία Συμβουλευτικής &amp; Επαγγελματικής Αγωγής, Οκτώβριος 2026</a:t>
            </a:r>
            <a:endParaRPr lang="en-GB" dirty="0"/>
          </a:p>
        </p:txBody>
      </p:sp>
    </p:spTree>
    <p:extLst>
      <p:ext uri="{BB962C8B-B14F-4D97-AF65-F5344CB8AC3E}">
        <p14:creationId xmlns:p14="http://schemas.microsoft.com/office/powerpoint/2010/main" val="24224146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l-GR"/>
              <a:t>Υπηρεσία Συμβουλευτικής &amp; Επαγγελματικής Αγωγής, Οκτώβριος 2026</a:t>
            </a:r>
            <a:endParaRPr lang="en-GB" dirty="0"/>
          </a:p>
        </p:txBody>
      </p:sp>
      <p:sp>
        <p:nvSpPr>
          <p:cNvPr id="2" name="Title 1"/>
          <p:cNvSpPr>
            <a:spLocks noGrp="1"/>
          </p:cNvSpPr>
          <p:nvPr>
            <p:ph type="title" idx="4294967295"/>
          </p:nvPr>
        </p:nvSpPr>
        <p:spPr>
          <a:xfrm>
            <a:off x="0" y="111125"/>
            <a:ext cx="12192000" cy="1612900"/>
          </a:xfrm>
        </p:spPr>
        <p:txBody>
          <a:bodyPr>
            <a:normAutofit/>
          </a:bodyPr>
          <a:lstStyle/>
          <a:p>
            <a:pPr algn="ctr"/>
            <a:r>
              <a:rPr lang="el-GR" sz="3200" b="1" dirty="0"/>
              <a:t>Α΄ Λυκείου</a:t>
            </a:r>
            <a:r>
              <a:rPr lang="el-GR" sz="3200" dirty="0"/>
              <a:t/>
            </a:r>
            <a:br>
              <a:rPr lang="el-GR" sz="3200" dirty="0"/>
            </a:br>
            <a:r>
              <a:rPr lang="el-GR" sz="3200" dirty="0"/>
              <a:t>Επιλογή ΜΙΑΣ Ομάδας Μαθημάτων Προσανατολισμού (ΟΜΠ)</a:t>
            </a:r>
            <a:endParaRPr lang="en-US" sz="3200" dirty="0"/>
          </a:p>
        </p:txBody>
      </p:sp>
      <p:pic>
        <p:nvPicPr>
          <p:cNvPr id="13" name="Content Placeholder 12">
            <a:extLst>
              <a:ext uri="{FF2B5EF4-FFF2-40B4-BE49-F238E27FC236}">
                <a16:creationId xmlns:a16="http://schemas.microsoft.com/office/drawing/2014/main" id="{35751B11-3301-2D88-03C6-B9B93BE7431C}"/>
              </a:ext>
            </a:extLst>
          </p:cNvPr>
          <p:cNvPicPr>
            <a:picLocks noGrp="1" noChangeAspect="1"/>
          </p:cNvPicPr>
          <p:nvPr>
            <p:ph idx="4294967295"/>
          </p:nvPr>
        </p:nvPicPr>
        <p:blipFill>
          <a:blip r:embed="rId2"/>
          <a:stretch>
            <a:fillRect/>
          </a:stretch>
        </p:blipFill>
        <p:spPr>
          <a:xfrm>
            <a:off x="2880851" y="2173288"/>
            <a:ext cx="7116763" cy="4684712"/>
          </a:xfrm>
          <a:prstGeom prst="rect">
            <a:avLst/>
          </a:prstGeom>
        </p:spPr>
      </p:pic>
      <p:pic>
        <p:nvPicPr>
          <p:cNvPr id="15" name="Picture 14">
            <a:extLst>
              <a:ext uri="{FF2B5EF4-FFF2-40B4-BE49-F238E27FC236}">
                <a16:creationId xmlns:a16="http://schemas.microsoft.com/office/drawing/2014/main" id="{B86C8DF9-3709-C12F-8C52-5428D713C3B2}"/>
              </a:ext>
            </a:extLst>
          </p:cNvPr>
          <p:cNvPicPr>
            <a:picLocks noChangeAspect="1"/>
          </p:cNvPicPr>
          <p:nvPr/>
        </p:nvPicPr>
        <p:blipFill>
          <a:blip r:embed="rId3"/>
          <a:stretch>
            <a:fillRect/>
          </a:stretch>
        </p:blipFill>
        <p:spPr>
          <a:xfrm>
            <a:off x="0" y="5055606"/>
            <a:ext cx="1278294" cy="1802394"/>
          </a:xfrm>
          <a:prstGeom prst="rect">
            <a:avLst/>
          </a:prstGeom>
        </p:spPr>
      </p:pic>
    </p:spTree>
    <p:extLst>
      <p:ext uri="{BB962C8B-B14F-4D97-AF65-F5344CB8AC3E}">
        <p14:creationId xmlns:p14="http://schemas.microsoft.com/office/powerpoint/2010/main" val="16861773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2CF549E-9CEF-34FB-E76B-BFD77CA27707}"/>
              </a:ext>
            </a:extLst>
          </p:cNvPr>
          <p:cNvPicPr>
            <a:picLocks noChangeAspect="1"/>
          </p:cNvPicPr>
          <p:nvPr/>
        </p:nvPicPr>
        <p:blipFill>
          <a:blip r:embed="rId3"/>
          <a:stretch>
            <a:fillRect/>
          </a:stretch>
        </p:blipFill>
        <p:spPr>
          <a:xfrm>
            <a:off x="0" y="-1"/>
            <a:ext cx="1287624" cy="1815549"/>
          </a:xfrm>
          <a:prstGeom prst="rect">
            <a:avLst/>
          </a:prstGeom>
        </p:spPr>
      </p:pic>
      <p:sp>
        <p:nvSpPr>
          <p:cNvPr id="17647" name="TextBox 5"/>
          <p:cNvSpPr txBox="1">
            <a:spLocks noChangeArrowheads="1"/>
          </p:cNvSpPr>
          <p:nvPr/>
        </p:nvSpPr>
        <p:spPr bwMode="auto">
          <a:xfrm>
            <a:off x="3009631" y="115889"/>
            <a:ext cx="7692579" cy="861774"/>
          </a:xfrm>
          <a:prstGeom prst="rect">
            <a:avLst/>
          </a:prstGeom>
          <a:noFill/>
          <a:ln w="9525">
            <a:noFill/>
            <a:miter lim="800000"/>
            <a:headEnd/>
            <a:tailEnd/>
          </a:ln>
        </p:spPr>
        <p:txBody>
          <a:bodyPr wrap="square">
            <a:spAutoFit/>
          </a:bodyPr>
          <a:lstStyle/>
          <a:p>
            <a:pPr algn="ctr"/>
            <a:r>
              <a:rPr lang="el-GR" b="1" u="sng" dirty="0">
                <a:latin typeface="Arial" panose="020B0604020202020204" pitchFamily="34" charset="0"/>
                <a:cs typeface="Arial" panose="020B0604020202020204" pitchFamily="34" charset="0"/>
              </a:rPr>
              <a:t>ΩΡΟΛΟΓΙΟ ΠΡΟΓΡΑΜΜΑ  Α' ΛΥΚΕΙΟΥ</a:t>
            </a:r>
          </a:p>
          <a:p>
            <a:pPr algn="ctr"/>
            <a:r>
              <a:rPr lang="el-GR" sz="1600" b="1" dirty="0">
                <a:latin typeface="Arial" panose="020B0604020202020204" pitchFamily="34" charset="0"/>
                <a:cs typeface="Arial" panose="020B0604020202020204" pitchFamily="34" charset="0"/>
              </a:rPr>
              <a:t>ΚΟΙΝΟΣ ΚΟΡΜΟΣ (Υποχρεωτικά) και </a:t>
            </a:r>
          </a:p>
          <a:p>
            <a:pPr algn="ctr"/>
            <a:r>
              <a:rPr lang="el-GR" sz="1600" b="1" dirty="0">
                <a:latin typeface="Arial" panose="020B0604020202020204" pitchFamily="34" charset="0"/>
                <a:cs typeface="Arial" panose="020B0604020202020204" pitchFamily="34" charset="0"/>
              </a:rPr>
              <a:t>ΕΠΙΛΕΓΟΜΕΝΑ (Ομάδες Μαθημάτων Προσανατολισμού)</a:t>
            </a:r>
          </a:p>
        </p:txBody>
      </p:sp>
      <p:sp>
        <p:nvSpPr>
          <p:cNvPr id="5" name="Footer Placeholder 4"/>
          <p:cNvSpPr>
            <a:spLocks noGrp="1"/>
          </p:cNvSpPr>
          <p:nvPr>
            <p:ph type="ftr" sz="quarter" idx="11"/>
          </p:nvPr>
        </p:nvSpPr>
        <p:spPr/>
        <p:txBody>
          <a:bodyPr/>
          <a:lstStyle/>
          <a:p>
            <a:r>
              <a:rPr lang="el-GR"/>
              <a:t>Υπηρεσία Συμβουλευτικής &amp; Επαγγελματικής Αγωγής, Οκτώβριος 2026</a:t>
            </a:r>
            <a:endParaRPr lang="en-GB" dirty="0"/>
          </a:p>
        </p:txBody>
      </p:sp>
      <p:pic>
        <p:nvPicPr>
          <p:cNvPr id="8" name="Picture 7">
            <a:extLst>
              <a:ext uri="{FF2B5EF4-FFF2-40B4-BE49-F238E27FC236}">
                <a16:creationId xmlns:a16="http://schemas.microsoft.com/office/drawing/2014/main" id="{02B6BF65-7D03-8E31-C830-64CD5DF5583F}"/>
              </a:ext>
            </a:extLst>
          </p:cNvPr>
          <p:cNvPicPr>
            <a:picLocks noChangeAspect="1"/>
          </p:cNvPicPr>
          <p:nvPr/>
        </p:nvPicPr>
        <p:blipFill>
          <a:blip r:embed="rId4"/>
          <a:stretch>
            <a:fillRect/>
          </a:stretch>
        </p:blipFill>
        <p:spPr>
          <a:xfrm>
            <a:off x="2220686" y="1214737"/>
            <a:ext cx="8481526" cy="5643263"/>
          </a:xfrm>
          <a:prstGeom prst="rect">
            <a:avLst/>
          </a:prstGeom>
        </p:spPr>
      </p:pic>
    </p:spTree>
    <p:extLst>
      <p:ext uri="{BB962C8B-B14F-4D97-AF65-F5344CB8AC3E}">
        <p14:creationId xmlns:p14="http://schemas.microsoft.com/office/powerpoint/2010/main" val="30011356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l-GR"/>
              <a:t>Υπηρεσία Συμβουλευτικής &amp; Επαγγελματικής Αγωγής, Οκτώβριος 2026</a:t>
            </a:r>
            <a:endParaRPr lang="en-GB" dirty="0"/>
          </a:p>
        </p:txBody>
      </p:sp>
      <p:sp>
        <p:nvSpPr>
          <p:cNvPr id="3" name="Title 2"/>
          <p:cNvSpPr>
            <a:spLocks noGrp="1"/>
          </p:cNvSpPr>
          <p:nvPr>
            <p:ph type="title" idx="4294967295"/>
          </p:nvPr>
        </p:nvSpPr>
        <p:spPr>
          <a:xfrm>
            <a:off x="0" y="168275"/>
            <a:ext cx="8229600" cy="546100"/>
          </a:xfrm>
        </p:spPr>
        <p:txBody>
          <a:bodyPr>
            <a:noAutofit/>
          </a:bodyPr>
          <a:lstStyle/>
          <a:p>
            <a:pPr algn="ctr">
              <a:defRPr/>
            </a:pPr>
            <a:r>
              <a:rPr lang="el-GR" sz="2800" b="1" dirty="0">
                <a:latin typeface="Arial" panose="020B0604020202020204" pitchFamily="34" charset="0"/>
                <a:cs typeface="Arial" panose="020B0604020202020204" pitchFamily="34" charset="0"/>
              </a:rPr>
              <a:t>Εξεταζόμενα Μαθήματα Α’ Λυκείου</a:t>
            </a:r>
          </a:p>
        </p:txBody>
      </p:sp>
      <p:pic>
        <p:nvPicPr>
          <p:cNvPr id="10" name="Content Placeholder 9">
            <a:extLst>
              <a:ext uri="{FF2B5EF4-FFF2-40B4-BE49-F238E27FC236}">
                <a16:creationId xmlns:a16="http://schemas.microsoft.com/office/drawing/2014/main" id="{91FC092F-2C32-AEEF-848F-2B402B71ADF7}"/>
              </a:ext>
            </a:extLst>
          </p:cNvPr>
          <p:cNvPicPr>
            <a:picLocks noGrp="1" noChangeAspect="1"/>
          </p:cNvPicPr>
          <p:nvPr>
            <p:ph idx="4294967295"/>
          </p:nvPr>
        </p:nvPicPr>
        <p:blipFill>
          <a:blip r:embed="rId3"/>
          <a:stretch>
            <a:fillRect/>
          </a:stretch>
        </p:blipFill>
        <p:spPr>
          <a:xfrm>
            <a:off x="624694" y="893142"/>
            <a:ext cx="9509848" cy="3240320"/>
          </a:xfrm>
          <a:prstGeom prst="rect">
            <a:avLst/>
          </a:prstGeom>
          <a:ln w="19050">
            <a:solidFill>
              <a:schemeClr val="tx1"/>
            </a:solidFill>
          </a:ln>
        </p:spPr>
      </p:pic>
      <p:sp>
        <p:nvSpPr>
          <p:cNvPr id="12" name="TextBox 11">
            <a:extLst>
              <a:ext uri="{FF2B5EF4-FFF2-40B4-BE49-F238E27FC236}">
                <a16:creationId xmlns:a16="http://schemas.microsoft.com/office/drawing/2014/main" id="{319E0C70-965B-6EB9-0C74-2D7854102EC8}"/>
              </a:ext>
            </a:extLst>
          </p:cNvPr>
          <p:cNvSpPr txBox="1"/>
          <p:nvPr/>
        </p:nvSpPr>
        <p:spPr>
          <a:xfrm>
            <a:off x="7613779" y="4381401"/>
            <a:ext cx="3685592" cy="2062103"/>
          </a:xfrm>
          <a:prstGeom prst="rect">
            <a:avLst/>
          </a:prstGeom>
          <a:noFill/>
          <a:ln>
            <a:solidFill>
              <a:schemeClr val="tx1"/>
            </a:solidFill>
          </a:ln>
        </p:spPr>
        <p:txBody>
          <a:bodyPr wrap="square">
            <a:spAutoFit/>
          </a:bodyPr>
          <a:lstStyle/>
          <a:p>
            <a:pPr algn="just"/>
            <a:r>
              <a:rPr lang="el-GR" sz="1600" b="1" i="1" u="none" strike="noStrike" baseline="0" dirty="0">
                <a:solidFill>
                  <a:srgbClr val="000000"/>
                </a:solidFill>
                <a:latin typeface="CF HelveticaCond-Regular"/>
              </a:rPr>
              <a:t>* </a:t>
            </a:r>
            <a:r>
              <a:rPr lang="el-GR" sz="1600" b="1" i="1" dirty="0">
                <a:solidFill>
                  <a:srgbClr val="000000"/>
                </a:solidFill>
                <a:latin typeface="CF HelveticaCond-Regular"/>
              </a:rPr>
              <a:t>Οι μαθητές/</a:t>
            </a:r>
            <a:r>
              <a:rPr lang="el-GR" sz="1600" b="1" i="1" dirty="0" err="1">
                <a:solidFill>
                  <a:srgbClr val="000000"/>
                </a:solidFill>
                <a:latin typeface="CF HelveticaCond-Regular"/>
              </a:rPr>
              <a:t>ριες</a:t>
            </a:r>
            <a:r>
              <a:rPr lang="el-GR" sz="1600" b="1" i="1" u="none" strike="noStrike" baseline="0" dirty="0">
                <a:solidFill>
                  <a:srgbClr val="000000"/>
                </a:solidFill>
                <a:latin typeface="CF HelveticaCond-Regular"/>
              </a:rPr>
              <a:t> που είναι ενταγμένοι στο Πρόγραμμα της Ειδικής Αγωγής και φοιτούν στην 4η ΟΜΠ, έχουν το δικαίωμα στην Α΄ Λυκείου να παρακαθ</a:t>
            </a:r>
            <a:r>
              <a:rPr lang="el-GR" sz="1600" b="1" i="1" dirty="0">
                <a:solidFill>
                  <a:srgbClr val="000000"/>
                </a:solidFill>
                <a:latin typeface="CF HelveticaCond-Regular"/>
              </a:rPr>
              <a:t>ή</a:t>
            </a:r>
            <a:r>
              <a:rPr lang="el-GR" sz="1600" b="1" i="1" u="none" strike="noStrike" baseline="0" dirty="0">
                <a:solidFill>
                  <a:srgbClr val="000000"/>
                </a:solidFill>
                <a:latin typeface="CF HelveticaCond-Regular"/>
              </a:rPr>
              <a:t>σουν σε εξέταση στο μάθημα της Ιστορίας Κοινού Κορμού, αντί στο μάθημα των Αγγλικών Προσανατολισμού. </a:t>
            </a:r>
            <a:endParaRPr lang="en-US" sz="1600" b="1" i="1" dirty="0"/>
          </a:p>
        </p:txBody>
      </p:sp>
      <p:pic>
        <p:nvPicPr>
          <p:cNvPr id="14" name="Picture 13">
            <a:extLst>
              <a:ext uri="{FF2B5EF4-FFF2-40B4-BE49-F238E27FC236}">
                <a16:creationId xmlns:a16="http://schemas.microsoft.com/office/drawing/2014/main" id="{337C0B75-C932-7D0E-372D-F7DDD9EA72AF}"/>
              </a:ext>
            </a:extLst>
          </p:cNvPr>
          <p:cNvPicPr>
            <a:picLocks noChangeAspect="1"/>
          </p:cNvPicPr>
          <p:nvPr/>
        </p:nvPicPr>
        <p:blipFill>
          <a:blip r:embed="rId4"/>
          <a:stretch>
            <a:fillRect/>
          </a:stretch>
        </p:blipFill>
        <p:spPr>
          <a:xfrm>
            <a:off x="0" y="5042451"/>
            <a:ext cx="1287624" cy="181554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style.rotation</p:attrName>
                                        </p:attrNameLst>
                                      </p:cBhvr>
                                      <p:tavLst>
                                        <p:tav tm="0">
                                          <p:val>
                                            <p:fltVal val="90"/>
                                          </p:val>
                                        </p:tav>
                                        <p:tav tm="100000">
                                          <p:val>
                                            <p:fltVal val="0"/>
                                          </p:val>
                                        </p:tav>
                                      </p:tavLst>
                                    </p:anim>
                                    <p:animEffect transition="in" filter="fade">
                                      <p:cBhvr>
                                        <p:cTn id="10"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0AF41842-CCDB-9D8E-BD3B-115132FC9534}"/>
              </a:ext>
            </a:extLst>
          </p:cNvPr>
          <p:cNvPicPr>
            <a:picLocks noChangeAspect="1"/>
          </p:cNvPicPr>
          <p:nvPr/>
        </p:nvPicPr>
        <p:blipFill>
          <a:blip r:embed="rId3"/>
          <a:stretch>
            <a:fillRect/>
          </a:stretch>
        </p:blipFill>
        <p:spPr>
          <a:xfrm>
            <a:off x="-8970" y="0"/>
            <a:ext cx="1287624" cy="1815549"/>
          </a:xfrm>
          <a:prstGeom prst="rect">
            <a:avLst/>
          </a:prstGeom>
        </p:spPr>
      </p:pic>
      <p:sp>
        <p:nvSpPr>
          <p:cNvPr id="5" name="Title 4">
            <a:extLst>
              <a:ext uri="{FF2B5EF4-FFF2-40B4-BE49-F238E27FC236}">
                <a16:creationId xmlns:a16="http://schemas.microsoft.com/office/drawing/2014/main" id="{7ECAF5BF-8154-464D-AF99-151CC6D52024}"/>
              </a:ext>
            </a:extLst>
          </p:cNvPr>
          <p:cNvSpPr>
            <a:spLocks noGrp="1"/>
          </p:cNvSpPr>
          <p:nvPr>
            <p:ph type="title"/>
          </p:nvPr>
        </p:nvSpPr>
        <p:spPr>
          <a:xfrm>
            <a:off x="1277811" y="341645"/>
            <a:ext cx="10741152" cy="1132258"/>
          </a:xfrm>
        </p:spPr>
        <p:txBody>
          <a:bodyPr anchor="b">
            <a:normAutofit/>
          </a:bodyPr>
          <a:lstStyle/>
          <a:p>
            <a:r>
              <a:rPr lang="el-GR" sz="3200" b="1" dirty="0"/>
              <a:t>Ο.Μ.Π. και Κατευθύνσεις Β’ και Γ’ </a:t>
            </a:r>
            <a:r>
              <a:rPr lang="el-GR" sz="3200" b="1" dirty="0" err="1"/>
              <a:t>Λυκειου</a:t>
            </a:r>
            <a:endParaRPr lang="en-US" sz="3200" b="1" dirty="0"/>
          </a:p>
        </p:txBody>
      </p:sp>
      <p:sp>
        <p:nvSpPr>
          <p:cNvPr id="22" name="Footer Placeholder 2">
            <a:extLst>
              <a:ext uri="{FF2B5EF4-FFF2-40B4-BE49-F238E27FC236}">
                <a16:creationId xmlns:a16="http://schemas.microsoft.com/office/drawing/2014/main" id="{4A527AA6-06E3-67F2-55F2-85D6CDAB1FA6}"/>
              </a:ext>
            </a:extLst>
          </p:cNvPr>
          <p:cNvSpPr>
            <a:spLocks noGrp="1"/>
          </p:cNvSpPr>
          <p:nvPr>
            <p:ph type="ftr" sz="quarter" idx="11"/>
          </p:nvPr>
        </p:nvSpPr>
        <p:spPr>
          <a:xfrm rot="16200000">
            <a:off x="-1304199" y="5188677"/>
            <a:ext cx="2973522" cy="365125"/>
          </a:xfrm>
        </p:spPr>
        <p:txBody>
          <a:bodyPr/>
          <a:lstStyle/>
          <a:p>
            <a:pPr>
              <a:spcAft>
                <a:spcPts val="600"/>
              </a:spcAft>
            </a:pPr>
            <a:r>
              <a:rPr lang="el-GR" dirty="0"/>
              <a:t>Υπηρεσία Συμβουλευτικής &amp; Επαγγελματικής Αγωγής, Οκτώβριος 2026</a:t>
            </a:r>
            <a:endParaRPr lang="en-US" dirty="0"/>
          </a:p>
        </p:txBody>
      </p:sp>
      <p:pic>
        <p:nvPicPr>
          <p:cNvPr id="15" name="Picture 14">
            <a:extLst>
              <a:ext uri="{FF2B5EF4-FFF2-40B4-BE49-F238E27FC236}">
                <a16:creationId xmlns:a16="http://schemas.microsoft.com/office/drawing/2014/main" id="{6CC8D790-2BF9-17AD-66FB-0394641A54B4}"/>
              </a:ext>
            </a:extLst>
          </p:cNvPr>
          <p:cNvPicPr>
            <a:picLocks noChangeAspect="1"/>
          </p:cNvPicPr>
          <p:nvPr/>
        </p:nvPicPr>
        <p:blipFill>
          <a:blip r:embed="rId4"/>
          <a:stretch>
            <a:fillRect/>
          </a:stretch>
        </p:blipFill>
        <p:spPr>
          <a:xfrm>
            <a:off x="1096397" y="1658679"/>
            <a:ext cx="10051022" cy="4925000"/>
          </a:xfrm>
          <a:prstGeom prst="rect">
            <a:avLst/>
          </a:prstGeom>
          <a:noFill/>
        </p:spPr>
      </p:pic>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E59643A9-C0AA-537F-3F36-CD84C8CA8E9A}"/>
              </a:ext>
            </a:extLst>
          </p:cNvPr>
          <p:cNvSpPr>
            <a:spLocks noGrp="1"/>
          </p:cNvSpPr>
          <p:nvPr>
            <p:ph type="ftr" sz="quarter" idx="11"/>
          </p:nvPr>
        </p:nvSpPr>
        <p:spPr/>
        <p:txBody>
          <a:bodyPr/>
          <a:lstStyle/>
          <a:p>
            <a:r>
              <a:rPr lang="el-GR"/>
              <a:t>Υπηρεσία Συμβουλευτικής &amp; Επαγγελματικής Αγωγής, Οκτώβριος 2026</a:t>
            </a:r>
            <a:endParaRPr lang="en-US" dirty="0"/>
          </a:p>
        </p:txBody>
      </p:sp>
      <p:sp>
        <p:nvSpPr>
          <p:cNvPr id="2" name="Title 1">
            <a:extLst>
              <a:ext uri="{FF2B5EF4-FFF2-40B4-BE49-F238E27FC236}">
                <a16:creationId xmlns:a16="http://schemas.microsoft.com/office/drawing/2014/main" id="{F56A2DBE-9F16-7C18-810B-2145954BB955}"/>
              </a:ext>
            </a:extLst>
          </p:cNvPr>
          <p:cNvSpPr>
            <a:spLocks noGrp="1"/>
          </p:cNvSpPr>
          <p:nvPr>
            <p:ph type="title" idx="4294967295"/>
          </p:nvPr>
        </p:nvSpPr>
        <p:spPr>
          <a:xfrm>
            <a:off x="0" y="136525"/>
            <a:ext cx="10515600" cy="390525"/>
          </a:xfrm>
        </p:spPr>
        <p:txBody>
          <a:bodyPr>
            <a:normAutofit fontScale="90000"/>
          </a:bodyPr>
          <a:lstStyle/>
          <a:p>
            <a:pPr marL="0" marR="0" lvl="0" indent="0" algn="ctr" defTabSz="914400" rtl="0" eaLnBrk="1" fontAlgn="auto" latinLnBrk="0" hangingPunct="1">
              <a:lnSpc>
                <a:spcPct val="107000"/>
              </a:lnSpc>
              <a:spcBef>
                <a:spcPts val="0"/>
              </a:spcBef>
              <a:spcAft>
                <a:spcPts val="800"/>
              </a:spcAft>
              <a:tabLst/>
              <a:defRPr/>
            </a:pPr>
            <a:endParaRPr lang="en-CY" dirty="0"/>
          </a:p>
        </p:txBody>
      </p:sp>
      <p:pic>
        <p:nvPicPr>
          <p:cNvPr id="7" name="Content Placeholder 11">
            <a:extLst>
              <a:ext uri="{FF2B5EF4-FFF2-40B4-BE49-F238E27FC236}">
                <a16:creationId xmlns:a16="http://schemas.microsoft.com/office/drawing/2014/main" id="{60981441-EE73-4C1C-8158-8554E1A72B28}"/>
              </a:ext>
            </a:extLst>
          </p:cNvPr>
          <p:cNvPicPr>
            <a:picLocks noGrp="1" noChangeAspect="1"/>
          </p:cNvPicPr>
          <p:nvPr>
            <p:ph idx="4294967295"/>
          </p:nvPr>
        </p:nvPicPr>
        <p:blipFill>
          <a:blip r:embed="rId2"/>
          <a:stretch>
            <a:fillRect/>
          </a:stretch>
        </p:blipFill>
        <p:spPr>
          <a:xfrm>
            <a:off x="0" y="3724275"/>
            <a:ext cx="3067050" cy="790575"/>
          </a:xfrm>
        </p:spPr>
      </p:pic>
      <p:pic>
        <p:nvPicPr>
          <p:cNvPr id="8" name="Picture 7">
            <a:extLst>
              <a:ext uri="{FF2B5EF4-FFF2-40B4-BE49-F238E27FC236}">
                <a16:creationId xmlns:a16="http://schemas.microsoft.com/office/drawing/2014/main" id="{2CD58EC1-60F6-FBB1-1249-FB2A02281D92}"/>
              </a:ext>
            </a:extLst>
          </p:cNvPr>
          <p:cNvPicPr>
            <a:picLocks noChangeAspect="1"/>
          </p:cNvPicPr>
          <p:nvPr/>
        </p:nvPicPr>
        <p:blipFill>
          <a:blip r:embed="rId3"/>
          <a:stretch>
            <a:fillRect/>
          </a:stretch>
        </p:blipFill>
        <p:spPr>
          <a:xfrm>
            <a:off x="10904376" y="5068091"/>
            <a:ext cx="1287624" cy="1815549"/>
          </a:xfrm>
          <a:prstGeom prst="rect">
            <a:avLst/>
          </a:prstGeom>
        </p:spPr>
      </p:pic>
      <p:sp>
        <p:nvSpPr>
          <p:cNvPr id="3" name="TextBox 2">
            <a:extLst>
              <a:ext uri="{FF2B5EF4-FFF2-40B4-BE49-F238E27FC236}">
                <a16:creationId xmlns:a16="http://schemas.microsoft.com/office/drawing/2014/main" id="{86FB1B0F-17F4-6E60-BBC4-90B2D1418030}"/>
              </a:ext>
            </a:extLst>
          </p:cNvPr>
          <p:cNvSpPr txBox="1"/>
          <p:nvPr/>
        </p:nvSpPr>
        <p:spPr>
          <a:xfrm>
            <a:off x="8469087" y="0"/>
            <a:ext cx="3722913" cy="1569660"/>
          </a:xfrm>
          <a:prstGeom prst="rect">
            <a:avLst/>
          </a:prstGeom>
          <a:solidFill>
            <a:schemeClr val="tx1"/>
          </a:solidFill>
          <a:ln w="38100">
            <a:solidFill>
              <a:schemeClr val="accent1"/>
            </a:solidFill>
          </a:ln>
        </p:spPr>
        <p:txBody>
          <a:bodyPr wrap="square" rtlCol="0">
            <a:spAutoFit/>
          </a:bodyPr>
          <a:lstStyle/>
          <a:p>
            <a:r>
              <a:rPr lang="el-GR" sz="2400" b="1" dirty="0">
                <a:solidFill>
                  <a:schemeClr val="bg1"/>
                </a:solidFill>
                <a:effectLst>
                  <a:outerShdw blurRad="38100" dist="38100" dir="2700000" algn="tl">
                    <a:srgbClr val="000000">
                      <a:alpha val="43137"/>
                    </a:srgbClr>
                  </a:outerShdw>
                </a:effectLst>
              </a:rPr>
              <a:t>Κατευθύνσεις </a:t>
            </a:r>
          </a:p>
          <a:p>
            <a:r>
              <a:rPr lang="el-GR" sz="2400" b="1" dirty="0">
                <a:solidFill>
                  <a:schemeClr val="bg1"/>
                </a:solidFill>
                <a:effectLst>
                  <a:outerShdw blurRad="38100" dist="38100" dir="2700000" algn="tl">
                    <a:srgbClr val="000000">
                      <a:alpha val="43137"/>
                    </a:srgbClr>
                  </a:outerShdw>
                </a:effectLst>
              </a:rPr>
              <a:t>Β΄&amp; Γ΄ Λυκείου:</a:t>
            </a:r>
          </a:p>
          <a:p>
            <a:r>
              <a:rPr lang="el-GR" sz="2400" b="1" dirty="0">
                <a:solidFill>
                  <a:schemeClr val="bg1"/>
                </a:solidFill>
                <a:effectLst>
                  <a:outerShdw blurRad="38100" dist="38100" dir="2700000" algn="tl">
                    <a:srgbClr val="000000">
                      <a:alpha val="43137"/>
                    </a:srgbClr>
                  </a:outerShdw>
                </a:effectLst>
              </a:rPr>
              <a:t>Υποχρεωτικά &amp; Επιλεγόμενα Μαθήματα</a:t>
            </a:r>
            <a:endParaRPr lang="en-US" sz="2400" b="1" dirty="0">
              <a:solidFill>
                <a:schemeClr val="bg1"/>
              </a:solidFill>
              <a:effectLst>
                <a:outerShdw blurRad="38100" dist="38100" dir="2700000" algn="tl">
                  <a:srgbClr val="000000">
                    <a:alpha val="43137"/>
                  </a:srgbClr>
                </a:outerShdw>
              </a:effectLst>
            </a:endParaRPr>
          </a:p>
        </p:txBody>
      </p:sp>
      <p:pic>
        <p:nvPicPr>
          <p:cNvPr id="9" name="Content Placeholder 11">
            <a:extLst>
              <a:ext uri="{FF2B5EF4-FFF2-40B4-BE49-F238E27FC236}">
                <a16:creationId xmlns:a16="http://schemas.microsoft.com/office/drawing/2014/main" id="{9DD67840-12F9-24A6-B874-839BB684CB41}"/>
              </a:ext>
            </a:extLst>
          </p:cNvPr>
          <p:cNvPicPr>
            <a:picLocks noChangeAspect="1"/>
          </p:cNvPicPr>
          <p:nvPr/>
        </p:nvPicPr>
        <p:blipFill>
          <a:blip r:embed="rId2"/>
          <a:stretch>
            <a:fillRect/>
          </a:stretch>
        </p:blipFill>
        <p:spPr>
          <a:xfrm>
            <a:off x="5523989" y="5763364"/>
            <a:ext cx="4246662" cy="1094636"/>
          </a:xfrm>
          <a:prstGeom prst="rect">
            <a:avLst/>
          </a:prstGeom>
        </p:spPr>
      </p:pic>
      <p:pic>
        <p:nvPicPr>
          <p:cNvPr id="11" name="Picture 10">
            <a:extLst>
              <a:ext uri="{FF2B5EF4-FFF2-40B4-BE49-F238E27FC236}">
                <a16:creationId xmlns:a16="http://schemas.microsoft.com/office/drawing/2014/main" id="{CAC2D3C9-47A8-8E3A-A52F-7C22E1694336}"/>
              </a:ext>
            </a:extLst>
          </p:cNvPr>
          <p:cNvPicPr>
            <a:picLocks noChangeAspect="1"/>
          </p:cNvPicPr>
          <p:nvPr/>
        </p:nvPicPr>
        <p:blipFill>
          <a:blip r:embed="rId4"/>
          <a:stretch>
            <a:fillRect/>
          </a:stretch>
        </p:blipFill>
        <p:spPr>
          <a:xfrm>
            <a:off x="0" y="-11670"/>
            <a:ext cx="5421086" cy="6869670"/>
          </a:xfrm>
          <a:prstGeom prst="rect">
            <a:avLst/>
          </a:prstGeom>
        </p:spPr>
      </p:pic>
      <p:sp>
        <p:nvSpPr>
          <p:cNvPr id="13" name="TextBox 12">
            <a:extLst>
              <a:ext uri="{FF2B5EF4-FFF2-40B4-BE49-F238E27FC236}">
                <a16:creationId xmlns:a16="http://schemas.microsoft.com/office/drawing/2014/main" id="{BBA16833-085B-2A8C-2E1A-1134DFF3F468}"/>
              </a:ext>
            </a:extLst>
          </p:cNvPr>
          <p:cNvSpPr txBox="1"/>
          <p:nvPr/>
        </p:nvSpPr>
        <p:spPr>
          <a:xfrm>
            <a:off x="5421086" y="4769889"/>
            <a:ext cx="3846545" cy="369332"/>
          </a:xfrm>
          <a:prstGeom prst="rect">
            <a:avLst/>
          </a:prstGeom>
          <a:solidFill>
            <a:schemeClr val="accent6">
              <a:lumMod val="40000"/>
              <a:lumOff val="60000"/>
            </a:schemeClr>
          </a:solidFill>
          <a:ln>
            <a:solidFill>
              <a:schemeClr val="tx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prstClr val="black"/>
                </a:solidFill>
                <a:effectLst/>
                <a:uLnTx/>
                <a:uFillTx/>
                <a:latin typeface="Calibri" panose="020F0502020204030204"/>
                <a:ea typeface="+mn-ea"/>
                <a:cs typeface="+mn-cs"/>
              </a:rPr>
              <a:t>! Κατεύθυνση 5β: Πιλοτικά σε 6 Λύκεια</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521402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F0F5BC3-6FB8-229C-B7CE-2F20F8DC2578}"/>
              </a:ext>
            </a:extLst>
          </p:cNvPr>
          <p:cNvPicPr>
            <a:picLocks noChangeAspect="1"/>
          </p:cNvPicPr>
          <p:nvPr/>
        </p:nvPicPr>
        <p:blipFill>
          <a:blip r:embed="rId2"/>
          <a:stretch>
            <a:fillRect/>
          </a:stretch>
        </p:blipFill>
        <p:spPr>
          <a:xfrm>
            <a:off x="10904376" y="0"/>
            <a:ext cx="1287624" cy="1815549"/>
          </a:xfrm>
          <a:prstGeom prst="rect">
            <a:avLst/>
          </a:prstGeom>
        </p:spPr>
      </p:pic>
      <p:sp>
        <p:nvSpPr>
          <p:cNvPr id="21506" name="Title 2"/>
          <p:cNvSpPr>
            <a:spLocks noGrp="1"/>
          </p:cNvSpPr>
          <p:nvPr>
            <p:ph type="title" idx="4294967295"/>
          </p:nvPr>
        </p:nvSpPr>
        <p:spPr>
          <a:xfrm>
            <a:off x="186612" y="144186"/>
            <a:ext cx="8596313" cy="1527175"/>
          </a:xfrm>
        </p:spPr>
        <p:txBody>
          <a:bodyPr>
            <a:normAutofit fontScale="90000"/>
          </a:bodyPr>
          <a:lstStyle/>
          <a:p>
            <a:pPr eaLnBrk="1" hangingPunct="1">
              <a:defRPr/>
            </a:pPr>
            <a:r>
              <a:rPr lang="en-US" altLang="en-US" sz="2700" b="1" dirty="0">
                <a:solidFill>
                  <a:schemeClr val="accent2"/>
                </a:solidFill>
              </a:rPr>
              <a:t/>
            </a:r>
            <a:br>
              <a:rPr lang="en-US" altLang="en-US" sz="2700" b="1" dirty="0">
                <a:solidFill>
                  <a:schemeClr val="accent2"/>
                </a:solidFill>
              </a:rPr>
            </a:br>
            <a:r>
              <a:rPr lang="el-GR" altLang="en-US" sz="2700" b="1" dirty="0">
                <a:solidFill>
                  <a:schemeClr val="accent2"/>
                </a:solidFill>
              </a:rPr>
              <a:t/>
            </a:r>
            <a:br>
              <a:rPr lang="el-GR" altLang="en-US" sz="2700" b="1" dirty="0">
                <a:solidFill>
                  <a:schemeClr val="accent2"/>
                </a:solidFill>
              </a:rPr>
            </a:br>
            <a:r>
              <a:rPr lang="el-GR" altLang="en-US" sz="2700" b="1" i="1" dirty="0">
                <a:solidFill>
                  <a:schemeClr val="accent1">
                    <a:lumMod val="50000"/>
                  </a:schemeClr>
                </a:solidFill>
              </a:rPr>
              <a:t>Από ΟΜΠ 1 (Αρχαία/Αρχαιογνωσία &amp; Ιστορία)</a:t>
            </a:r>
            <a:r>
              <a:rPr lang="el-GR" altLang="en-US" sz="2700" b="1" dirty="0">
                <a:solidFill>
                  <a:schemeClr val="accent1">
                    <a:lumMod val="50000"/>
                  </a:schemeClr>
                </a:solidFill>
              </a:rPr>
              <a:t> </a:t>
            </a:r>
            <a:r>
              <a:rPr lang="el-GR" altLang="en-US" sz="2700" b="1" dirty="0">
                <a:solidFill>
                  <a:schemeClr val="accent2"/>
                </a:solidFill>
              </a:rPr>
              <a:t/>
            </a:r>
            <a:br>
              <a:rPr lang="el-GR" altLang="en-US" sz="2700" b="1" dirty="0">
                <a:solidFill>
                  <a:schemeClr val="accent2"/>
                </a:solidFill>
              </a:rPr>
            </a:br>
            <a:r>
              <a:rPr lang="el-GR" altLang="en-US" sz="2700" dirty="0">
                <a:solidFill>
                  <a:schemeClr val="accent2"/>
                </a:solidFill>
              </a:rPr>
              <a:t/>
            </a:r>
            <a:br>
              <a:rPr lang="el-GR" altLang="en-US" sz="2700" dirty="0">
                <a:solidFill>
                  <a:schemeClr val="accent2"/>
                </a:solidFill>
              </a:rPr>
            </a:br>
            <a:r>
              <a:rPr lang="el-GR" altLang="en-US" sz="3200" b="1" dirty="0"/>
              <a:t>Κατεύθυνση 1: </a:t>
            </a:r>
            <a:br>
              <a:rPr lang="el-GR" altLang="en-US" sz="3200" b="1" dirty="0"/>
            </a:br>
            <a:r>
              <a:rPr lang="el-GR" altLang="en-US" sz="3200" b="1" dirty="0"/>
              <a:t>Κλασικών και Ανθρωπιστικών Σπουδών </a:t>
            </a:r>
            <a:endParaRPr lang="en-US" altLang="en-US" sz="3200" dirty="0"/>
          </a:p>
        </p:txBody>
      </p:sp>
      <p:graphicFrame>
        <p:nvGraphicFramePr>
          <p:cNvPr id="4" name="Content Placeholder 7"/>
          <p:cNvGraphicFramePr>
            <a:graphicFrameLocks noGrp="1"/>
          </p:cNvGraphicFramePr>
          <p:nvPr>
            <p:ph idx="4294967295"/>
          </p:nvPr>
        </p:nvGraphicFramePr>
        <p:xfrm>
          <a:off x="380352" y="1964677"/>
          <a:ext cx="11233150" cy="46085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Footer Placeholder 1">
            <a:extLst>
              <a:ext uri="{FF2B5EF4-FFF2-40B4-BE49-F238E27FC236}">
                <a16:creationId xmlns:a16="http://schemas.microsoft.com/office/drawing/2014/main" id="{87A8DE7E-D5A6-D7EF-FD01-959DE5F75127}"/>
              </a:ext>
            </a:extLst>
          </p:cNvPr>
          <p:cNvSpPr>
            <a:spLocks noGrp="1"/>
          </p:cNvSpPr>
          <p:nvPr>
            <p:ph type="ftr" sz="quarter" idx="11"/>
          </p:nvPr>
        </p:nvSpPr>
        <p:spPr/>
        <p:txBody>
          <a:bodyPr/>
          <a:lstStyle/>
          <a:p>
            <a:r>
              <a:rPr lang="el-GR"/>
              <a:t>Υπηρεσία Συμβουλευτικής &amp; Επαγγελματικής Αγωγής, Οκτώβριος 2026</a:t>
            </a:r>
            <a:endParaRPr lang="en-US" dirty="0"/>
          </a:p>
        </p:txBody>
      </p:sp>
    </p:spTree>
    <p:extLst>
      <p:ext uri="{BB962C8B-B14F-4D97-AF65-F5344CB8AC3E}">
        <p14:creationId xmlns:p14="http://schemas.microsoft.com/office/powerpoint/2010/main" val="4105329453"/>
      </p:ext>
    </p:extLst>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2"/>
          <p:cNvSpPr>
            <a:spLocks noGrp="1"/>
          </p:cNvSpPr>
          <p:nvPr>
            <p:ph type="title" idx="4294967295"/>
          </p:nvPr>
        </p:nvSpPr>
        <p:spPr>
          <a:xfrm>
            <a:off x="622300" y="348327"/>
            <a:ext cx="11569700" cy="1320800"/>
          </a:xfrm>
        </p:spPr>
        <p:txBody>
          <a:bodyPr>
            <a:normAutofit fontScale="90000"/>
          </a:bodyPr>
          <a:lstStyle/>
          <a:p>
            <a:pPr eaLnBrk="1" hangingPunct="1">
              <a:defRPr/>
            </a:pPr>
            <a:r>
              <a:rPr lang="en-US" altLang="en-US" sz="2700" b="1" dirty="0">
                <a:solidFill>
                  <a:schemeClr val="accent2"/>
                </a:solidFill>
              </a:rPr>
              <a:t/>
            </a:r>
            <a:br>
              <a:rPr lang="en-US" altLang="en-US" sz="2700" b="1" dirty="0">
                <a:solidFill>
                  <a:schemeClr val="accent2"/>
                </a:solidFill>
              </a:rPr>
            </a:br>
            <a:r>
              <a:rPr lang="el-GR" altLang="en-US" sz="2700" b="1" i="1" dirty="0">
                <a:solidFill>
                  <a:schemeClr val="accent1">
                    <a:lumMod val="50000"/>
                  </a:schemeClr>
                </a:solidFill>
                <a:cs typeface="Arial" panose="020B0604020202020204" pitchFamily="34" charset="0"/>
              </a:rPr>
              <a:t>Από ΟΜΠ 1 (</a:t>
            </a:r>
            <a:r>
              <a:rPr lang="el-GR" altLang="en-US" sz="2700" b="1" i="1" dirty="0" err="1">
                <a:solidFill>
                  <a:schemeClr val="accent1">
                    <a:lumMod val="50000"/>
                  </a:schemeClr>
                </a:solidFill>
                <a:cs typeface="Arial" panose="020B0604020202020204" pitchFamily="34" charset="0"/>
              </a:rPr>
              <a:t>Αρχα</a:t>
            </a:r>
            <a:r>
              <a:rPr lang="en-US" altLang="en-US" sz="2700" b="1" i="1" dirty="0" err="1">
                <a:solidFill>
                  <a:schemeClr val="accent1">
                    <a:lumMod val="50000"/>
                  </a:schemeClr>
                </a:solidFill>
                <a:cs typeface="Arial" panose="020B0604020202020204" pitchFamily="34" charset="0"/>
              </a:rPr>
              <a:t>ia</a:t>
            </a:r>
            <a:r>
              <a:rPr lang="el-GR" altLang="en-US" sz="2700" b="1" i="1" dirty="0">
                <a:solidFill>
                  <a:schemeClr val="accent1">
                    <a:lumMod val="50000"/>
                  </a:schemeClr>
                </a:solidFill>
                <a:cs typeface="Arial" panose="020B0604020202020204" pitchFamily="34" charset="0"/>
              </a:rPr>
              <a:t>/Αρχαιογνωσία &amp; Ιστορία) </a:t>
            </a:r>
            <a:r>
              <a:rPr lang="el-GR" altLang="en-US" sz="2700" i="1" dirty="0">
                <a:solidFill>
                  <a:schemeClr val="accent2"/>
                </a:solidFill>
                <a:cs typeface="Arial" panose="020B0604020202020204" pitchFamily="34" charset="0"/>
              </a:rPr>
              <a:t/>
            </a:r>
            <a:br>
              <a:rPr lang="el-GR" altLang="en-US" sz="2700" i="1" dirty="0">
                <a:solidFill>
                  <a:schemeClr val="accent2"/>
                </a:solidFill>
                <a:cs typeface="Arial" panose="020B0604020202020204" pitchFamily="34" charset="0"/>
              </a:rPr>
            </a:br>
            <a:r>
              <a:rPr lang="el-GR" altLang="en-US" sz="2700" dirty="0">
                <a:solidFill>
                  <a:schemeClr val="accent2"/>
                </a:solidFill>
                <a:cs typeface="Arial" panose="020B0604020202020204" pitchFamily="34" charset="0"/>
              </a:rPr>
              <a:t/>
            </a:r>
            <a:br>
              <a:rPr lang="el-GR" altLang="en-US" sz="2700" dirty="0">
                <a:solidFill>
                  <a:schemeClr val="accent2"/>
                </a:solidFill>
                <a:cs typeface="Arial" panose="020B0604020202020204" pitchFamily="34" charset="0"/>
              </a:rPr>
            </a:br>
            <a:r>
              <a:rPr lang="el-GR" altLang="en-US" sz="3100" b="1" dirty="0">
                <a:latin typeface="Arial" panose="020B0604020202020204" pitchFamily="34" charset="0"/>
                <a:ea typeface="Arial Unicode MS" pitchFamily="34" charset="-128"/>
                <a:cs typeface="Arial" panose="020B0604020202020204" pitchFamily="34" charset="0"/>
              </a:rPr>
              <a:t>Κατεύθυνση 2:</a:t>
            </a:r>
            <a:br>
              <a:rPr lang="el-GR" altLang="en-US" sz="3100" b="1" dirty="0">
                <a:latin typeface="Arial" panose="020B0604020202020204" pitchFamily="34" charset="0"/>
                <a:ea typeface="Arial Unicode MS" pitchFamily="34" charset="-128"/>
                <a:cs typeface="Arial" panose="020B0604020202020204" pitchFamily="34" charset="0"/>
              </a:rPr>
            </a:br>
            <a:r>
              <a:rPr lang="el-GR" altLang="en-US" sz="3100" b="1" dirty="0">
                <a:latin typeface="Arial" panose="020B0604020202020204" pitchFamily="34" charset="0"/>
                <a:ea typeface="Arial Unicode MS" pitchFamily="34" charset="-128"/>
                <a:cs typeface="Arial" panose="020B0604020202020204" pitchFamily="34" charset="0"/>
              </a:rPr>
              <a:t>Ξένων Γλωσσών και Ευρωπαϊκών Σπουδών </a:t>
            </a:r>
            <a:endParaRPr lang="en-US" altLang="en-US" sz="3100" dirty="0">
              <a:latin typeface="Arial" panose="020B0604020202020204" pitchFamily="34" charset="0"/>
              <a:ea typeface="Arial Unicode MS" pitchFamily="34" charset="-128"/>
              <a:cs typeface="Arial" panose="020B0604020202020204" pitchFamily="34" charset="0"/>
            </a:endParaRPr>
          </a:p>
        </p:txBody>
      </p:sp>
      <p:graphicFrame>
        <p:nvGraphicFramePr>
          <p:cNvPr id="4" name="Content Placeholder 7"/>
          <p:cNvGraphicFramePr>
            <a:graphicFrameLocks noGrp="1"/>
          </p:cNvGraphicFramePr>
          <p:nvPr>
            <p:ph idx="4294967295"/>
          </p:nvPr>
        </p:nvGraphicFramePr>
        <p:xfrm>
          <a:off x="792464" y="2017454"/>
          <a:ext cx="9879012" cy="46085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a:extLst>
              <a:ext uri="{FF2B5EF4-FFF2-40B4-BE49-F238E27FC236}">
                <a16:creationId xmlns:a16="http://schemas.microsoft.com/office/drawing/2014/main" id="{64F4E73D-4BC3-2BA3-6F97-9963C9EC068D}"/>
              </a:ext>
            </a:extLst>
          </p:cNvPr>
          <p:cNvPicPr>
            <a:picLocks noChangeAspect="1"/>
          </p:cNvPicPr>
          <p:nvPr/>
        </p:nvPicPr>
        <p:blipFill>
          <a:blip r:embed="rId7"/>
          <a:stretch>
            <a:fillRect/>
          </a:stretch>
        </p:blipFill>
        <p:spPr>
          <a:xfrm>
            <a:off x="10904376" y="0"/>
            <a:ext cx="1287624" cy="1815549"/>
          </a:xfrm>
          <a:prstGeom prst="rect">
            <a:avLst/>
          </a:prstGeom>
        </p:spPr>
      </p:pic>
      <p:sp>
        <p:nvSpPr>
          <p:cNvPr id="2" name="Footer Placeholder 1">
            <a:extLst>
              <a:ext uri="{FF2B5EF4-FFF2-40B4-BE49-F238E27FC236}">
                <a16:creationId xmlns:a16="http://schemas.microsoft.com/office/drawing/2014/main" id="{BF96206B-5735-C955-11D3-35B0B7F3DE62}"/>
              </a:ext>
            </a:extLst>
          </p:cNvPr>
          <p:cNvSpPr>
            <a:spLocks noGrp="1"/>
          </p:cNvSpPr>
          <p:nvPr>
            <p:ph type="ftr" sz="quarter" idx="11"/>
          </p:nvPr>
        </p:nvSpPr>
        <p:spPr/>
        <p:txBody>
          <a:bodyPr/>
          <a:lstStyle/>
          <a:p>
            <a:r>
              <a:rPr lang="el-GR"/>
              <a:t>Υπηρεσία Συμβουλευτικής &amp; Επαγγελματικής Αγωγής, Οκτώβριος 2026</a:t>
            </a:r>
            <a:endParaRPr lang="en-US" dirty="0"/>
          </a:p>
        </p:txBody>
      </p:sp>
    </p:spTree>
    <p:extLst>
      <p:ext uri="{BB962C8B-B14F-4D97-AF65-F5344CB8AC3E}">
        <p14:creationId xmlns:p14="http://schemas.microsoft.com/office/powerpoint/2010/main" val="4000252844"/>
      </p:ext>
    </p:extLst>
  </p:cSld>
  <p:clrMapOvr>
    <a:masterClrMapping/>
  </p:clrMapOvr>
  <p:transition spd="slow">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A0F18D9-4121-8D9A-7A00-AB0FDE7023C9}"/>
              </a:ext>
            </a:extLst>
          </p:cNvPr>
          <p:cNvPicPr>
            <a:picLocks noChangeAspect="1"/>
          </p:cNvPicPr>
          <p:nvPr/>
        </p:nvPicPr>
        <p:blipFill>
          <a:blip r:embed="rId3"/>
          <a:stretch>
            <a:fillRect/>
          </a:stretch>
        </p:blipFill>
        <p:spPr>
          <a:xfrm>
            <a:off x="10919644" y="0"/>
            <a:ext cx="1272356" cy="1819469"/>
          </a:xfrm>
          <a:prstGeom prst="rect">
            <a:avLst/>
          </a:prstGeom>
        </p:spPr>
      </p:pic>
      <p:pic>
        <p:nvPicPr>
          <p:cNvPr id="7" name="Picture 6">
            <a:extLst>
              <a:ext uri="{FF2B5EF4-FFF2-40B4-BE49-F238E27FC236}">
                <a16:creationId xmlns:a16="http://schemas.microsoft.com/office/drawing/2014/main" id="{00A6FC3F-0C12-894A-4E26-ABAE96F3C963}"/>
              </a:ext>
            </a:extLst>
          </p:cNvPr>
          <p:cNvPicPr>
            <a:picLocks noChangeAspect="1"/>
          </p:cNvPicPr>
          <p:nvPr/>
        </p:nvPicPr>
        <p:blipFill>
          <a:blip r:embed="rId4"/>
          <a:stretch>
            <a:fillRect/>
          </a:stretch>
        </p:blipFill>
        <p:spPr>
          <a:xfrm>
            <a:off x="0" y="0"/>
            <a:ext cx="1287624" cy="1815549"/>
          </a:xfrm>
          <a:prstGeom prst="rect">
            <a:avLst/>
          </a:prstGeom>
        </p:spPr>
      </p:pic>
      <p:sp>
        <p:nvSpPr>
          <p:cNvPr id="25602" name="Title 1"/>
          <p:cNvSpPr>
            <a:spLocks noGrp="1"/>
          </p:cNvSpPr>
          <p:nvPr>
            <p:ph type="title"/>
          </p:nvPr>
        </p:nvSpPr>
        <p:spPr>
          <a:xfrm>
            <a:off x="395785" y="260353"/>
            <a:ext cx="10508776" cy="936625"/>
          </a:xfrm>
        </p:spPr>
        <p:txBody>
          <a:bodyPr>
            <a:noAutofit/>
          </a:bodyPr>
          <a:lstStyle/>
          <a:p>
            <a:pPr algn="ctr" eaLnBrk="1" hangingPunct="1"/>
            <a:r>
              <a:rPr kumimoji="0" lang="el-GR" altLang="el-GR" sz="3200" b="1" i="0" u="none" strike="noStrike" kern="1200" cap="all" spc="0" normalizeH="0" noProof="0" dirty="0">
                <a:ln>
                  <a:noFill/>
                </a:ln>
                <a:solidFill>
                  <a:prstClr val="black"/>
                </a:solidFill>
                <a:effectLst/>
                <a:uLnTx/>
                <a:uFillTx/>
                <a:latin typeface="Calibri" panose="020F0502020204030204"/>
                <a:ea typeface="+mj-ea"/>
                <a:cs typeface="Arial" panose="020B0604020202020204" pitchFamily="34" charset="0"/>
              </a:rPr>
              <a:t>ΚΑΤΕΥΘΥΝΣΕΙΣ</a:t>
            </a:r>
            <a:r>
              <a:rPr kumimoji="0" lang="el-GR" altLang="el-GR" sz="3200" b="1" i="0" u="none" strike="noStrike" kern="1200" cap="all" spc="0" normalizeH="0" baseline="0" noProof="0" dirty="0">
                <a:ln>
                  <a:noFill/>
                </a:ln>
                <a:solidFill>
                  <a:prstClr val="black"/>
                </a:solidFill>
                <a:effectLst/>
                <a:uLnTx/>
                <a:uFillTx/>
                <a:latin typeface="Calibri" panose="020F0502020204030204"/>
                <a:ea typeface="+mj-ea"/>
                <a:cs typeface="Arial" panose="020B0604020202020204" pitchFamily="34" charset="0"/>
              </a:rPr>
              <a:t> ΚΑΙ ΕΝΔΕΙΚΤΙΚΕΣ ΣΠΟΥΔΕΣ </a:t>
            </a:r>
            <a:r>
              <a:rPr kumimoji="0" lang="el-GR" altLang="el-GR" sz="3200" b="0" i="0" u="none" strike="noStrike" kern="1200" cap="all" spc="0" normalizeH="0" baseline="0" noProof="0" dirty="0">
                <a:ln>
                  <a:noFill/>
                </a:ln>
                <a:solidFill>
                  <a:prstClr val="black"/>
                </a:solidFill>
                <a:effectLst/>
                <a:uLnTx/>
                <a:uFillTx/>
                <a:latin typeface="Calibri" panose="020F0502020204030204"/>
                <a:ea typeface="+mj-ea"/>
                <a:cs typeface="Arial" panose="020B0604020202020204" pitchFamily="34" charset="0"/>
              </a:rPr>
              <a:t/>
            </a:r>
            <a:br>
              <a:rPr kumimoji="0" lang="el-GR" altLang="el-GR" sz="3200" b="0" i="0" u="none" strike="noStrike" kern="1200" cap="all" spc="0" normalizeH="0" baseline="0" noProof="0" dirty="0">
                <a:ln>
                  <a:noFill/>
                </a:ln>
                <a:solidFill>
                  <a:prstClr val="black"/>
                </a:solidFill>
                <a:effectLst/>
                <a:uLnTx/>
                <a:uFillTx/>
                <a:latin typeface="Calibri" panose="020F0502020204030204"/>
                <a:ea typeface="+mj-ea"/>
                <a:cs typeface="Arial" panose="020B0604020202020204" pitchFamily="34" charset="0"/>
              </a:rPr>
            </a:br>
            <a:r>
              <a:rPr kumimoji="0" lang="el-GR" altLang="el-GR" sz="2800" b="0" i="1" u="none" strike="noStrike" kern="1200" cap="all" spc="0" normalizeH="0" baseline="0" noProof="0" dirty="0">
                <a:ln>
                  <a:noFill/>
                </a:ln>
                <a:solidFill>
                  <a:prstClr val="black"/>
                </a:solidFill>
                <a:effectLst/>
                <a:uLnTx/>
                <a:uFillTx/>
                <a:latin typeface="Calibri" panose="020F0502020204030204"/>
                <a:ea typeface="+mj-ea"/>
                <a:cs typeface="Arial" panose="020B0604020202020204" pitchFamily="34" charset="0"/>
              </a:rPr>
              <a:t>(ΑΠΟ ΟΜΠ 1: ΑΡΧΑΙΑ &amp; ΙΣΤΟΡΙΑ)</a:t>
            </a:r>
            <a:endParaRPr lang="en-GB" altLang="el-GR" sz="2800" b="1" i="1" dirty="0">
              <a:solidFill>
                <a:srgbClr val="002060"/>
              </a:solidFill>
              <a:latin typeface="Arial" panose="020B0604020202020204" pitchFamily="34" charset="0"/>
              <a:cs typeface="Arial" panose="020B0604020202020204" pitchFamily="34" charset="0"/>
            </a:endParaRPr>
          </a:p>
        </p:txBody>
      </p:sp>
      <p:graphicFrame>
        <p:nvGraphicFramePr>
          <p:cNvPr id="5" name="Content Placeholder 4"/>
          <p:cNvGraphicFramePr>
            <a:graphicFrameLocks noGrp="1"/>
          </p:cNvGraphicFramePr>
          <p:nvPr>
            <p:ph idx="1"/>
          </p:nvPr>
        </p:nvGraphicFramePr>
        <p:xfrm>
          <a:off x="253999" y="1314715"/>
          <a:ext cx="11751734" cy="5508622"/>
        </p:xfrm>
        <a:graphic>
          <a:graphicData uri="http://schemas.openxmlformats.org/drawingml/2006/table">
            <a:tbl>
              <a:tblPr firstRow="1" bandRow="1">
                <a:tableStyleId>{5C22544A-7EE6-4342-B048-85BDC9FD1C3A}</a:tableStyleId>
              </a:tblPr>
              <a:tblGrid>
                <a:gridCol w="5875867">
                  <a:extLst>
                    <a:ext uri="{9D8B030D-6E8A-4147-A177-3AD203B41FA5}">
                      <a16:colId xmlns:a16="http://schemas.microsoft.com/office/drawing/2014/main" val="20000"/>
                    </a:ext>
                  </a:extLst>
                </a:gridCol>
                <a:gridCol w="5875867">
                  <a:extLst>
                    <a:ext uri="{9D8B030D-6E8A-4147-A177-3AD203B41FA5}">
                      <a16:colId xmlns:a16="http://schemas.microsoft.com/office/drawing/2014/main" val="20001"/>
                    </a:ext>
                  </a:extLst>
                </a:gridCol>
              </a:tblGrid>
              <a:tr h="2188714">
                <a:tc>
                  <a:txBody>
                    <a:bodyPr/>
                    <a:lstStyle/>
                    <a:p>
                      <a:pPr algn="ctr">
                        <a:lnSpc>
                          <a:spcPct val="115000"/>
                        </a:lnSpc>
                        <a:spcAft>
                          <a:spcPts val="0"/>
                        </a:spcAft>
                      </a:pPr>
                      <a:r>
                        <a:rPr lang="el-GR" sz="2800" b="1" dirty="0">
                          <a:solidFill>
                            <a:schemeClr val="tx1"/>
                          </a:solidFill>
                          <a:effectLst/>
                          <a:latin typeface="+mn-lt"/>
                          <a:ea typeface="Calibri" panose="020F0502020204030204" pitchFamily="34" charset="0"/>
                          <a:cs typeface="Times New Roman" panose="02020603050405020304" pitchFamily="18" charset="0"/>
                        </a:rPr>
                        <a:t>ΚΑΤΕΥΘΥΝΣΗ 1: </a:t>
                      </a:r>
                    </a:p>
                    <a:p>
                      <a:pPr algn="ctr">
                        <a:lnSpc>
                          <a:spcPct val="115000"/>
                        </a:lnSpc>
                        <a:spcAft>
                          <a:spcPts val="0"/>
                        </a:spcAft>
                      </a:pPr>
                      <a:r>
                        <a:rPr lang="el-GR" sz="2400" b="1" dirty="0">
                          <a:solidFill>
                            <a:schemeClr val="tx1"/>
                          </a:solidFill>
                          <a:effectLst/>
                          <a:latin typeface="+mn-lt"/>
                          <a:ea typeface="Calibri" panose="020F0502020204030204" pitchFamily="34" charset="0"/>
                          <a:cs typeface="Times New Roman" panose="02020603050405020304" pitchFamily="18" charset="0"/>
                        </a:rPr>
                        <a:t>ΚΛΑΣΙΚΩΝ ΚΑΙ ΑΝΘΡΩΠΙΣΤΙΚΩΝ ΣΠΟΥΔΩΝ</a:t>
                      </a:r>
                      <a:endParaRPr lang="en-GB" sz="2400" dirty="0">
                        <a:solidFill>
                          <a:schemeClr val="tx1"/>
                        </a:solidFill>
                        <a:effectLst/>
                        <a:latin typeface="+mn-lt"/>
                        <a:ea typeface="Calibri" panose="020F0502020204030204" pitchFamily="34" charset="0"/>
                        <a:cs typeface="Times New Roman" panose="02020603050405020304" pitchFamily="18" charset="0"/>
                      </a:endParaRPr>
                    </a:p>
                  </a:txBody>
                  <a:tcPr marL="38581" marR="38581" marT="0" marB="0">
                    <a:solidFill>
                      <a:srgbClr val="00B0F0"/>
                    </a:solidFill>
                  </a:tcPr>
                </a:tc>
                <a:tc>
                  <a:txBody>
                    <a:bodyPr/>
                    <a:lstStyle/>
                    <a:p>
                      <a:pPr algn="ctr">
                        <a:lnSpc>
                          <a:spcPct val="115000"/>
                        </a:lnSpc>
                        <a:spcAft>
                          <a:spcPts val="0"/>
                        </a:spcAft>
                      </a:pPr>
                      <a:r>
                        <a:rPr lang="el-GR" sz="2800" b="1" dirty="0">
                          <a:solidFill>
                            <a:schemeClr val="tx1"/>
                          </a:solidFill>
                          <a:effectLst/>
                          <a:latin typeface="+mn-lt"/>
                          <a:ea typeface="Calibri" panose="020F0502020204030204" pitchFamily="34" charset="0"/>
                          <a:cs typeface="Times New Roman" panose="02020603050405020304" pitchFamily="18" charset="0"/>
                        </a:rPr>
                        <a:t>ΚΑΤΕΥΘΥΝΣΗ 2</a:t>
                      </a:r>
                    </a:p>
                    <a:p>
                      <a:pPr algn="ctr">
                        <a:lnSpc>
                          <a:spcPct val="115000"/>
                        </a:lnSpc>
                        <a:spcAft>
                          <a:spcPts val="0"/>
                        </a:spcAft>
                      </a:pPr>
                      <a:r>
                        <a:rPr lang="el-GR" sz="2400" b="1" dirty="0">
                          <a:solidFill>
                            <a:schemeClr val="tx1"/>
                          </a:solidFill>
                          <a:effectLst/>
                          <a:latin typeface="+mn-lt"/>
                          <a:ea typeface="Calibri" panose="020F0502020204030204" pitchFamily="34" charset="0"/>
                          <a:cs typeface="Times New Roman" panose="02020603050405020304" pitchFamily="18" charset="0"/>
                        </a:rPr>
                        <a:t>ΞΕΝΩΝ ΓΛΩΣΣΩΝ ΚΑΙ ΕΥΡΩΠΑΙΚΩΝ ΣΠΟΥΔΩΝ</a:t>
                      </a:r>
                      <a:endParaRPr lang="en-GB" sz="2400" dirty="0">
                        <a:solidFill>
                          <a:schemeClr val="tx1"/>
                        </a:solidFill>
                        <a:effectLst/>
                        <a:latin typeface="+mn-lt"/>
                        <a:ea typeface="Calibri" panose="020F0502020204030204" pitchFamily="34" charset="0"/>
                        <a:cs typeface="Times New Roman" panose="02020603050405020304" pitchFamily="18" charset="0"/>
                      </a:endParaRPr>
                    </a:p>
                  </a:txBody>
                  <a:tcPr marL="38581" marR="38581" marT="0" marB="0">
                    <a:solidFill>
                      <a:srgbClr val="63A4F7"/>
                    </a:solidFill>
                  </a:tcPr>
                </a:tc>
                <a:extLst>
                  <a:ext uri="{0D108BD9-81ED-4DB2-BD59-A6C34878D82A}">
                    <a16:rowId xmlns:a16="http://schemas.microsoft.com/office/drawing/2014/main" val="10000"/>
                  </a:ext>
                </a:extLst>
              </a:tr>
              <a:tr h="3319908">
                <a:tc gridSpan="2">
                  <a:txBody>
                    <a:bodyPr/>
                    <a:lstStyle/>
                    <a:p>
                      <a:pPr algn="ctr"/>
                      <a:endParaRPr lang="en-GB" sz="2800" b="1" dirty="0">
                        <a:solidFill>
                          <a:schemeClr val="accent2">
                            <a:lumMod val="50000"/>
                          </a:schemeClr>
                        </a:solidFill>
                        <a:latin typeface="+mn-lt"/>
                      </a:endParaRPr>
                    </a:p>
                  </a:txBody>
                  <a:tcPr marL="51441" marR="51441" marT="34283" marB="34283"/>
                </a:tc>
                <a:tc hMerge="1">
                  <a:txBody>
                    <a:bodyPr/>
                    <a:lstStyle/>
                    <a:p>
                      <a:endParaRPr lang="en-GB" dirty="0"/>
                    </a:p>
                  </a:txBody>
                  <a:tcPr/>
                </a:tc>
                <a:extLst>
                  <a:ext uri="{0D108BD9-81ED-4DB2-BD59-A6C34878D82A}">
                    <a16:rowId xmlns:a16="http://schemas.microsoft.com/office/drawing/2014/main" val="10001"/>
                  </a:ext>
                </a:extLst>
              </a:tr>
            </a:tbl>
          </a:graphicData>
        </a:graphic>
      </p:graphicFrame>
      <p:sp>
        <p:nvSpPr>
          <p:cNvPr id="3" name="Footer Placeholder 2">
            <a:extLst>
              <a:ext uri="{FF2B5EF4-FFF2-40B4-BE49-F238E27FC236}">
                <a16:creationId xmlns:a16="http://schemas.microsoft.com/office/drawing/2014/main" id="{FB8EBA72-E080-8B9D-118A-5CA39537B383}"/>
              </a:ext>
            </a:extLst>
          </p:cNvPr>
          <p:cNvSpPr>
            <a:spLocks noGrp="1"/>
          </p:cNvSpPr>
          <p:nvPr>
            <p:ph type="ftr" sz="quarter" idx="11"/>
          </p:nvPr>
        </p:nvSpPr>
        <p:spPr/>
        <p:txBody>
          <a:bodyPr/>
          <a:lstStyle/>
          <a:p>
            <a:r>
              <a:rPr lang="el-GR"/>
              <a:t>Υπηρεσία Συμβουλευτικής &amp; Επαγγελματικής Αγωγής, Οκτώβριος 2026</a:t>
            </a:r>
            <a:endParaRPr lang="en-CY" dirty="0"/>
          </a:p>
        </p:txBody>
      </p:sp>
      <p:graphicFrame>
        <p:nvGraphicFramePr>
          <p:cNvPr id="2" name="Table 1"/>
          <p:cNvGraphicFramePr>
            <a:graphicFrameLocks noGrp="1"/>
          </p:cNvGraphicFramePr>
          <p:nvPr>
            <p:extLst>
              <p:ext uri="{D42A27DB-BD31-4B8C-83A1-F6EECF244321}">
                <p14:modId xmlns:p14="http://schemas.microsoft.com/office/powerpoint/2010/main" val="2050660826"/>
              </p:ext>
            </p:extLst>
          </p:nvPr>
        </p:nvGraphicFramePr>
        <p:xfrm>
          <a:off x="253999" y="2786742"/>
          <a:ext cx="11717868" cy="3918857"/>
        </p:xfrm>
        <a:graphic>
          <a:graphicData uri="http://schemas.openxmlformats.org/drawingml/2006/table">
            <a:tbl>
              <a:tblPr firstRow="1" bandRow="1">
                <a:tableStyleId>{5C22544A-7EE6-4342-B048-85BDC9FD1C3A}</a:tableStyleId>
              </a:tblPr>
              <a:tblGrid>
                <a:gridCol w="5858934">
                  <a:extLst>
                    <a:ext uri="{9D8B030D-6E8A-4147-A177-3AD203B41FA5}">
                      <a16:colId xmlns:a16="http://schemas.microsoft.com/office/drawing/2014/main" val="1199553964"/>
                    </a:ext>
                  </a:extLst>
                </a:gridCol>
                <a:gridCol w="5858934">
                  <a:extLst>
                    <a:ext uri="{9D8B030D-6E8A-4147-A177-3AD203B41FA5}">
                      <a16:colId xmlns:a16="http://schemas.microsoft.com/office/drawing/2014/main" val="3585309612"/>
                    </a:ext>
                  </a:extLst>
                </a:gridCol>
              </a:tblGrid>
              <a:tr h="391885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2400" b="1" i="0" u="none" strike="noStrike" kern="1200" baseline="0" dirty="0">
                          <a:solidFill>
                            <a:schemeClr val="tx1"/>
                          </a:solidFill>
                          <a:latin typeface="+mn-lt"/>
                          <a:ea typeface="+mn-ea"/>
                          <a:cs typeface="+mn-cs"/>
                        </a:rPr>
                        <a:t>Νομική, Ελληνική Φιλολογία, Νεοελληνικές Σπουδές, Κλασικές Σπουδές, Φιλοσοφία, Ιστορία - Αρχαιολογία, Ξένες Φιλολογίες, Ψυχολογία, Παιδαγωγικά, </a:t>
                      </a:r>
                      <a:r>
                        <a:rPr lang="el-GR" sz="2400" b="1" i="0" u="none" strike="noStrike" kern="1200" baseline="0" dirty="0" err="1">
                          <a:solidFill>
                            <a:schemeClr val="tx1"/>
                          </a:solidFill>
                          <a:latin typeface="+mn-lt"/>
                          <a:ea typeface="+mn-ea"/>
                          <a:cs typeface="+mn-cs"/>
                        </a:rPr>
                        <a:t>Λογοθεραπεία</a:t>
                      </a:r>
                      <a:r>
                        <a:rPr lang="el-GR" sz="2400" b="1" i="0" u="none" strike="noStrike" kern="1200" baseline="0" dirty="0">
                          <a:solidFill>
                            <a:schemeClr val="tx1"/>
                          </a:solidFill>
                          <a:latin typeface="+mn-lt"/>
                          <a:ea typeface="+mn-ea"/>
                          <a:cs typeface="+mn-cs"/>
                        </a:rPr>
                        <a:t>, Θεολογία, Πολιτικές Επιστήμες, Δημοσιογραφία, Κοινωνιολογία, Τουρκικές Σπουδές, Σχολές Μονίμων Υπαξιωματικών, Διοίκηση Τουρισμού και Φιλοξενίας κ.ά. </a:t>
                      </a:r>
                      <a:r>
                        <a:rPr lang="el-GR" sz="2400" b="0" i="0" u="none" strike="noStrike" kern="1200" baseline="0" dirty="0">
                          <a:solidFill>
                            <a:schemeClr val="lt1"/>
                          </a:solidFill>
                          <a:latin typeface="+mn-lt"/>
                          <a:ea typeface="+mn-ea"/>
                          <a:cs typeface="+mn-cs"/>
                        </a:rPr>
                        <a:t>	</a:t>
                      </a:r>
                    </a:p>
                    <a:p>
                      <a:pPr algn="ctr"/>
                      <a:endParaRPr lang="en-GB" dirty="0">
                        <a:solidFill>
                          <a:srgbClr val="360B04"/>
                        </a:solidFill>
                        <a:latin typeface="+mn-lt"/>
                      </a:endParaRPr>
                    </a:p>
                  </a:txBody>
                  <a:tcPr marL="68580" marR="68580">
                    <a:solidFill>
                      <a:srgbClr val="DBE8FF"/>
                    </a:solidFill>
                  </a:tcPr>
                </a:tc>
                <a:tc>
                  <a:txBody>
                    <a:bodyPr/>
                    <a:lstStyle/>
                    <a:p>
                      <a:pPr>
                        <a:lnSpc>
                          <a:spcPts val="3000"/>
                        </a:lnSpc>
                      </a:pPr>
                      <a:r>
                        <a:rPr lang="el-GR" sz="2400" b="1" kern="1200" dirty="0">
                          <a:solidFill>
                            <a:srgbClr val="360B04"/>
                          </a:solidFill>
                          <a:effectLst/>
                          <a:latin typeface="+mn-lt"/>
                          <a:ea typeface="+mn-ea"/>
                          <a:cs typeface="Arial" panose="020B0604020202020204" pitchFamily="34" charset="0"/>
                        </a:rPr>
                        <a:t>    Ξένες Φιλολογίες</a:t>
                      </a:r>
                      <a:r>
                        <a:rPr lang="en-US" sz="2400" b="1" kern="1200" dirty="0">
                          <a:solidFill>
                            <a:srgbClr val="360B04"/>
                          </a:solidFill>
                          <a:effectLst/>
                          <a:latin typeface="+mn-lt"/>
                          <a:ea typeface="+mn-ea"/>
                          <a:cs typeface="Arial" panose="020B0604020202020204" pitchFamily="34" charset="0"/>
                        </a:rPr>
                        <a:t>,</a:t>
                      </a:r>
                      <a:r>
                        <a:rPr lang="el-GR" sz="2400" b="1" kern="1200" dirty="0">
                          <a:solidFill>
                            <a:srgbClr val="360B04"/>
                          </a:solidFill>
                          <a:effectLst/>
                          <a:latin typeface="+mn-lt"/>
                          <a:ea typeface="+mn-ea"/>
                          <a:cs typeface="Arial" panose="020B0604020202020204" pitchFamily="34" charset="0"/>
                        </a:rPr>
                        <a:t> Μετάφραση-     </a:t>
                      </a:r>
                    </a:p>
                    <a:p>
                      <a:pPr>
                        <a:lnSpc>
                          <a:spcPts val="3000"/>
                        </a:lnSpc>
                      </a:pPr>
                      <a:r>
                        <a:rPr lang="el-GR" sz="2400" b="1" kern="1200" dirty="0">
                          <a:solidFill>
                            <a:srgbClr val="360B04"/>
                          </a:solidFill>
                          <a:effectLst/>
                          <a:latin typeface="+mn-lt"/>
                          <a:ea typeface="+mn-ea"/>
                          <a:cs typeface="Arial" panose="020B0604020202020204" pitchFamily="34" charset="0"/>
                        </a:rPr>
                        <a:t>    Διερμηνεία, Πολιτικές Επιστήμες, </a:t>
                      </a:r>
                    </a:p>
                    <a:p>
                      <a:pPr marL="0" marR="0" indent="0" algn="l" defTabSz="457200" rtl="0" eaLnBrk="1" fontAlgn="auto" latinLnBrk="0" hangingPunct="1">
                        <a:lnSpc>
                          <a:spcPts val="3000"/>
                        </a:lnSpc>
                        <a:spcBef>
                          <a:spcPts val="0"/>
                        </a:spcBef>
                        <a:spcAft>
                          <a:spcPts val="0"/>
                        </a:spcAft>
                        <a:buClrTx/>
                        <a:buSzTx/>
                        <a:buFontTx/>
                        <a:buNone/>
                        <a:tabLst/>
                        <a:defRPr/>
                      </a:pPr>
                      <a:r>
                        <a:rPr lang="el-GR" sz="2400" b="1" kern="1200" dirty="0">
                          <a:solidFill>
                            <a:srgbClr val="360B04"/>
                          </a:solidFill>
                          <a:effectLst/>
                          <a:latin typeface="+mn-lt"/>
                          <a:ea typeface="+mn-ea"/>
                          <a:cs typeface="Arial" panose="020B0604020202020204" pitchFamily="34" charset="0"/>
                        </a:rPr>
                        <a:t>    Δημοσιογραφία, Κοινωνιολογία, </a:t>
                      </a:r>
                    </a:p>
                    <a:p>
                      <a:pPr marL="0" marR="0" indent="0" algn="l" defTabSz="457200" rtl="0" eaLnBrk="1" fontAlgn="auto" latinLnBrk="0" hangingPunct="1">
                        <a:lnSpc>
                          <a:spcPts val="3000"/>
                        </a:lnSpc>
                        <a:spcBef>
                          <a:spcPts val="0"/>
                        </a:spcBef>
                        <a:spcAft>
                          <a:spcPts val="0"/>
                        </a:spcAft>
                        <a:buClrTx/>
                        <a:buSzTx/>
                        <a:buFontTx/>
                        <a:buNone/>
                        <a:tabLst/>
                        <a:defRPr/>
                      </a:pPr>
                      <a:r>
                        <a:rPr lang="el-GR" sz="2400" b="1" kern="1200" dirty="0">
                          <a:solidFill>
                            <a:srgbClr val="360B04"/>
                          </a:solidFill>
                          <a:effectLst/>
                          <a:latin typeface="+mn-lt"/>
                          <a:ea typeface="+mn-ea"/>
                          <a:cs typeface="Arial" panose="020B0604020202020204" pitchFamily="34" charset="0"/>
                        </a:rPr>
                        <a:t>    Γαλλικές και Ευρωπαϊκές Σπουδές,   </a:t>
                      </a:r>
                    </a:p>
                    <a:p>
                      <a:pPr marL="0" marR="0" indent="0" algn="l" defTabSz="457200" rtl="0" eaLnBrk="1" fontAlgn="auto" latinLnBrk="0" hangingPunct="1">
                        <a:lnSpc>
                          <a:spcPts val="3000"/>
                        </a:lnSpc>
                        <a:spcBef>
                          <a:spcPts val="0"/>
                        </a:spcBef>
                        <a:spcAft>
                          <a:spcPts val="0"/>
                        </a:spcAft>
                        <a:buClrTx/>
                        <a:buSzTx/>
                        <a:buFontTx/>
                        <a:buNone/>
                        <a:tabLst/>
                        <a:defRPr/>
                      </a:pPr>
                      <a:r>
                        <a:rPr lang="el-GR" sz="2400" b="1" kern="1200" dirty="0">
                          <a:solidFill>
                            <a:srgbClr val="360B04"/>
                          </a:solidFill>
                          <a:effectLst/>
                          <a:latin typeface="+mn-lt"/>
                          <a:ea typeface="+mn-ea"/>
                          <a:cs typeface="Arial" panose="020B0604020202020204" pitchFamily="34" charset="0"/>
                        </a:rPr>
                        <a:t>    Τουρκικές Σπουδές, Ψυχολογία,  </a:t>
                      </a:r>
                    </a:p>
                    <a:p>
                      <a:pPr marL="0" marR="0" indent="0" algn="l" defTabSz="457200" rtl="0" eaLnBrk="1" fontAlgn="auto" latinLnBrk="0" hangingPunct="1">
                        <a:lnSpc>
                          <a:spcPts val="3000"/>
                        </a:lnSpc>
                        <a:spcBef>
                          <a:spcPts val="0"/>
                        </a:spcBef>
                        <a:spcAft>
                          <a:spcPts val="0"/>
                        </a:spcAft>
                        <a:buClrTx/>
                        <a:buSzTx/>
                        <a:buFontTx/>
                        <a:buNone/>
                        <a:tabLst/>
                        <a:defRPr/>
                      </a:pPr>
                      <a:r>
                        <a:rPr lang="el-GR" sz="2400" b="1" kern="1200" dirty="0">
                          <a:solidFill>
                            <a:srgbClr val="360B04"/>
                          </a:solidFill>
                          <a:effectLst/>
                          <a:latin typeface="+mn-lt"/>
                          <a:ea typeface="+mn-ea"/>
                          <a:cs typeface="Arial" panose="020B0604020202020204" pitchFamily="34" charset="0"/>
                        </a:rPr>
                        <a:t>    Παιδαγωγικά, </a:t>
                      </a:r>
                      <a:r>
                        <a:rPr lang="el-GR" sz="2400" b="1" kern="1200" dirty="0" err="1">
                          <a:solidFill>
                            <a:srgbClr val="360B04"/>
                          </a:solidFill>
                          <a:effectLst/>
                          <a:latin typeface="+mn-lt"/>
                          <a:ea typeface="+mn-ea"/>
                          <a:cs typeface="Arial" panose="020B0604020202020204" pitchFamily="34" charset="0"/>
                        </a:rPr>
                        <a:t>Λογοθεραπεία</a:t>
                      </a:r>
                      <a:r>
                        <a:rPr lang="el-GR" sz="2400" b="1" kern="1200" dirty="0">
                          <a:solidFill>
                            <a:srgbClr val="360B04"/>
                          </a:solidFill>
                          <a:effectLst/>
                          <a:latin typeface="+mn-lt"/>
                          <a:ea typeface="+mn-ea"/>
                          <a:cs typeface="Arial" panose="020B0604020202020204" pitchFamily="34" charset="0"/>
                        </a:rPr>
                        <a:t>, Σχολές </a:t>
                      </a:r>
                    </a:p>
                    <a:p>
                      <a:pPr marL="0" marR="0" indent="0" algn="l" defTabSz="457200" rtl="0" eaLnBrk="1" fontAlgn="auto" latinLnBrk="0" hangingPunct="1">
                        <a:lnSpc>
                          <a:spcPts val="3000"/>
                        </a:lnSpc>
                        <a:spcBef>
                          <a:spcPts val="0"/>
                        </a:spcBef>
                        <a:spcAft>
                          <a:spcPts val="0"/>
                        </a:spcAft>
                        <a:buClrTx/>
                        <a:buSzTx/>
                        <a:buFontTx/>
                        <a:buNone/>
                        <a:tabLst/>
                        <a:defRPr/>
                      </a:pPr>
                      <a:r>
                        <a:rPr lang="el-GR" sz="2400" b="1" kern="1200" dirty="0">
                          <a:solidFill>
                            <a:srgbClr val="360B04"/>
                          </a:solidFill>
                          <a:effectLst/>
                          <a:latin typeface="+mn-lt"/>
                          <a:ea typeface="+mn-ea"/>
                          <a:cs typeface="Arial" panose="020B0604020202020204" pitchFamily="34" charset="0"/>
                        </a:rPr>
                        <a:t>    Υπαξιωματικών, Διοίκηση Τουρισμού     και Φιλοξενίας κ.ά.</a:t>
                      </a:r>
                      <a:endParaRPr lang="en-GB" sz="2400" b="1" dirty="0">
                        <a:solidFill>
                          <a:srgbClr val="360B04"/>
                        </a:solidFill>
                        <a:latin typeface="+mn-lt"/>
                        <a:cs typeface="Arial" panose="020B0604020202020204" pitchFamily="34" charset="0"/>
                      </a:endParaRPr>
                    </a:p>
                    <a:p>
                      <a:endParaRPr lang="en-GB" dirty="0">
                        <a:solidFill>
                          <a:srgbClr val="360B04"/>
                        </a:solidFill>
                        <a:latin typeface="+mn-lt"/>
                      </a:endParaRPr>
                    </a:p>
                  </a:txBody>
                  <a:tcPr marL="68580" marR="68580">
                    <a:solidFill>
                      <a:srgbClr val="DBE8FF"/>
                    </a:solidFill>
                  </a:tcPr>
                </a:tc>
                <a:extLst>
                  <a:ext uri="{0D108BD9-81ED-4DB2-BD59-A6C34878D82A}">
                    <a16:rowId xmlns:a16="http://schemas.microsoft.com/office/drawing/2014/main" val="4133665572"/>
                  </a:ext>
                </a:extLst>
              </a:tr>
            </a:tbl>
          </a:graphicData>
        </a:graphic>
      </p:graphicFrame>
    </p:spTree>
    <p:extLst>
      <p:ext uri="{BB962C8B-B14F-4D97-AF65-F5344CB8AC3E}">
        <p14:creationId xmlns:p14="http://schemas.microsoft.com/office/powerpoint/2010/main" val="79142671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2"/>
          <p:cNvSpPr>
            <a:spLocks noGrp="1"/>
          </p:cNvSpPr>
          <p:nvPr>
            <p:ph type="title" idx="4294967295"/>
          </p:nvPr>
        </p:nvSpPr>
        <p:spPr>
          <a:xfrm>
            <a:off x="205274" y="-192087"/>
            <a:ext cx="12192000" cy="1454150"/>
          </a:xfrm>
        </p:spPr>
        <p:txBody>
          <a:bodyPr>
            <a:normAutofit fontScale="90000"/>
          </a:bodyPr>
          <a:lstStyle/>
          <a:p>
            <a:pPr eaLnBrk="1" hangingPunct="1">
              <a:defRPr/>
            </a:pPr>
            <a:r>
              <a:rPr lang="el-GR" altLang="en-US" sz="2700" b="1" dirty="0"/>
              <a:t/>
            </a:r>
            <a:br>
              <a:rPr lang="el-GR" altLang="en-US" sz="2700" b="1" dirty="0"/>
            </a:br>
            <a:r>
              <a:rPr lang="el-GR" altLang="en-US" sz="2700" b="1" dirty="0"/>
              <a:t/>
            </a:r>
            <a:br>
              <a:rPr lang="el-GR" altLang="en-US" sz="2700" b="1" dirty="0"/>
            </a:br>
            <a:r>
              <a:rPr lang="el-GR" altLang="en-US" sz="2700" b="1" dirty="0"/>
              <a:t/>
            </a:r>
            <a:br>
              <a:rPr lang="el-GR" altLang="en-US" sz="2700" b="1" dirty="0"/>
            </a:br>
            <a:r>
              <a:rPr lang="el-GR" altLang="en-US" sz="2700" b="1" i="1" dirty="0"/>
              <a:t>Από ΟΜΠ 2 (Μαθηματικά &amp; Φυσική) </a:t>
            </a:r>
            <a:r>
              <a:rPr lang="el-GR" altLang="en-US" sz="2700" b="1" dirty="0"/>
              <a:t> </a:t>
            </a:r>
            <a:r>
              <a:rPr lang="el-GR" altLang="en-US" sz="2700" dirty="0"/>
              <a:t/>
            </a:r>
            <a:br>
              <a:rPr lang="el-GR" altLang="en-US" sz="2700" dirty="0"/>
            </a:br>
            <a:r>
              <a:rPr lang="el-GR" altLang="en-US" sz="2700" dirty="0"/>
              <a:t/>
            </a:r>
            <a:br>
              <a:rPr lang="el-GR" altLang="en-US" sz="2700" dirty="0"/>
            </a:br>
            <a:r>
              <a:rPr lang="el-GR" altLang="en-US" sz="2700" b="1" dirty="0">
                <a:latin typeface="Arial Unicode MS" pitchFamily="34" charset="-128"/>
                <a:ea typeface="Arial Unicode MS" pitchFamily="34" charset="-128"/>
                <a:cs typeface="Arial Unicode MS" pitchFamily="34" charset="-128"/>
              </a:rPr>
              <a:t>Κατεύθυνση 3:</a:t>
            </a:r>
            <a:br>
              <a:rPr lang="el-GR" altLang="en-US" sz="2700" b="1" dirty="0">
                <a:latin typeface="Arial Unicode MS" pitchFamily="34" charset="-128"/>
                <a:ea typeface="Arial Unicode MS" pitchFamily="34" charset="-128"/>
                <a:cs typeface="Arial Unicode MS" pitchFamily="34" charset="-128"/>
              </a:rPr>
            </a:br>
            <a:r>
              <a:rPr lang="el-GR" altLang="en-US" sz="2700" b="1" dirty="0">
                <a:latin typeface="Arial Unicode MS" pitchFamily="34" charset="-128"/>
                <a:ea typeface="Arial Unicode MS" pitchFamily="34" charset="-128"/>
                <a:cs typeface="Arial Unicode MS" pitchFamily="34" charset="-128"/>
              </a:rPr>
              <a:t>Θετικών Επιστημών / </a:t>
            </a:r>
            <a:r>
              <a:rPr lang="el-GR" altLang="en-US" sz="2700" b="1" dirty="0" err="1">
                <a:latin typeface="Arial Unicode MS" pitchFamily="34" charset="-128"/>
                <a:ea typeface="Arial Unicode MS" pitchFamily="34" charset="-128"/>
                <a:cs typeface="Arial Unicode MS" pitchFamily="34" charset="-128"/>
              </a:rPr>
              <a:t>Βιοεπιστημών</a:t>
            </a:r>
            <a:r>
              <a:rPr lang="el-GR" altLang="en-US" sz="2700" b="1" dirty="0">
                <a:latin typeface="Arial Unicode MS" pitchFamily="34" charset="-128"/>
                <a:ea typeface="Arial Unicode MS" pitchFamily="34" charset="-128"/>
                <a:cs typeface="Arial Unicode MS" pitchFamily="34" charset="-128"/>
              </a:rPr>
              <a:t> / Πληροφορικής / </a:t>
            </a:r>
            <a:br>
              <a:rPr lang="el-GR" altLang="en-US" sz="2700" b="1" dirty="0">
                <a:latin typeface="Arial Unicode MS" pitchFamily="34" charset="-128"/>
                <a:ea typeface="Arial Unicode MS" pitchFamily="34" charset="-128"/>
                <a:cs typeface="Arial Unicode MS" pitchFamily="34" charset="-128"/>
              </a:rPr>
            </a:br>
            <a:r>
              <a:rPr lang="el-GR" altLang="en-US" sz="2700" b="1" dirty="0">
                <a:latin typeface="Arial Unicode MS" pitchFamily="34" charset="-128"/>
                <a:ea typeface="Arial Unicode MS" pitchFamily="34" charset="-128"/>
                <a:cs typeface="Arial Unicode MS" pitchFamily="34" charset="-128"/>
              </a:rPr>
              <a:t>Τεχνολογίας</a:t>
            </a:r>
            <a:endParaRPr lang="en-US" altLang="en-US" sz="2700" b="1" dirty="0">
              <a:latin typeface="Arial Unicode MS" pitchFamily="34" charset="-128"/>
              <a:ea typeface="Arial Unicode MS" pitchFamily="34" charset="-128"/>
              <a:cs typeface="Arial Unicode MS" pitchFamily="34" charset="-128"/>
            </a:endParaRPr>
          </a:p>
        </p:txBody>
      </p:sp>
      <p:grpSp>
        <p:nvGrpSpPr>
          <p:cNvPr id="60419" name="Group 1"/>
          <p:cNvGrpSpPr>
            <a:grpSpLocks/>
          </p:cNvGrpSpPr>
          <p:nvPr/>
        </p:nvGrpSpPr>
        <p:grpSpPr bwMode="auto">
          <a:xfrm>
            <a:off x="833438" y="2022475"/>
            <a:ext cx="9952037" cy="4425950"/>
            <a:chOff x="1087570" y="1700529"/>
            <a:chExt cx="9951242" cy="4425635"/>
          </a:xfrm>
        </p:grpSpPr>
        <p:sp>
          <p:nvSpPr>
            <p:cNvPr id="5" name="Freeform 4"/>
            <p:cNvSpPr/>
            <p:nvPr/>
          </p:nvSpPr>
          <p:spPr>
            <a:xfrm>
              <a:off x="4643286" y="2022769"/>
              <a:ext cx="6395526" cy="709561"/>
            </a:xfrm>
            <a:custGeom>
              <a:avLst/>
              <a:gdLst>
                <a:gd name="connsiteX0" fmla="*/ 118301 w 709789"/>
                <a:gd name="connsiteY0" fmla="*/ 0 h 6395190"/>
                <a:gd name="connsiteX1" fmla="*/ 591488 w 709789"/>
                <a:gd name="connsiteY1" fmla="*/ 0 h 6395190"/>
                <a:gd name="connsiteX2" fmla="*/ 709789 w 709789"/>
                <a:gd name="connsiteY2" fmla="*/ 118301 h 6395190"/>
                <a:gd name="connsiteX3" fmla="*/ 709789 w 709789"/>
                <a:gd name="connsiteY3" fmla="*/ 6395190 h 6395190"/>
                <a:gd name="connsiteX4" fmla="*/ 709789 w 709789"/>
                <a:gd name="connsiteY4" fmla="*/ 6395190 h 6395190"/>
                <a:gd name="connsiteX5" fmla="*/ 0 w 709789"/>
                <a:gd name="connsiteY5" fmla="*/ 6395190 h 6395190"/>
                <a:gd name="connsiteX6" fmla="*/ 0 w 709789"/>
                <a:gd name="connsiteY6" fmla="*/ 6395190 h 6395190"/>
                <a:gd name="connsiteX7" fmla="*/ 0 w 709789"/>
                <a:gd name="connsiteY7" fmla="*/ 118301 h 6395190"/>
                <a:gd name="connsiteX8" fmla="*/ 118301 w 709789"/>
                <a:gd name="connsiteY8" fmla="*/ 0 h 6395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9789" h="6395190">
                  <a:moveTo>
                    <a:pt x="709789" y="1065894"/>
                  </a:moveTo>
                  <a:lnTo>
                    <a:pt x="709789" y="5329296"/>
                  </a:lnTo>
                  <a:cubicBezTo>
                    <a:pt x="709789" y="5917972"/>
                    <a:pt x="703910" y="6395185"/>
                    <a:pt x="696659" y="6395185"/>
                  </a:cubicBezTo>
                  <a:lnTo>
                    <a:pt x="0" y="6395185"/>
                  </a:lnTo>
                  <a:lnTo>
                    <a:pt x="0" y="6395185"/>
                  </a:lnTo>
                  <a:lnTo>
                    <a:pt x="0" y="5"/>
                  </a:lnTo>
                  <a:lnTo>
                    <a:pt x="0" y="5"/>
                  </a:lnTo>
                  <a:lnTo>
                    <a:pt x="696659" y="5"/>
                  </a:lnTo>
                  <a:cubicBezTo>
                    <a:pt x="703910" y="5"/>
                    <a:pt x="709789" y="477218"/>
                    <a:pt x="709789" y="1065894"/>
                  </a:cubicBezTo>
                  <a:close/>
                </a:path>
              </a:pathLst>
            </a:custGeom>
            <a:solidFill>
              <a:schemeClr val="accent2">
                <a:lumMod val="60000"/>
                <a:lumOff val="40000"/>
                <a:alpha val="90000"/>
              </a:schemeClr>
            </a:solidFill>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lIns="247651" tIns="158474" rIns="282299" bIns="158475" spcCol="1270" anchor="ctr"/>
            <a:lstStyle/>
            <a:p>
              <a:pPr marL="228600" lvl="1" indent="-228600" defTabSz="889000" fontAlgn="auto">
                <a:lnSpc>
                  <a:spcPct val="90000"/>
                </a:lnSpc>
                <a:spcAft>
                  <a:spcPct val="15000"/>
                </a:spcAft>
                <a:buFontTx/>
                <a:buChar char="••"/>
                <a:defRPr/>
              </a:pPr>
              <a:r>
                <a:rPr lang="el-GR" sz="20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Μαθηματικά</a:t>
              </a:r>
            </a:p>
            <a:p>
              <a:pPr marL="228600" lvl="1" indent="-228600" defTabSz="889000" fontAlgn="auto">
                <a:lnSpc>
                  <a:spcPct val="90000"/>
                </a:lnSpc>
                <a:spcAft>
                  <a:spcPct val="15000"/>
                </a:spcAft>
                <a:buFontTx/>
                <a:buChar char="••"/>
                <a:defRPr/>
              </a:pPr>
              <a:r>
                <a:rPr lang="el-GR" sz="20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Φυσική</a:t>
              </a:r>
            </a:p>
          </p:txBody>
        </p:sp>
        <p:sp>
          <p:nvSpPr>
            <p:cNvPr id="6" name="Freeform 5"/>
            <p:cNvSpPr/>
            <p:nvPr/>
          </p:nvSpPr>
          <p:spPr>
            <a:xfrm>
              <a:off x="1087570" y="1700529"/>
              <a:ext cx="3555716" cy="1355629"/>
            </a:xfrm>
            <a:custGeom>
              <a:avLst/>
              <a:gdLst>
                <a:gd name="connsiteX0" fmla="*/ 0 w 3479849"/>
                <a:gd name="connsiteY0" fmla="*/ 225840 h 1355014"/>
                <a:gd name="connsiteX1" fmla="*/ 225840 w 3479849"/>
                <a:gd name="connsiteY1" fmla="*/ 0 h 1355014"/>
                <a:gd name="connsiteX2" fmla="*/ 3254009 w 3479849"/>
                <a:gd name="connsiteY2" fmla="*/ 0 h 1355014"/>
                <a:gd name="connsiteX3" fmla="*/ 3479849 w 3479849"/>
                <a:gd name="connsiteY3" fmla="*/ 225840 h 1355014"/>
                <a:gd name="connsiteX4" fmla="*/ 3479849 w 3479849"/>
                <a:gd name="connsiteY4" fmla="*/ 1129174 h 1355014"/>
                <a:gd name="connsiteX5" fmla="*/ 3254009 w 3479849"/>
                <a:gd name="connsiteY5" fmla="*/ 1355014 h 1355014"/>
                <a:gd name="connsiteX6" fmla="*/ 225840 w 3479849"/>
                <a:gd name="connsiteY6" fmla="*/ 1355014 h 1355014"/>
                <a:gd name="connsiteX7" fmla="*/ 0 w 3479849"/>
                <a:gd name="connsiteY7" fmla="*/ 1129174 h 1355014"/>
                <a:gd name="connsiteX8" fmla="*/ 0 w 3479849"/>
                <a:gd name="connsiteY8" fmla="*/ 225840 h 1355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79849" h="1355014">
                  <a:moveTo>
                    <a:pt x="0" y="225840"/>
                  </a:moveTo>
                  <a:cubicBezTo>
                    <a:pt x="0" y="101112"/>
                    <a:pt x="101112" y="0"/>
                    <a:pt x="225840" y="0"/>
                  </a:cubicBezTo>
                  <a:lnTo>
                    <a:pt x="3254009" y="0"/>
                  </a:lnTo>
                  <a:cubicBezTo>
                    <a:pt x="3378737" y="0"/>
                    <a:pt x="3479849" y="101112"/>
                    <a:pt x="3479849" y="225840"/>
                  </a:cubicBezTo>
                  <a:lnTo>
                    <a:pt x="3479849" y="1129174"/>
                  </a:lnTo>
                  <a:cubicBezTo>
                    <a:pt x="3479849" y="1253902"/>
                    <a:pt x="3378737" y="1355014"/>
                    <a:pt x="3254009" y="1355014"/>
                  </a:cubicBezTo>
                  <a:lnTo>
                    <a:pt x="225840" y="1355014"/>
                  </a:lnTo>
                  <a:cubicBezTo>
                    <a:pt x="101112" y="1355014"/>
                    <a:pt x="0" y="1253902"/>
                    <a:pt x="0" y="1129174"/>
                  </a:cubicBezTo>
                  <a:lnTo>
                    <a:pt x="0" y="225840"/>
                  </a:lnTo>
                  <a:close/>
                </a:path>
              </a:pathLst>
            </a:custGeom>
            <a:solidFill>
              <a:schemeClr val="accent2">
                <a:lumMod val="60000"/>
                <a:lumOff val="40000"/>
              </a:schemeClr>
            </a:solidFill>
            <a:ln>
              <a:solidFill>
                <a:schemeClr val="bg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72826" tIns="119486" rIns="172826" bIns="119486" spcCol="1270" anchor="ctr"/>
            <a:lstStyle/>
            <a:p>
              <a:pPr algn="ctr" defTabSz="1244600" fontAlgn="auto">
                <a:lnSpc>
                  <a:spcPct val="90000"/>
                </a:lnSpc>
                <a:spcAft>
                  <a:spcPct val="35000"/>
                </a:spcAft>
                <a:defRPr/>
              </a:pPr>
              <a:r>
                <a:rPr lang="el-GR" sz="28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Υποχρεωτικά Μαθήματα (</a:t>
              </a:r>
              <a:r>
                <a:rPr lang="en-US" sz="28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2x4</a:t>
              </a:r>
              <a:r>
                <a:rPr lang="el-GR" sz="28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περιόδους</a:t>
              </a:r>
              <a:r>
                <a:rPr lang="en-US" sz="28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=8)</a:t>
              </a:r>
              <a:endParaRPr lang="el-GR" sz="28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Freeform 6"/>
            <p:cNvSpPr/>
            <p:nvPr/>
          </p:nvSpPr>
          <p:spPr>
            <a:xfrm>
              <a:off x="4644873" y="3122828"/>
              <a:ext cx="6316158" cy="3003336"/>
            </a:xfrm>
            <a:custGeom>
              <a:avLst/>
              <a:gdLst>
                <a:gd name="connsiteX0" fmla="*/ 500435 w 3002550"/>
                <a:gd name="connsiteY0" fmla="*/ 0 h 6316055"/>
                <a:gd name="connsiteX1" fmla="*/ 2502115 w 3002550"/>
                <a:gd name="connsiteY1" fmla="*/ 0 h 6316055"/>
                <a:gd name="connsiteX2" fmla="*/ 3002550 w 3002550"/>
                <a:gd name="connsiteY2" fmla="*/ 500435 h 6316055"/>
                <a:gd name="connsiteX3" fmla="*/ 3002550 w 3002550"/>
                <a:gd name="connsiteY3" fmla="*/ 6316055 h 6316055"/>
                <a:gd name="connsiteX4" fmla="*/ 3002550 w 3002550"/>
                <a:gd name="connsiteY4" fmla="*/ 6316055 h 6316055"/>
                <a:gd name="connsiteX5" fmla="*/ 0 w 3002550"/>
                <a:gd name="connsiteY5" fmla="*/ 6316055 h 6316055"/>
                <a:gd name="connsiteX6" fmla="*/ 0 w 3002550"/>
                <a:gd name="connsiteY6" fmla="*/ 6316055 h 6316055"/>
                <a:gd name="connsiteX7" fmla="*/ 0 w 3002550"/>
                <a:gd name="connsiteY7" fmla="*/ 500435 h 6316055"/>
                <a:gd name="connsiteX8" fmla="*/ 500435 w 3002550"/>
                <a:gd name="connsiteY8" fmla="*/ 0 h 6316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02550" h="6316055">
                  <a:moveTo>
                    <a:pt x="3002550" y="1052698"/>
                  </a:moveTo>
                  <a:lnTo>
                    <a:pt x="3002550" y="5263357"/>
                  </a:lnTo>
                  <a:cubicBezTo>
                    <a:pt x="3002550" y="5844746"/>
                    <a:pt x="2896039" y="6316054"/>
                    <a:pt x="2764651" y="6316054"/>
                  </a:cubicBezTo>
                  <a:lnTo>
                    <a:pt x="0" y="6316054"/>
                  </a:lnTo>
                  <a:lnTo>
                    <a:pt x="0" y="6316054"/>
                  </a:lnTo>
                  <a:lnTo>
                    <a:pt x="0" y="1"/>
                  </a:lnTo>
                  <a:lnTo>
                    <a:pt x="0" y="1"/>
                  </a:lnTo>
                  <a:lnTo>
                    <a:pt x="2764651" y="1"/>
                  </a:lnTo>
                  <a:cubicBezTo>
                    <a:pt x="2896039" y="1"/>
                    <a:pt x="3002550" y="471309"/>
                    <a:pt x="3002550" y="1052698"/>
                  </a:cubicBezTo>
                  <a:close/>
                </a:path>
              </a:pathLst>
            </a:custGeom>
            <a:solidFill>
              <a:schemeClr val="accent2">
                <a:lumMod val="40000"/>
                <a:lumOff val="60000"/>
                <a:alpha val="90000"/>
              </a:schemeClr>
            </a:solidFill>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lIns="247651" tIns="270397" rIns="394222" bIns="270398" spcCol="1270" anchor="ctr"/>
            <a:lstStyle/>
            <a:p>
              <a:pPr marL="228600" lvl="1" indent="-228600" defTabSz="889000" fontAlgn="auto">
                <a:lnSpc>
                  <a:spcPct val="90000"/>
                </a:lnSpc>
                <a:spcAft>
                  <a:spcPct val="15000"/>
                </a:spcAft>
                <a:buFontTx/>
                <a:buChar char="••"/>
                <a:defRPr/>
              </a:pPr>
              <a:r>
                <a:rPr lang="el-GR" sz="20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Χημεία</a:t>
              </a:r>
            </a:p>
            <a:p>
              <a:pPr marL="228600" lvl="1" indent="-228600" defTabSz="889000" fontAlgn="auto">
                <a:lnSpc>
                  <a:spcPct val="90000"/>
                </a:lnSpc>
                <a:spcAft>
                  <a:spcPct val="15000"/>
                </a:spcAft>
                <a:buFontTx/>
                <a:buChar char="••"/>
                <a:defRPr/>
              </a:pPr>
              <a:r>
                <a:rPr lang="el-GR" sz="20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Βιολογία</a:t>
              </a:r>
            </a:p>
            <a:p>
              <a:pPr marL="228600" lvl="1" indent="-228600" defTabSz="889000" fontAlgn="auto">
                <a:lnSpc>
                  <a:spcPct val="90000"/>
                </a:lnSpc>
                <a:spcAft>
                  <a:spcPct val="15000"/>
                </a:spcAft>
                <a:buFontTx/>
                <a:buChar char="••"/>
                <a:defRPr/>
              </a:pPr>
              <a:r>
                <a:rPr lang="el-GR" sz="20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Αγγλικά ή Γαλλικά ή άλλη ξένη γλώσσα</a:t>
              </a:r>
            </a:p>
            <a:p>
              <a:pPr marL="228600" lvl="1" indent="-228600" defTabSz="889000" fontAlgn="auto">
                <a:lnSpc>
                  <a:spcPct val="90000"/>
                </a:lnSpc>
                <a:spcAft>
                  <a:spcPct val="15000"/>
                </a:spcAft>
                <a:buFontTx/>
                <a:buChar char="••"/>
                <a:defRPr/>
              </a:pPr>
              <a:r>
                <a:rPr lang="el-GR" sz="20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Δίκτυα </a:t>
              </a:r>
            </a:p>
            <a:p>
              <a:pPr marL="228600" lvl="1" indent="-228600" defTabSz="889000" fontAlgn="auto">
                <a:lnSpc>
                  <a:spcPct val="90000"/>
                </a:lnSpc>
                <a:spcAft>
                  <a:spcPct val="15000"/>
                </a:spcAft>
                <a:buFontTx/>
                <a:buChar char="••"/>
                <a:defRPr/>
              </a:pPr>
              <a:r>
                <a:rPr lang="el-GR" sz="20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Πληροφορική</a:t>
              </a:r>
            </a:p>
            <a:p>
              <a:pPr marL="228600" lvl="1" indent="-228600" defTabSz="889000" fontAlgn="auto">
                <a:lnSpc>
                  <a:spcPct val="90000"/>
                </a:lnSpc>
                <a:spcAft>
                  <a:spcPct val="15000"/>
                </a:spcAft>
                <a:buFontTx/>
                <a:buChar char="••"/>
                <a:defRPr/>
              </a:pPr>
              <a:r>
                <a:rPr lang="el-GR" sz="20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Σχεδιασμός και Τεχνολογία</a:t>
              </a:r>
            </a:p>
            <a:p>
              <a:pPr marL="228600" lvl="1" indent="-228600" defTabSz="889000" fontAlgn="auto">
                <a:lnSpc>
                  <a:spcPct val="90000"/>
                </a:lnSpc>
                <a:spcAft>
                  <a:spcPct val="15000"/>
                </a:spcAft>
                <a:buFontTx/>
                <a:buChar char="••"/>
                <a:defRPr/>
              </a:pPr>
              <a:r>
                <a:rPr lang="el-GR" sz="20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Ελεύθερο Προοπτικό  Σχέδιο</a:t>
              </a:r>
            </a:p>
            <a:p>
              <a:pPr marL="228600" lvl="1" indent="-228600" defTabSz="889000" fontAlgn="auto">
                <a:lnSpc>
                  <a:spcPct val="90000"/>
                </a:lnSpc>
                <a:spcAft>
                  <a:spcPct val="15000"/>
                </a:spcAft>
                <a:buFontTx/>
                <a:buChar char="••"/>
                <a:defRPr/>
              </a:pPr>
              <a:r>
                <a:rPr lang="el-GR" sz="20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Αρχιτεκτονικό - Τεχνικό</a:t>
              </a:r>
              <a:r>
                <a:rPr lang="en-US" sz="20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l-GR" sz="20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Σχέδιο</a:t>
              </a:r>
            </a:p>
            <a:p>
              <a:pPr marL="228600" lvl="1" indent="-228600" defTabSz="889000" fontAlgn="auto">
                <a:lnSpc>
                  <a:spcPct val="90000"/>
                </a:lnSpc>
                <a:spcAft>
                  <a:spcPct val="15000"/>
                </a:spcAft>
                <a:buFontTx/>
                <a:buChar char="••"/>
                <a:defRPr/>
              </a:pPr>
              <a:r>
                <a:rPr lang="el-GR" sz="20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Γραφικές Τέχνες</a:t>
              </a:r>
            </a:p>
          </p:txBody>
        </p:sp>
        <p:sp>
          <p:nvSpPr>
            <p:cNvPr id="8" name="Freeform 7"/>
            <p:cNvSpPr/>
            <p:nvPr/>
          </p:nvSpPr>
          <p:spPr>
            <a:xfrm>
              <a:off x="1087570" y="3946682"/>
              <a:ext cx="3552541" cy="1355629"/>
            </a:xfrm>
            <a:custGeom>
              <a:avLst/>
              <a:gdLst>
                <a:gd name="connsiteX0" fmla="*/ 0 w 3552780"/>
                <a:gd name="connsiteY0" fmla="*/ 225840 h 1355014"/>
                <a:gd name="connsiteX1" fmla="*/ 225840 w 3552780"/>
                <a:gd name="connsiteY1" fmla="*/ 0 h 1355014"/>
                <a:gd name="connsiteX2" fmla="*/ 3326940 w 3552780"/>
                <a:gd name="connsiteY2" fmla="*/ 0 h 1355014"/>
                <a:gd name="connsiteX3" fmla="*/ 3552780 w 3552780"/>
                <a:gd name="connsiteY3" fmla="*/ 225840 h 1355014"/>
                <a:gd name="connsiteX4" fmla="*/ 3552780 w 3552780"/>
                <a:gd name="connsiteY4" fmla="*/ 1129174 h 1355014"/>
                <a:gd name="connsiteX5" fmla="*/ 3326940 w 3552780"/>
                <a:gd name="connsiteY5" fmla="*/ 1355014 h 1355014"/>
                <a:gd name="connsiteX6" fmla="*/ 225840 w 3552780"/>
                <a:gd name="connsiteY6" fmla="*/ 1355014 h 1355014"/>
                <a:gd name="connsiteX7" fmla="*/ 0 w 3552780"/>
                <a:gd name="connsiteY7" fmla="*/ 1129174 h 1355014"/>
                <a:gd name="connsiteX8" fmla="*/ 0 w 3552780"/>
                <a:gd name="connsiteY8" fmla="*/ 225840 h 1355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2780" h="1355014">
                  <a:moveTo>
                    <a:pt x="0" y="225840"/>
                  </a:moveTo>
                  <a:cubicBezTo>
                    <a:pt x="0" y="101112"/>
                    <a:pt x="101112" y="0"/>
                    <a:pt x="225840" y="0"/>
                  </a:cubicBezTo>
                  <a:lnTo>
                    <a:pt x="3326940" y="0"/>
                  </a:lnTo>
                  <a:cubicBezTo>
                    <a:pt x="3451668" y="0"/>
                    <a:pt x="3552780" y="101112"/>
                    <a:pt x="3552780" y="225840"/>
                  </a:cubicBezTo>
                  <a:lnTo>
                    <a:pt x="3552780" y="1129174"/>
                  </a:lnTo>
                  <a:cubicBezTo>
                    <a:pt x="3552780" y="1253902"/>
                    <a:pt x="3451668" y="1355014"/>
                    <a:pt x="3326940" y="1355014"/>
                  </a:cubicBezTo>
                  <a:lnTo>
                    <a:pt x="225840" y="1355014"/>
                  </a:lnTo>
                  <a:cubicBezTo>
                    <a:pt x="101112" y="1355014"/>
                    <a:pt x="0" y="1253902"/>
                    <a:pt x="0" y="1129174"/>
                  </a:cubicBezTo>
                  <a:lnTo>
                    <a:pt x="0" y="225840"/>
                  </a:lnTo>
                  <a:close/>
                </a:path>
              </a:pathLst>
            </a:custGeom>
            <a:solidFill>
              <a:schemeClr val="accent2">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72826" tIns="119486" rIns="172826" bIns="119486" spcCol="1270" anchor="ctr"/>
            <a:lstStyle/>
            <a:p>
              <a:pPr algn="ctr" defTabSz="1244600" fontAlgn="auto">
                <a:lnSpc>
                  <a:spcPct val="90000"/>
                </a:lnSpc>
                <a:spcAft>
                  <a:spcPct val="35000"/>
                </a:spcAft>
                <a:defRPr/>
              </a:pPr>
              <a:r>
                <a:rPr lang="el-GR" sz="28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Επιλεγόμενα Μαθήματα</a:t>
              </a:r>
              <a:r>
                <a:rPr lang="en-US" sz="28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l-GR" sz="28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a:t>
              </a:r>
              <a:r>
                <a:rPr lang="en-US" sz="28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2x4</a:t>
              </a:r>
              <a:r>
                <a:rPr lang="el-GR" sz="28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περιόδους</a:t>
              </a:r>
              <a:r>
                <a:rPr lang="en-US" sz="28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=8)</a:t>
              </a:r>
              <a:endParaRPr lang="el-GR" sz="28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grpSp>
      <p:pic>
        <p:nvPicPr>
          <p:cNvPr id="4" name="Picture 3">
            <a:extLst>
              <a:ext uri="{FF2B5EF4-FFF2-40B4-BE49-F238E27FC236}">
                <a16:creationId xmlns:a16="http://schemas.microsoft.com/office/drawing/2014/main" id="{83E62A53-B672-4F04-0955-1BAAEA8EE9DC}"/>
              </a:ext>
            </a:extLst>
          </p:cNvPr>
          <p:cNvPicPr>
            <a:picLocks noChangeAspect="1"/>
          </p:cNvPicPr>
          <p:nvPr/>
        </p:nvPicPr>
        <p:blipFill>
          <a:blip r:embed="rId3"/>
          <a:stretch>
            <a:fillRect/>
          </a:stretch>
        </p:blipFill>
        <p:spPr>
          <a:xfrm>
            <a:off x="10904376" y="0"/>
            <a:ext cx="1287624" cy="1815549"/>
          </a:xfrm>
          <a:prstGeom prst="rect">
            <a:avLst/>
          </a:prstGeom>
        </p:spPr>
      </p:pic>
      <p:sp>
        <p:nvSpPr>
          <p:cNvPr id="2" name="Footer Placeholder 1">
            <a:extLst>
              <a:ext uri="{FF2B5EF4-FFF2-40B4-BE49-F238E27FC236}">
                <a16:creationId xmlns:a16="http://schemas.microsoft.com/office/drawing/2014/main" id="{229F574A-7D45-2D40-C935-CB281BAD16CA}"/>
              </a:ext>
            </a:extLst>
          </p:cNvPr>
          <p:cNvSpPr>
            <a:spLocks noGrp="1"/>
          </p:cNvSpPr>
          <p:nvPr>
            <p:ph type="ftr" sz="quarter" idx="11"/>
          </p:nvPr>
        </p:nvSpPr>
        <p:spPr/>
        <p:txBody>
          <a:bodyPr/>
          <a:lstStyle/>
          <a:p>
            <a:r>
              <a:rPr lang="el-GR"/>
              <a:t>Υπηρεσία Συμβουλευτικής &amp; Επαγγελματικής Αγωγής, Οκτώβριος 2026</a:t>
            </a:r>
            <a:endParaRPr lang="en-US" dirty="0"/>
          </a:p>
        </p:txBody>
      </p:sp>
    </p:spTree>
    <p:extLst>
      <p:ext uri="{BB962C8B-B14F-4D97-AF65-F5344CB8AC3E}">
        <p14:creationId xmlns:p14="http://schemas.microsoft.com/office/powerpoint/2010/main" val="2730201682"/>
      </p:ext>
    </p:extLst>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C12A391-A02D-786B-ACA7-9D29905A4B9A}"/>
              </a:ext>
            </a:extLst>
          </p:cNvPr>
          <p:cNvPicPr>
            <a:picLocks noChangeAspect="1"/>
          </p:cNvPicPr>
          <p:nvPr/>
        </p:nvPicPr>
        <p:blipFill>
          <a:blip r:embed="rId3"/>
          <a:stretch>
            <a:fillRect/>
          </a:stretch>
        </p:blipFill>
        <p:spPr>
          <a:xfrm>
            <a:off x="0" y="0"/>
            <a:ext cx="1287624" cy="1815549"/>
          </a:xfrm>
          <a:prstGeom prst="rect">
            <a:avLst/>
          </a:prstGeom>
        </p:spPr>
      </p:pic>
      <p:pic>
        <p:nvPicPr>
          <p:cNvPr id="4" name="Picture 3">
            <a:extLst>
              <a:ext uri="{FF2B5EF4-FFF2-40B4-BE49-F238E27FC236}">
                <a16:creationId xmlns:a16="http://schemas.microsoft.com/office/drawing/2014/main" id="{8E25950B-3086-DDCD-12F7-7EE0E46C37D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601827" y="0"/>
            <a:ext cx="1590173" cy="2271675"/>
          </a:xfrm>
          <a:prstGeom prst="rect">
            <a:avLst/>
          </a:prstGeom>
        </p:spPr>
      </p:pic>
      <p:sp>
        <p:nvSpPr>
          <p:cNvPr id="2" name="Footer Placeholder 1"/>
          <p:cNvSpPr>
            <a:spLocks noGrp="1"/>
          </p:cNvSpPr>
          <p:nvPr>
            <p:ph type="ftr" sz="quarter" idx="11"/>
          </p:nvPr>
        </p:nvSpPr>
        <p:spPr/>
        <p:txBody>
          <a:bodyPr/>
          <a:lstStyle/>
          <a:p>
            <a:r>
              <a:rPr lang="el-GR"/>
              <a:t>Υπηρεσία Συμβουλευτικής &amp; Επαγγελματικής Αγωγής, Οκτώβριος 2026</a:t>
            </a:r>
            <a:endParaRPr lang="en-GB" dirty="0"/>
          </a:p>
        </p:txBody>
      </p:sp>
      <p:sp>
        <p:nvSpPr>
          <p:cNvPr id="26626" name="Title 1"/>
          <p:cNvSpPr>
            <a:spLocks noGrp="1"/>
          </p:cNvSpPr>
          <p:nvPr>
            <p:ph type="title" idx="4294967295"/>
          </p:nvPr>
        </p:nvSpPr>
        <p:spPr>
          <a:xfrm>
            <a:off x="0" y="246063"/>
            <a:ext cx="10234613" cy="727075"/>
          </a:xfrm>
        </p:spPr>
        <p:txBody>
          <a:bodyPr>
            <a:noAutofit/>
          </a:bodyPr>
          <a:lstStyle/>
          <a:p>
            <a:pPr algn="ctr"/>
            <a:r>
              <a:rPr kumimoji="0" lang="el-GR" altLang="el-GR" sz="3200" b="1" i="0" u="none" strike="noStrike" kern="1200" cap="all" spc="0" normalizeH="0" baseline="0" noProof="0" dirty="0">
                <a:ln>
                  <a:noFill/>
                </a:ln>
                <a:solidFill>
                  <a:prstClr val="black"/>
                </a:solidFill>
                <a:effectLst/>
                <a:uLnTx/>
                <a:uFillTx/>
                <a:latin typeface="Calibri" panose="020F0502020204030204"/>
                <a:ea typeface="+mj-ea"/>
                <a:cs typeface="Arial" panose="020B0604020202020204" pitchFamily="34" charset="0"/>
              </a:rPr>
              <a:t>ΚΑΤΕΥΘΥΝΣΗ ΚΑΙ ΕΝΔΕΙΚΤΙΚΕΣ ΣΠΟΥΔΕΣ </a:t>
            </a:r>
            <a:r>
              <a:rPr kumimoji="0" lang="el-GR" altLang="el-GR" sz="3200" b="0" i="0" u="none" strike="noStrike" kern="1200" cap="all" spc="0" normalizeH="0" baseline="0" noProof="0" dirty="0">
                <a:ln>
                  <a:noFill/>
                </a:ln>
                <a:solidFill>
                  <a:prstClr val="black"/>
                </a:solidFill>
                <a:effectLst/>
                <a:uLnTx/>
                <a:uFillTx/>
                <a:latin typeface="Calibri" panose="020F0502020204030204"/>
                <a:ea typeface="+mj-ea"/>
                <a:cs typeface="Arial" panose="020B0604020202020204" pitchFamily="34" charset="0"/>
              </a:rPr>
              <a:t/>
            </a:r>
            <a:br>
              <a:rPr kumimoji="0" lang="el-GR" altLang="el-GR" sz="3200" b="0" i="0" u="none" strike="noStrike" kern="1200" cap="all" spc="0" normalizeH="0" baseline="0" noProof="0" dirty="0">
                <a:ln>
                  <a:noFill/>
                </a:ln>
                <a:solidFill>
                  <a:prstClr val="black"/>
                </a:solidFill>
                <a:effectLst/>
                <a:uLnTx/>
                <a:uFillTx/>
                <a:latin typeface="Calibri" panose="020F0502020204030204"/>
                <a:ea typeface="+mj-ea"/>
                <a:cs typeface="Arial" panose="020B0604020202020204" pitchFamily="34" charset="0"/>
              </a:rPr>
            </a:br>
            <a:r>
              <a:rPr kumimoji="0" lang="el-GR" altLang="el-GR" sz="2800" b="0" i="1" u="none" strike="noStrike" kern="1200" cap="all" spc="0" normalizeH="0" baseline="0" noProof="0" dirty="0">
                <a:ln>
                  <a:noFill/>
                </a:ln>
                <a:solidFill>
                  <a:prstClr val="black"/>
                </a:solidFill>
                <a:effectLst/>
                <a:uLnTx/>
                <a:uFillTx/>
                <a:latin typeface="Calibri" panose="020F0502020204030204"/>
                <a:ea typeface="+mj-ea"/>
                <a:cs typeface="Arial" panose="020B0604020202020204" pitchFamily="34" charset="0"/>
              </a:rPr>
              <a:t>(</a:t>
            </a:r>
            <a:r>
              <a:rPr kumimoji="0" lang="el-GR" altLang="el-GR" sz="2800" b="0" i="1" u="none" strike="noStrike" kern="1200" cap="all" spc="0" normalizeH="0" baseline="0" noProof="0" dirty="0" err="1">
                <a:ln>
                  <a:noFill/>
                </a:ln>
                <a:solidFill>
                  <a:prstClr val="black"/>
                </a:solidFill>
                <a:effectLst/>
                <a:uLnTx/>
                <a:uFillTx/>
                <a:latin typeface="Calibri" panose="020F0502020204030204"/>
                <a:ea typeface="+mj-ea"/>
                <a:cs typeface="Arial" panose="020B0604020202020204" pitchFamily="34" charset="0"/>
              </a:rPr>
              <a:t>ΑΠο</a:t>
            </a:r>
            <a:r>
              <a:rPr kumimoji="0" lang="el-GR" altLang="el-GR" sz="2800" b="0" i="1" u="none" strike="noStrike" kern="1200" cap="all" spc="0" normalizeH="0" baseline="0" noProof="0" dirty="0">
                <a:ln>
                  <a:noFill/>
                </a:ln>
                <a:solidFill>
                  <a:prstClr val="black"/>
                </a:solidFill>
                <a:effectLst/>
                <a:uLnTx/>
                <a:uFillTx/>
                <a:latin typeface="Calibri" panose="020F0502020204030204"/>
                <a:ea typeface="+mj-ea"/>
                <a:cs typeface="Arial" panose="020B0604020202020204" pitchFamily="34" charset="0"/>
              </a:rPr>
              <a:t> ΟΜΠ 2: </a:t>
            </a:r>
            <a:r>
              <a:rPr kumimoji="0" lang="el-GR" altLang="el-GR" sz="2800" b="0" i="1" u="none" strike="noStrike" kern="1200" cap="all" spc="0" normalizeH="0" baseline="0" noProof="0" dirty="0" err="1">
                <a:ln>
                  <a:noFill/>
                </a:ln>
                <a:solidFill>
                  <a:prstClr val="black"/>
                </a:solidFill>
                <a:effectLst/>
                <a:uLnTx/>
                <a:uFillTx/>
                <a:latin typeface="Calibri" panose="020F0502020204030204"/>
                <a:ea typeface="+mj-ea"/>
                <a:cs typeface="Arial" panose="020B0604020202020204" pitchFamily="34" charset="0"/>
              </a:rPr>
              <a:t>ΜΑΘΗΜατικα</a:t>
            </a:r>
            <a:r>
              <a:rPr kumimoji="0" lang="el-GR" altLang="el-GR" sz="2800" b="0" i="1" u="none" strike="noStrike" kern="1200" cap="all" spc="0" normalizeH="0" baseline="0" noProof="0" dirty="0">
                <a:ln>
                  <a:noFill/>
                </a:ln>
                <a:solidFill>
                  <a:prstClr val="black"/>
                </a:solidFill>
                <a:effectLst/>
                <a:uLnTx/>
                <a:uFillTx/>
                <a:latin typeface="Calibri" panose="020F0502020204030204"/>
                <a:ea typeface="+mj-ea"/>
                <a:cs typeface="Arial" panose="020B0604020202020204" pitchFamily="34" charset="0"/>
              </a:rPr>
              <a:t> &amp; </a:t>
            </a:r>
            <a:r>
              <a:rPr kumimoji="0" lang="el-GR" altLang="el-GR" sz="2800" b="0" i="1" u="none" strike="noStrike" kern="1200" cap="all" spc="0" normalizeH="0" baseline="0" noProof="0" dirty="0" err="1">
                <a:ln>
                  <a:noFill/>
                </a:ln>
                <a:solidFill>
                  <a:prstClr val="black"/>
                </a:solidFill>
                <a:effectLst/>
                <a:uLnTx/>
                <a:uFillTx/>
                <a:latin typeface="Calibri" panose="020F0502020204030204"/>
                <a:ea typeface="+mj-ea"/>
                <a:cs typeface="Arial" panose="020B0604020202020204" pitchFamily="34" charset="0"/>
              </a:rPr>
              <a:t>φυσικη</a:t>
            </a:r>
            <a:r>
              <a:rPr kumimoji="0" lang="el-GR" altLang="el-GR" sz="2800" b="0" i="1" u="none" strike="noStrike" kern="1200" cap="all" spc="0" normalizeH="0" baseline="0" noProof="0" dirty="0">
                <a:ln>
                  <a:noFill/>
                </a:ln>
                <a:solidFill>
                  <a:prstClr val="black"/>
                </a:solidFill>
                <a:effectLst/>
                <a:uLnTx/>
                <a:uFillTx/>
                <a:latin typeface="Calibri" panose="020F0502020204030204"/>
                <a:ea typeface="+mj-ea"/>
                <a:cs typeface="Arial" panose="020B0604020202020204" pitchFamily="34" charset="0"/>
              </a:rPr>
              <a:t>)</a:t>
            </a:r>
            <a:endParaRPr lang="en-GB" altLang="el-GR" sz="2800" b="1" i="1" dirty="0">
              <a:solidFill>
                <a:srgbClr val="002060"/>
              </a:solidFill>
              <a:latin typeface="Arial" panose="020B0604020202020204" pitchFamily="34" charset="0"/>
              <a:cs typeface="Arial" panose="020B0604020202020204" pitchFamily="34" charset="0"/>
            </a:endParaRPr>
          </a:p>
        </p:txBody>
      </p:sp>
      <p:graphicFrame>
        <p:nvGraphicFramePr>
          <p:cNvPr id="5" name="Content Placeholder 4"/>
          <p:cNvGraphicFramePr>
            <a:graphicFrameLocks noGrp="1"/>
          </p:cNvGraphicFramePr>
          <p:nvPr>
            <p:ph idx="4294967295"/>
            <p:extLst>
              <p:ext uri="{D42A27DB-BD31-4B8C-83A1-F6EECF244321}">
                <p14:modId xmlns:p14="http://schemas.microsoft.com/office/powerpoint/2010/main" val="1619792218"/>
              </p:ext>
            </p:extLst>
          </p:nvPr>
        </p:nvGraphicFramePr>
        <p:xfrm>
          <a:off x="0" y="1199378"/>
          <a:ext cx="12192000" cy="5694321"/>
        </p:xfrm>
        <a:graphic>
          <a:graphicData uri="http://schemas.openxmlformats.org/drawingml/2006/table">
            <a:tbl>
              <a:tblPr firstRow="1" bandRow="1">
                <a:tableStyleId>{5C22544A-7EE6-4342-B048-85BDC9FD1C3A}</a:tableStyleId>
              </a:tblPr>
              <a:tblGrid>
                <a:gridCol w="12192000">
                  <a:extLst>
                    <a:ext uri="{9D8B030D-6E8A-4147-A177-3AD203B41FA5}">
                      <a16:colId xmlns:a16="http://schemas.microsoft.com/office/drawing/2014/main" val="20000"/>
                    </a:ext>
                  </a:extLst>
                </a:gridCol>
              </a:tblGrid>
              <a:tr h="1125592">
                <a:tc>
                  <a:txBody>
                    <a:bodyPr/>
                    <a:lstStyle/>
                    <a:p>
                      <a:pPr marL="0" algn="ctr" defTabSz="914400" rtl="0" eaLnBrk="1" latinLnBrk="0" hangingPunct="1">
                        <a:lnSpc>
                          <a:spcPct val="115000"/>
                        </a:lnSpc>
                        <a:spcAft>
                          <a:spcPts val="0"/>
                        </a:spcAft>
                      </a:pPr>
                      <a:r>
                        <a:rPr lang="el-GR" sz="2400" b="1" kern="1200" dirty="0">
                          <a:solidFill>
                            <a:schemeClr val="tx1"/>
                          </a:solidFill>
                          <a:effectLst/>
                          <a:latin typeface="+mn-lt"/>
                          <a:ea typeface="Calibri" panose="020F0502020204030204" pitchFamily="34" charset="0"/>
                          <a:cs typeface="Times New Roman" panose="02020603050405020304" pitchFamily="18" charset="0"/>
                        </a:rPr>
                        <a:t>ΚΑΤΕΥΘΥΝΣΗ 3: </a:t>
                      </a:r>
                    </a:p>
                    <a:p>
                      <a:pPr marL="0" algn="ctr" defTabSz="914400" rtl="0" eaLnBrk="1" latinLnBrk="0" hangingPunct="1">
                        <a:lnSpc>
                          <a:spcPct val="115000"/>
                        </a:lnSpc>
                        <a:spcAft>
                          <a:spcPts val="0"/>
                        </a:spcAft>
                      </a:pPr>
                      <a:r>
                        <a:rPr lang="el-GR" sz="2400" b="1" kern="1200" dirty="0">
                          <a:solidFill>
                            <a:schemeClr val="tx1"/>
                          </a:solidFill>
                          <a:effectLst/>
                          <a:latin typeface="+mn-lt"/>
                          <a:ea typeface="Calibri" panose="020F0502020204030204" pitchFamily="34" charset="0"/>
                          <a:cs typeface="Times New Roman" panose="02020603050405020304" pitchFamily="18" charset="0"/>
                        </a:rPr>
                        <a:t>ΘΕΤΙΚΩΝ ΕΠΙΣΤΗΜΩΝ - ΒΙΟΕΠΙΣΤΗΜΩΝ –</a:t>
                      </a:r>
                      <a:r>
                        <a:rPr lang="el-GR" sz="2400" b="1" kern="1200" baseline="0" dirty="0">
                          <a:solidFill>
                            <a:schemeClr val="tx1"/>
                          </a:solidFill>
                          <a:effectLst/>
                          <a:latin typeface="+mn-lt"/>
                          <a:ea typeface="Calibri" panose="020F0502020204030204" pitchFamily="34" charset="0"/>
                          <a:cs typeface="Times New Roman" panose="02020603050405020304" pitchFamily="18" charset="0"/>
                        </a:rPr>
                        <a:t> </a:t>
                      </a:r>
                    </a:p>
                    <a:p>
                      <a:pPr marL="0" algn="ctr" defTabSz="914400" rtl="0" eaLnBrk="1" latinLnBrk="0" hangingPunct="1">
                        <a:lnSpc>
                          <a:spcPct val="115000"/>
                        </a:lnSpc>
                        <a:spcAft>
                          <a:spcPts val="0"/>
                        </a:spcAft>
                      </a:pPr>
                      <a:r>
                        <a:rPr lang="el-GR" sz="2400" b="1" kern="1200" dirty="0">
                          <a:solidFill>
                            <a:schemeClr val="tx1"/>
                          </a:solidFill>
                          <a:effectLst/>
                          <a:latin typeface="+mn-lt"/>
                          <a:ea typeface="Calibri" panose="020F0502020204030204" pitchFamily="34" charset="0"/>
                          <a:cs typeface="Times New Roman" panose="02020603050405020304" pitchFamily="18" charset="0"/>
                        </a:rPr>
                        <a:t>ΠΛΗΡΟΦΟΡΙΚΗΣ - ΤΕΧΝΟΛΟΓΙΑΣ</a:t>
                      </a:r>
                      <a:endParaRPr lang="en-GB" sz="2400" b="1" kern="1200" dirty="0">
                        <a:solidFill>
                          <a:schemeClr val="tx1"/>
                        </a:solidFill>
                        <a:effectLst/>
                        <a:latin typeface="+mn-lt"/>
                        <a:ea typeface="Calibri" panose="020F0502020204030204" pitchFamily="34" charset="0"/>
                        <a:cs typeface="Times New Roman" panose="02020603050405020304" pitchFamily="18" charset="0"/>
                      </a:endParaRPr>
                    </a:p>
                  </a:txBody>
                  <a:tcPr marL="51440" marR="51440" marT="34290" marB="34290">
                    <a:solidFill>
                      <a:schemeClr val="accent2">
                        <a:lumMod val="60000"/>
                        <a:lumOff val="40000"/>
                      </a:schemeClr>
                    </a:solidFill>
                  </a:tcPr>
                </a:tc>
                <a:extLst>
                  <a:ext uri="{0D108BD9-81ED-4DB2-BD59-A6C34878D82A}">
                    <a16:rowId xmlns:a16="http://schemas.microsoft.com/office/drawing/2014/main" val="10000"/>
                  </a:ext>
                </a:extLst>
              </a:tr>
              <a:tr h="4388570">
                <a:tc>
                  <a:txBody>
                    <a:bodyPr/>
                    <a:lstStyle/>
                    <a:p>
                      <a:pPr algn="just">
                        <a:lnSpc>
                          <a:spcPts val="3600"/>
                        </a:lnSpc>
                      </a:pPr>
                      <a:r>
                        <a:rPr lang="el-GR" sz="2400" b="1" kern="1200" dirty="0">
                          <a:solidFill>
                            <a:srgbClr val="002060"/>
                          </a:solidFill>
                          <a:latin typeface="+mn-lt"/>
                          <a:ea typeface="+mn-ea"/>
                          <a:cs typeface="Arial" panose="020B0604020202020204" pitchFamily="34" charset="0"/>
                        </a:rPr>
                        <a:t>Ιατρική, Οδοντιατρική, Κτηνιατρική, Φαρμακευτική, Βιολογικές Επιστήμες, Μαθηματικά, Φυσική, Χημεία, Χημική Μηχανική, Πληροφορική,</a:t>
                      </a:r>
                      <a:r>
                        <a:rPr lang="en-US" sz="2400" b="1" kern="1200" dirty="0">
                          <a:solidFill>
                            <a:srgbClr val="002060"/>
                          </a:solidFill>
                          <a:latin typeface="+mn-lt"/>
                          <a:ea typeface="+mn-ea"/>
                          <a:cs typeface="Arial" panose="020B0604020202020204" pitchFamily="34" charset="0"/>
                        </a:rPr>
                        <a:t>  </a:t>
                      </a:r>
                      <a:r>
                        <a:rPr lang="el-GR" sz="2400" b="1" kern="1200" dirty="0">
                          <a:solidFill>
                            <a:srgbClr val="002060"/>
                          </a:solidFill>
                          <a:latin typeface="+mn-lt"/>
                          <a:ea typeface="+mn-ea"/>
                          <a:cs typeface="Arial" panose="020B0604020202020204" pitchFamily="34" charset="0"/>
                        </a:rPr>
                        <a:t>Αρχιτεκτονική, Ηλεκτρολογία Μηχανική, Μηχανολογία Μηχανική, Πολιτική Μηχανική, Μηχανική Περιβάλλοντος, Αεροναυπηγική Μηχανική, Ναυπηγική Μηχανική,  Αγρονομία/Τοπογραφία, Γεωπονικές Επιστήμες, Περιβαλλοντικές Σπουδές, Γεωλογία, Διαιτολόγια/Διατροφολογία, Φυσικοθεραπεία, Εργοθεραπεία, Νοσηλευτική, Φυσική Αγωγή Στρατιωτικές Σχολές Αξιωματικών/ Υπαξιωματικών, Ψυχολογία, Παιδαγωγικά, Λογοθεραπεία, Διοίκηση Επιχειρήσεων, Διοίκηση Τουρισμού και Φιλοξενίας, Επιστήμη Δεδομένων κ.ά.</a:t>
                      </a:r>
                      <a:endParaRPr lang="en-GB" sz="2400" b="1" kern="1200" dirty="0">
                        <a:solidFill>
                          <a:srgbClr val="002060"/>
                        </a:solidFill>
                        <a:latin typeface="+mn-lt"/>
                        <a:ea typeface="+mn-ea"/>
                        <a:cs typeface="Arial" panose="020B0604020202020204" pitchFamily="34" charset="0"/>
                      </a:endParaRPr>
                    </a:p>
                  </a:txBody>
                  <a:tcPr marL="51440" marR="51440" marT="34290" marB="34290">
                    <a:solidFill>
                      <a:schemeClr val="accent2">
                        <a:lumMod val="40000"/>
                        <a:lumOff val="60000"/>
                      </a:schemeClr>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42869274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2"/>
          <p:cNvSpPr>
            <a:spLocks noGrp="1"/>
          </p:cNvSpPr>
          <p:nvPr>
            <p:ph type="title" idx="4294967295"/>
          </p:nvPr>
        </p:nvSpPr>
        <p:spPr>
          <a:xfrm>
            <a:off x="242596" y="-413026"/>
            <a:ext cx="8596313" cy="1320800"/>
          </a:xfrm>
        </p:spPr>
        <p:txBody>
          <a:bodyPr>
            <a:normAutofit fontScale="90000"/>
          </a:bodyPr>
          <a:lstStyle/>
          <a:p>
            <a:pPr eaLnBrk="1" hangingPunct="1">
              <a:defRPr/>
            </a:pPr>
            <a:r>
              <a:rPr lang="en-US" altLang="en-US" sz="2700" b="1" dirty="0">
                <a:solidFill>
                  <a:schemeClr val="accent1">
                    <a:lumMod val="50000"/>
                  </a:schemeClr>
                </a:solidFill>
              </a:rPr>
              <a:t/>
            </a:r>
            <a:br>
              <a:rPr lang="en-US" altLang="en-US" sz="2700" b="1" dirty="0">
                <a:solidFill>
                  <a:schemeClr val="accent1">
                    <a:lumMod val="50000"/>
                  </a:schemeClr>
                </a:solidFill>
              </a:rPr>
            </a:br>
            <a:r>
              <a:rPr lang="el-GR" altLang="en-US" sz="2700" b="1" dirty="0">
                <a:solidFill>
                  <a:schemeClr val="accent1">
                    <a:lumMod val="50000"/>
                  </a:schemeClr>
                </a:solidFill>
              </a:rPr>
              <a:t/>
            </a:r>
            <a:br>
              <a:rPr lang="el-GR" altLang="en-US" sz="2700" b="1" dirty="0">
                <a:solidFill>
                  <a:schemeClr val="accent1">
                    <a:lumMod val="50000"/>
                  </a:schemeClr>
                </a:solidFill>
              </a:rPr>
            </a:br>
            <a:r>
              <a:rPr lang="el-GR" altLang="en-US" sz="2700" b="1" dirty="0">
                <a:solidFill>
                  <a:schemeClr val="accent1">
                    <a:lumMod val="50000"/>
                  </a:schemeClr>
                </a:solidFill>
              </a:rPr>
              <a:t/>
            </a:r>
            <a:br>
              <a:rPr lang="el-GR" altLang="en-US" sz="2700" b="1" dirty="0">
                <a:solidFill>
                  <a:schemeClr val="accent1">
                    <a:lumMod val="50000"/>
                  </a:schemeClr>
                </a:solidFill>
              </a:rPr>
            </a:br>
            <a:r>
              <a:rPr lang="el-GR" altLang="en-US" sz="2700" b="1" dirty="0">
                <a:solidFill>
                  <a:schemeClr val="accent1">
                    <a:lumMod val="50000"/>
                  </a:schemeClr>
                </a:solidFill>
              </a:rPr>
              <a:t/>
            </a:r>
            <a:br>
              <a:rPr lang="el-GR" altLang="en-US" sz="2700" b="1" dirty="0">
                <a:solidFill>
                  <a:schemeClr val="accent1">
                    <a:lumMod val="50000"/>
                  </a:schemeClr>
                </a:solidFill>
              </a:rPr>
            </a:br>
            <a:r>
              <a:rPr lang="el-GR" altLang="en-US" sz="2700" b="1" i="1" dirty="0">
                <a:solidFill>
                  <a:schemeClr val="accent1">
                    <a:lumMod val="50000"/>
                  </a:schemeClr>
                </a:solidFill>
              </a:rPr>
              <a:t>Από ΟΜΠ 3 (Μαθηματικά &amp; Οικονομικά) </a:t>
            </a:r>
            <a:r>
              <a:rPr lang="el-GR" altLang="en-US" sz="2700" b="1" dirty="0">
                <a:solidFill>
                  <a:schemeClr val="accent1">
                    <a:lumMod val="50000"/>
                  </a:schemeClr>
                </a:solidFill>
              </a:rPr>
              <a:t> </a:t>
            </a:r>
            <a:r>
              <a:rPr lang="el-GR" altLang="en-US" sz="2700" b="1" dirty="0">
                <a:solidFill>
                  <a:schemeClr val="accent2"/>
                </a:solidFill>
              </a:rPr>
              <a:t/>
            </a:r>
            <a:br>
              <a:rPr lang="el-GR" altLang="en-US" sz="2700" b="1" dirty="0">
                <a:solidFill>
                  <a:schemeClr val="accent2"/>
                </a:solidFill>
              </a:rPr>
            </a:br>
            <a:r>
              <a:rPr lang="el-GR" altLang="en-US" sz="2700" b="1" dirty="0">
                <a:solidFill>
                  <a:schemeClr val="accent2"/>
                </a:solidFill>
              </a:rPr>
              <a:t/>
            </a:r>
            <a:br>
              <a:rPr lang="el-GR" altLang="en-US" sz="2700" b="1" dirty="0">
                <a:solidFill>
                  <a:schemeClr val="accent2"/>
                </a:solidFill>
              </a:rPr>
            </a:br>
            <a:r>
              <a:rPr lang="el-GR" altLang="en-US" sz="3600" b="1" dirty="0">
                <a:latin typeface="Arial Unicode MS" pitchFamily="34" charset="-128"/>
                <a:ea typeface="Arial Unicode MS" pitchFamily="34" charset="-128"/>
                <a:cs typeface="Arial Unicode MS" pitchFamily="34" charset="-128"/>
              </a:rPr>
              <a:t>Κατεύθυνση 4:</a:t>
            </a:r>
            <a:br>
              <a:rPr lang="el-GR" altLang="en-US" sz="3600" b="1" dirty="0">
                <a:latin typeface="Arial Unicode MS" pitchFamily="34" charset="-128"/>
                <a:ea typeface="Arial Unicode MS" pitchFamily="34" charset="-128"/>
                <a:cs typeface="Arial Unicode MS" pitchFamily="34" charset="-128"/>
              </a:rPr>
            </a:br>
            <a:r>
              <a:rPr lang="el-GR" altLang="en-US" sz="3600" b="1" dirty="0" err="1">
                <a:latin typeface="Arial Unicode MS" pitchFamily="34" charset="-128"/>
                <a:ea typeface="Arial Unicode MS" pitchFamily="34" charset="-128"/>
                <a:cs typeface="Arial Unicode MS" pitchFamily="34" charset="-128"/>
              </a:rPr>
              <a:t>Οικονομικων</a:t>
            </a:r>
            <a:r>
              <a:rPr lang="el-GR" altLang="en-US" sz="3600" b="1" dirty="0">
                <a:latin typeface="Arial Unicode MS" pitchFamily="34" charset="-128"/>
                <a:ea typeface="Arial Unicode MS" pitchFamily="34" charset="-128"/>
                <a:cs typeface="Arial Unicode MS" pitchFamily="34" charset="-128"/>
              </a:rPr>
              <a:t> Επιστημών</a:t>
            </a:r>
            <a:endParaRPr lang="en-US" altLang="en-US" sz="3600" dirty="0">
              <a:latin typeface="Arial Unicode MS" pitchFamily="34" charset="-128"/>
              <a:ea typeface="Arial Unicode MS" pitchFamily="34" charset="-128"/>
              <a:cs typeface="Arial Unicode MS" pitchFamily="34" charset="-128"/>
            </a:endParaRPr>
          </a:p>
        </p:txBody>
      </p:sp>
      <p:graphicFrame>
        <p:nvGraphicFramePr>
          <p:cNvPr id="4" name="Content Placeholder 7"/>
          <p:cNvGraphicFramePr>
            <a:graphicFrameLocks noGrp="1"/>
          </p:cNvGraphicFramePr>
          <p:nvPr>
            <p:ph idx="4294967295"/>
          </p:nvPr>
        </p:nvGraphicFramePr>
        <p:xfrm>
          <a:off x="1439863" y="1916113"/>
          <a:ext cx="10752137" cy="44656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a:extLst>
              <a:ext uri="{FF2B5EF4-FFF2-40B4-BE49-F238E27FC236}">
                <a16:creationId xmlns:a16="http://schemas.microsoft.com/office/drawing/2014/main" id="{A1838140-B3A6-FF90-37B4-35EDB31FD4F7}"/>
              </a:ext>
            </a:extLst>
          </p:cNvPr>
          <p:cNvPicPr>
            <a:picLocks noChangeAspect="1"/>
          </p:cNvPicPr>
          <p:nvPr/>
        </p:nvPicPr>
        <p:blipFill>
          <a:blip r:embed="rId7"/>
          <a:stretch>
            <a:fillRect/>
          </a:stretch>
        </p:blipFill>
        <p:spPr>
          <a:xfrm>
            <a:off x="10904376" y="0"/>
            <a:ext cx="1287624" cy="1815549"/>
          </a:xfrm>
          <a:prstGeom prst="rect">
            <a:avLst/>
          </a:prstGeom>
        </p:spPr>
      </p:pic>
      <p:sp>
        <p:nvSpPr>
          <p:cNvPr id="2" name="Footer Placeholder 1">
            <a:extLst>
              <a:ext uri="{FF2B5EF4-FFF2-40B4-BE49-F238E27FC236}">
                <a16:creationId xmlns:a16="http://schemas.microsoft.com/office/drawing/2014/main" id="{994644AB-C896-47AC-B06F-2A13DFC32E6C}"/>
              </a:ext>
            </a:extLst>
          </p:cNvPr>
          <p:cNvSpPr>
            <a:spLocks noGrp="1"/>
          </p:cNvSpPr>
          <p:nvPr>
            <p:ph type="ftr" sz="quarter" idx="11"/>
          </p:nvPr>
        </p:nvSpPr>
        <p:spPr/>
        <p:txBody>
          <a:bodyPr/>
          <a:lstStyle/>
          <a:p>
            <a:r>
              <a:rPr lang="el-GR"/>
              <a:t>Υπηρεσία Συμβουλευτικής &amp; Επαγγελματικής Αγωγής, Οκτώβριος 2026</a:t>
            </a:r>
            <a:endParaRPr lang="en-US" dirty="0"/>
          </a:p>
        </p:txBody>
      </p:sp>
    </p:spTree>
    <p:extLst>
      <p:ext uri="{BB962C8B-B14F-4D97-AF65-F5344CB8AC3E}">
        <p14:creationId xmlns:p14="http://schemas.microsoft.com/office/powerpoint/2010/main" val="2228610778"/>
      </p:ext>
    </p:extLst>
  </p:cSld>
  <p:clrMapOvr>
    <a:masterClrMapping/>
  </p:clrMapOvr>
  <p:transition spd="slow">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C7226EA-3E2F-BE0B-B5AE-9EA41729D8E0}"/>
              </a:ext>
            </a:extLst>
          </p:cNvPr>
          <p:cNvPicPr>
            <a:picLocks noChangeAspect="1"/>
          </p:cNvPicPr>
          <p:nvPr/>
        </p:nvPicPr>
        <p:blipFill>
          <a:blip r:embed="rId2"/>
          <a:stretch>
            <a:fillRect/>
          </a:stretch>
        </p:blipFill>
        <p:spPr>
          <a:xfrm>
            <a:off x="0" y="-40029"/>
            <a:ext cx="1218294" cy="1717794"/>
          </a:xfrm>
          <a:prstGeom prst="rect">
            <a:avLst/>
          </a:prstGeom>
        </p:spPr>
      </p:pic>
      <p:pic>
        <p:nvPicPr>
          <p:cNvPr id="3" name="Picture 2">
            <a:extLst>
              <a:ext uri="{FF2B5EF4-FFF2-40B4-BE49-F238E27FC236}">
                <a16:creationId xmlns:a16="http://schemas.microsoft.com/office/drawing/2014/main" id="{1DC46344-9DD6-846B-4010-B4C9FFA3C982}"/>
              </a:ext>
            </a:extLst>
          </p:cNvPr>
          <p:cNvPicPr>
            <a:picLocks noChangeAspect="1"/>
          </p:cNvPicPr>
          <p:nvPr/>
        </p:nvPicPr>
        <p:blipFill>
          <a:blip r:embed="rId3"/>
          <a:stretch>
            <a:fillRect/>
          </a:stretch>
        </p:blipFill>
        <p:spPr>
          <a:xfrm>
            <a:off x="10973706" y="1"/>
            <a:ext cx="1218294" cy="1742160"/>
          </a:xfrm>
          <a:prstGeom prst="rect">
            <a:avLst/>
          </a:prstGeom>
        </p:spPr>
      </p:pic>
      <p:sp>
        <p:nvSpPr>
          <p:cNvPr id="2" name="Footer Placeholder 1">
            <a:extLst>
              <a:ext uri="{FF2B5EF4-FFF2-40B4-BE49-F238E27FC236}">
                <a16:creationId xmlns:a16="http://schemas.microsoft.com/office/drawing/2014/main" id="{4D0A17F2-AD11-E41A-5FC8-B906AC2596CB}"/>
              </a:ext>
            </a:extLst>
          </p:cNvPr>
          <p:cNvSpPr>
            <a:spLocks noGrp="1"/>
          </p:cNvSpPr>
          <p:nvPr>
            <p:ph type="ftr" sz="quarter" idx="11"/>
          </p:nvPr>
        </p:nvSpPr>
        <p:spPr/>
        <p:txBody>
          <a:bodyPr/>
          <a:lstStyle/>
          <a:p>
            <a:r>
              <a:rPr lang="el-GR"/>
              <a:t>Υπηρεσία Συμβουλευτικής &amp; Επαγγελματικής Αγωγής, Οκτώβριος 2026</a:t>
            </a:r>
            <a:endParaRPr lang="en-CY" dirty="0"/>
          </a:p>
        </p:txBody>
      </p:sp>
      <p:sp>
        <p:nvSpPr>
          <p:cNvPr id="27650" name="Title 1"/>
          <p:cNvSpPr>
            <a:spLocks noGrp="1"/>
          </p:cNvSpPr>
          <p:nvPr>
            <p:ph type="title" idx="4294967295"/>
          </p:nvPr>
        </p:nvSpPr>
        <p:spPr>
          <a:xfrm>
            <a:off x="865938" y="359763"/>
            <a:ext cx="10406063" cy="973138"/>
          </a:xfrm>
        </p:spPr>
        <p:txBody>
          <a:bodyPr>
            <a:normAutofit/>
          </a:bodyPr>
          <a:lstStyle/>
          <a:p>
            <a:pPr algn="ctr"/>
            <a:r>
              <a:rPr lang="el-GR" altLang="el-GR" sz="3200" b="1" dirty="0">
                <a:latin typeface="+mn-lt"/>
                <a:cs typeface="Arial" panose="020B0604020202020204" pitchFamily="34" charset="0"/>
              </a:rPr>
              <a:t>ΚΑΤΕΥΘΥΝΣΗ ΚΑΙ ΕΝΔΕΙΚΤΙΚΕΣ ΣΠΟΥΔΕΣ </a:t>
            </a:r>
            <a:r>
              <a:rPr lang="el-GR" altLang="el-GR" sz="3200" dirty="0">
                <a:latin typeface="+mn-lt"/>
                <a:cs typeface="Arial" panose="020B0604020202020204" pitchFamily="34" charset="0"/>
              </a:rPr>
              <a:t/>
            </a:r>
            <a:br>
              <a:rPr lang="el-GR" altLang="el-GR" sz="3200" dirty="0">
                <a:latin typeface="+mn-lt"/>
                <a:cs typeface="Arial" panose="020B0604020202020204" pitchFamily="34" charset="0"/>
              </a:rPr>
            </a:br>
            <a:r>
              <a:rPr lang="el-GR" altLang="el-GR" sz="2800" i="1" dirty="0">
                <a:latin typeface="+mn-lt"/>
                <a:cs typeface="Arial" panose="020B0604020202020204" pitchFamily="34" charset="0"/>
              </a:rPr>
              <a:t>(Από ΟΜΠ 3: Μαθηματικά &amp; Οικονομικά)</a:t>
            </a:r>
            <a:endParaRPr lang="en-GB" altLang="el-GR" sz="2800" i="1" dirty="0">
              <a:latin typeface="+mn-lt"/>
              <a:cs typeface="Arial" panose="020B0604020202020204" pitchFamily="34" charset="0"/>
            </a:endParaRPr>
          </a:p>
        </p:txBody>
      </p:sp>
      <p:graphicFrame>
        <p:nvGraphicFramePr>
          <p:cNvPr id="4" name="Content Placeholder 3"/>
          <p:cNvGraphicFramePr>
            <a:graphicFrameLocks noGrp="1"/>
          </p:cNvGraphicFramePr>
          <p:nvPr>
            <p:ph idx="4294967295"/>
            <p:extLst>
              <p:ext uri="{D42A27DB-BD31-4B8C-83A1-F6EECF244321}">
                <p14:modId xmlns:p14="http://schemas.microsoft.com/office/powerpoint/2010/main" val="2697487519"/>
              </p:ext>
            </p:extLst>
          </p:nvPr>
        </p:nvGraphicFramePr>
        <p:xfrm>
          <a:off x="538163" y="1677764"/>
          <a:ext cx="11219543" cy="5180236"/>
        </p:xfrm>
        <a:graphic>
          <a:graphicData uri="http://schemas.openxmlformats.org/drawingml/2006/table">
            <a:tbl>
              <a:tblPr firstRow="1" bandRow="1">
                <a:tableStyleId>{5C22544A-7EE6-4342-B048-85BDC9FD1C3A}</a:tableStyleId>
              </a:tblPr>
              <a:tblGrid>
                <a:gridCol w="11219543">
                  <a:extLst>
                    <a:ext uri="{9D8B030D-6E8A-4147-A177-3AD203B41FA5}">
                      <a16:colId xmlns:a16="http://schemas.microsoft.com/office/drawing/2014/main" val="20000"/>
                    </a:ext>
                  </a:extLst>
                </a:gridCol>
              </a:tblGrid>
              <a:tr h="732716">
                <a:tc>
                  <a:txBody>
                    <a:bodyPr/>
                    <a:lstStyle/>
                    <a:p>
                      <a:pPr algn="ctr"/>
                      <a:r>
                        <a:rPr lang="el-GR" sz="2800" b="1" kern="1200" dirty="0">
                          <a:solidFill>
                            <a:schemeClr val="lt1"/>
                          </a:solidFill>
                          <a:effectLst/>
                          <a:latin typeface="+mn-lt"/>
                          <a:ea typeface="+mn-ea"/>
                          <a:cs typeface="Arial" panose="020B0604020202020204" pitchFamily="34" charset="0"/>
                        </a:rPr>
                        <a:t>ΚΑΤΕΥΘΥΝΣΗ 4: ΟΙΚΟΝΟΜΙΚΩΝ ΕΠΙΣΤΗΜΩΝ</a:t>
                      </a:r>
                      <a:endParaRPr lang="en-GB" sz="2800" dirty="0">
                        <a:latin typeface="+mn-lt"/>
                        <a:cs typeface="Arial" panose="020B0604020202020204" pitchFamily="34" charset="0"/>
                      </a:endParaRPr>
                    </a:p>
                  </a:txBody>
                  <a:tcPr marL="51443" marR="51443" marT="34295" marB="34295">
                    <a:solidFill>
                      <a:srgbClr val="FFC000"/>
                    </a:solidFill>
                  </a:tcPr>
                </a:tc>
                <a:extLst>
                  <a:ext uri="{0D108BD9-81ED-4DB2-BD59-A6C34878D82A}">
                    <a16:rowId xmlns:a16="http://schemas.microsoft.com/office/drawing/2014/main" val="10000"/>
                  </a:ext>
                </a:extLst>
              </a:tr>
              <a:tr h="4447520">
                <a:tc>
                  <a:txBody>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el-GR" sz="2400" b="1" i="0" u="none" strike="noStrike" kern="1200" baseline="0" dirty="0">
                          <a:solidFill>
                            <a:schemeClr val="dk1"/>
                          </a:solidFill>
                          <a:latin typeface="+mn-lt"/>
                          <a:ea typeface="+mn-ea"/>
                          <a:cs typeface="+mn-cs"/>
                        </a:rPr>
                        <a:t>Οικονομικά, Λογιστική, Χρηματοοικονομικά, Διοίκηση Επιχειρήσεων, Μάρκετινγκ, Διεθνείς-Ευρωπαϊκές Σπουδές, Στατιστική, Ασφαλιστικές Επιστήμες, Ναυτιλιακές Σπουδές, Πληροφορική, Διοικητικής Επιστήμης και Τεχνολογίας, Διοίκηση Τουρισμού και Φιλοξενίας, Σχολές Υπαξιωματικών, Ψυχολογία, Παιδαγωγικά, </a:t>
                      </a:r>
                      <a:r>
                        <a:rPr lang="el-GR" sz="2400" b="1" i="0" u="none" strike="noStrike" kern="1200" baseline="0" dirty="0" err="1">
                          <a:solidFill>
                            <a:schemeClr val="dk1"/>
                          </a:solidFill>
                          <a:latin typeface="+mn-lt"/>
                          <a:ea typeface="+mn-ea"/>
                          <a:cs typeface="+mn-cs"/>
                        </a:rPr>
                        <a:t>Λογοθεραπεία</a:t>
                      </a:r>
                      <a:r>
                        <a:rPr lang="el-GR" sz="2400" b="1" i="0" u="none" strike="noStrike" kern="1200" baseline="0" dirty="0">
                          <a:solidFill>
                            <a:schemeClr val="dk1"/>
                          </a:solidFill>
                          <a:latin typeface="+mn-lt"/>
                          <a:ea typeface="+mn-ea"/>
                          <a:cs typeface="+mn-cs"/>
                        </a:rPr>
                        <a:t>, Επιστήμη Δεδομένων για Οικονομικά και Διοίκηση κ.ά. </a:t>
                      </a:r>
                      <a:r>
                        <a:rPr lang="el-GR" sz="1800" b="0" i="0" u="none" strike="noStrike" kern="1200" baseline="0" dirty="0">
                          <a:solidFill>
                            <a:schemeClr val="dk1"/>
                          </a:solidFill>
                          <a:latin typeface="+mn-lt"/>
                          <a:ea typeface="+mn-ea"/>
                          <a:cs typeface="+mn-cs"/>
                        </a:rPr>
                        <a:t>	</a:t>
                      </a:r>
                    </a:p>
                    <a:p>
                      <a:pPr marL="0" algn="just" defTabSz="914400" rtl="0" eaLnBrk="1" latinLnBrk="0" hangingPunct="1">
                        <a:lnSpc>
                          <a:spcPct val="150000"/>
                        </a:lnSpc>
                      </a:pPr>
                      <a:endParaRPr lang="en-GB" sz="2800" b="1" kern="1200" dirty="0">
                        <a:solidFill>
                          <a:srgbClr val="002060"/>
                        </a:solidFill>
                        <a:latin typeface="+mn-lt"/>
                        <a:ea typeface="+mn-ea"/>
                        <a:cs typeface="Arial" panose="020B0604020202020204" pitchFamily="34" charset="0"/>
                      </a:endParaRPr>
                    </a:p>
                  </a:txBody>
                  <a:tcPr marL="51443" marR="51443" marT="34295" marB="34295">
                    <a:solidFill>
                      <a:srgbClr val="FFF989"/>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414823134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2"/>
          <p:cNvSpPr>
            <a:spLocks noGrp="1"/>
          </p:cNvSpPr>
          <p:nvPr>
            <p:ph type="title" idx="4294967295"/>
          </p:nvPr>
        </p:nvSpPr>
        <p:spPr>
          <a:xfrm>
            <a:off x="140906" y="56115"/>
            <a:ext cx="12192000" cy="1119188"/>
          </a:xfrm>
        </p:spPr>
        <p:txBody>
          <a:bodyPr>
            <a:normAutofit fontScale="90000"/>
          </a:bodyPr>
          <a:lstStyle/>
          <a:p>
            <a:pPr eaLnBrk="1" hangingPunct="1">
              <a:defRPr/>
            </a:pPr>
            <a:r>
              <a:rPr lang="el-GR" altLang="en-US" sz="2700" b="1" dirty="0">
                <a:solidFill>
                  <a:schemeClr val="accent2">
                    <a:lumMod val="75000"/>
                  </a:schemeClr>
                </a:solidFill>
              </a:rPr>
              <a:t/>
            </a:r>
            <a:br>
              <a:rPr lang="el-GR" altLang="en-US" sz="2700" b="1" dirty="0">
                <a:solidFill>
                  <a:schemeClr val="accent2">
                    <a:lumMod val="75000"/>
                  </a:schemeClr>
                </a:solidFill>
              </a:rPr>
            </a:br>
            <a:r>
              <a:rPr lang="el-GR" altLang="en-US" sz="2700" b="1" dirty="0">
                <a:solidFill>
                  <a:schemeClr val="accent2">
                    <a:lumMod val="75000"/>
                  </a:schemeClr>
                </a:solidFill>
              </a:rPr>
              <a:t/>
            </a:r>
            <a:br>
              <a:rPr lang="el-GR" altLang="en-US" sz="2700" b="1" dirty="0">
                <a:solidFill>
                  <a:schemeClr val="accent2">
                    <a:lumMod val="75000"/>
                  </a:schemeClr>
                </a:solidFill>
              </a:rPr>
            </a:br>
            <a:r>
              <a:rPr lang="el-GR" altLang="en-US" sz="2700" b="1" i="1" dirty="0"/>
              <a:t>ΑΠΟ ΟΜΠ 4 (Αγγλικά &amp; Οικονομικά) </a:t>
            </a:r>
            <a:r>
              <a:rPr lang="el-GR" altLang="en-US" sz="3600" b="1" dirty="0"/>
              <a:t> </a:t>
            </a:r>
            <a:br>
              <a:rPr lang="el-GR" altLang="en-US" sz="3600" b="1" dirty="0"/>
            </a:br>
            <a:r>
              <a:rPr lang="el-GR" altLang="en-US" sz="3600" b="1" dirty="0"/>
              <a:t/>
            </a:r>
            <a:br>
              <a:rPr lang="el-GR" altLang="en-US" sz="3600" b="1" dirty="0"/>
            </a:br>
            <a:r>
              <a:rPr lang="el-GR" altLang="en-US" sz="3100" b="1" dirty="0">
                <a:latin typeface="Arial Unicode MS" pitchFamily="34" charset="-128"/>
                <a:ea typeface="Arial Unicode MS" pitchFamily="34" charset="-128"/>
                <a:cs typeface="Arial Unicode MS" pitchFamily="34" charset="-128"/>
              </a:rPr>
              <a:t>Κατεύθυνση 5:</a:t>
            </a:r>
            <a:br>
              <a:rPr lang="el-GR" altLang="en-US" sz="3100" b="1" dirty="0">
                <a:latin typeface="Arial Unicode MS" pitchFamily="34" charset="-128"/>
                <a:ea typeface="Arial Unicode MS" pitchFamily="34" charset="-128"/>
                <a:cs typeface="Arial Unicode MS" pitchFamily="34" charset="-128"/>
              </a:rPr>
            </a:br>
            <a:r>
              <a:rPr lang="el-GR" altLang="en-US" sz="3100" b="1" dirty="0">
                <a:latin typeface="Arial Unicode MS" pitchFamily="34" charset="-128"/>
                <a:ea typeface="Arial Unicode MS" pitchFamily="34" charset="-128"/>
                <a:cs typeface="Arial Unicode MS" pitchFamily="34" charset="-128"/>
              </a:rPr>
              <a:t>Εμπορίου και Υπηρεσιών</a:t>
            </a:r>
            <a:endParaRPr lang="en-US" altLang="en-US" sz="3100" dirty="0">
              <a:latin typeface="Arial Unicode MS" pitchFamily="34" charset="-128"/>
              <a:ea typeface="Arial Unicode MS" pitchFamily="34" charset="-128"/>
              <a:cs typeface="Arial Unicode MS" pitchFamily="34" charset="-128"/>
            </a:endParaRPr>
          </a:p>
        </p:txBody>
      </p:sp>
      <p:graphicFrame>
        <p:nvGraphicFramePr>
          <p:cNvPr id="4" name="Content Placeholder 7"/>
          <p:cNvGraphicFramePr>
            <a:graphicFrameLocks/>
          </p:cNvGraphicFramePr>
          <p:nvPr/>
        </p:nvGraphicFramePr>
        <p:xfrm>
          <a:off x="437736" y="1862733"/>
          <a:ext cx="11041227" cy="48245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a:extLst>
              <a:ext uri="{FF2B5EF4-FFF2-40B4-BE49-F238E27FC236}">
                <a16:creationId xmlns:a16="http://schemas.microsoft.com/office/drawing/2014/main" id="{769B1CFA-D7C8-9F9E-9D20-D2A5148F38EC}"/>
              </a:ext>
            </a:extLst>
          </p:cNvPr>
          <p:cNvPicPr>
            <a:picLocks noChangeAspect="1"/>
          </p:cNvPicPr>
          <p:nvPr/>
        </p:nvPicPr>
        <p:blipFill>
          <a:blip r:embed="rId8"/>
          <a:stretch>
            <a:fillRect/>
          </a:stretch>
        </p:blipFill>
        <p:spPr>
          <a:xfrm>
            <a:off x="10973706" y="0"/>
            <a:ext cx="1218294" cy="1717794"/>
          </a:xfrm>
          <a:prstGeom prst="rect">
            <a:avLst/>
          </a:prstGeom>
        </p:spPr>
      </p:pic>
      <p:sp>
        <p:nvSpPr>
          <p:cNvPr id="2" name="Footer Placeholder 1">
            <a:extLst>
              <a:ext uri="{FF2B5EF4-FFF2-40B4-BE49-F238E27FC236}">
                <a16:creationId xmlns:a16="http://schemas.microsoft.com/office/drawing/2014/main" id="{9075E113-94F9-ED12-1FB6-71E8A1405F13}"/>
              </a:ext>
            </a:extLst>
          </p:cNvPr>
          <p:cNvSpPr>
            <a:spLocks noGrp="1"/>
          </p:cNvSpPr>
          <p:nvPr>
            <p:ph type="ftr" sz="quarter" idx="11"/>
          </p:nvPr>
        </p:nvSpPr>
        <p:spPr/>
        <p:txBody>
          <a:bodyPr/>
          <a:lstStyle/>
          <a:p>
            <a:r>
              <a:rPr lang="el-GR"/>
              <a:t>Υπηρεσία Συμβουλευτικής &amp; Επαγγελματικής Αγωγής, Οκτώβριος 2026</a:t>
            </a:r>
            <a:endParaRPr lang="en-US" dirty="0"/>
          </a:p>
        </p:txBody>
      </p:sp>
    </p:spTree>
    <p:extLst>
      <p:ext uri="{BB962C8B-B14F-4D97-AF65-F5344CB8AC3E}">
        <p14:creationId xmlns:p14="http://schemas.microsoft.com/office/powerpoint/2010/main" val="1505220927"/>
      </p:ext>
    </p:extLst>
  </p:cSld>
  <p:clrMapOvr>
    <a:masterClrMapping/>
  </p:clrMapOvr>
  <p:transition spd="slow">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BD2030C-2AE1-08BC-A525-0E156E8ECE02}"/>
              </a:ext>
            </a:extLst>
          </p:cNvPr>
          <p:cNvSpPr>
            <a:spLocks noGrp="1"/>
          </p:cNvSpPr>
          <p:nvPr>
            <p:ph type="ftr" sz="quarter" idx="11"/>
          </p:nvPr>
        </p:nvSpPr>
        <p:spPr/>
        <p:txBody>
          <a:bodyPr/>
          <a:lstStyle/>
          <a:p>
            <a:r>
              <a:rPr lang="el-GR"/>
              <a:t>Υπηρεσία Συμβουλευτικής &amp; Επαγγελματικής Αγωγής, Οκτώβριος 2026</a:t>
            </a:r>
            <a:endParaRPr lang="en-CY" dirty="0"/>
          </a:p>
        </p:txBody>
      </p:sp>
      <p:sp>
        <p:nvSpPr>
          <p:cNvPr id="27650" name="Title 1"/>
          <p:cNvSpPr>
            <a:spLocks noGrp="1"/>
          </p:cNvSpPr>
          <p:nvPr>
            <p:ph type="title" idx="4294967295"/>
          </p:nvPr>
        </p:nvSpPr>
        <p:spPr>
          <a:xfrm>
            <a:off x="538163" y="536146"/>
            <a:ext cx="10580688" cy="914400"/>
          </a:xfrm>
        </p:spPr>
        <p:txBody>
          <a:bodyPr>
            <a:normAutofit/>
          </a:bodyPr>
          <a:lstStyle/>
          <a:p>
            <a:pPr algn="ctr"/>
            <a:r>
              <a:rPr lang="el-GR" altLang="el-GR" sz="3200" b="1" dirty="0">
                <a:latin typeface="+mn-lt"/>
                <a:cs typeface="Arial" panose="020B0604020202020204" pitchFamily="34" charset="0"/>
              </a:rPr>
              <a:t>ΚΑΤΕΥΘΥΝΣΗ ΚΑΙ ΕΝΔΕΙΚΤΙΚΕΣ ΣΠΟΥΔΕΣ </a:t>
            </a:r>
            <a:r>
              <a:rPr lang="el-GR" altLang="el-GR" sz="3200" dirty="0">
                <a:latin typeface="+mn-lt"/>
                <a:cs typeface="Arial" panose="020B0604020202020204" pitchFamily="34" charset="0"/>
              </a:rPr>
              <a:t/>
            </a:r>
            <a:br>
              <a:rPr lang="el-GR" altLang="el-GR" sz="3200" dirty="0">
                <a:latin typeface="+mn-lt"/>
                <a:cs typeface="Arial" panose="020B0604020202020204" pitchFamily="34" charset="0"/>
              </a:rPr>
            </a:br>
            <a:r>
              <a:rPr lang="el-GR" altLang="el-GR" sz="2700" i="1" dirty="0">
                <a:latin typeface="+mn-lt"/>
                <a:cs typeface="Arial" panose="020B0604020202020204" pitchFamily="34" charset="0"/>
              </a:rPr>
              <a:t>(ΟΜΠ 4: Οικονομικά &amp; Αγγλικά)</a:t>
            </a:r>
            <a:endParaRPr lang="en-GB" altLang="el-GR" sz="2700" i="1" dirty="0">
              <a:latin typeface="+mn-lt"/>
              <a:cs typeface="Arial" panose="020B0604020202020204" pitchFamily="34" charset="0"/>
            </a:endParaRPr>
          </a:p>
        </p:txBody>
      </p:sp>
      <p:sp>
        <p:nvSpPr>
          <p:cNvPr id="7" name="Content Placeholder 6">
            <a:extLst>
              <a:ext uri="{FF2B5EF4-FFF2-40B4-BE49-F238E27FC236}">
                <a16:creationId xmlns:a16="http://schemas.microsoft.com/office/drawing/2014/main" id="{1A53CB0F-7924-D849-EB2F-52D278A26484}"/>
              </a:ext>
            </a:extLst>
          </p:cNvPr>
          <p:cNvSpPr>
            <a:spLocks noGrp="1"/>
          </p:cNvSpPr>
          <p:nvPr>
            <p:ph idx="4294967295"/>
          </p:nvPr>
        </p:nvSpPr>
        <p:spPr>
          <a:xfrm>
            <a:off x="709127" y="2202121"/>
            <a:ext cx="10517673" cy="4394621"/>
          </a:xfrm>
          <a:solidFill>
            <a:srgbClr val="92D050"/>
          </a:solidFill>
        </p:spPr>
        <p:txBody>
          <a:bodyPr>
            <a:normAutofit/>
          </a:bodyPr>
          <a:lstStyle/>
          <a:p>
            <a:pPr marL="0" algn="ctr" rtl="0" eaLnBrk="1" fontAlgn="t" latinLnBrk="0" hangingPunct="1">
              <a:buNone/>
            </a:pPr>
            <a:r>
              <a:rPr lang="el-GR" sz="2400" b="1" i="0" u="none" strike="noStrike" kern="1200" dirty="0">
                <a:solidFill>
                  <a:srgbClr val="FFFFFF"/>
                </a:solidFill>
                <a:effectLst/>
                <a:highlight>
                  <a:srgbClr val="008000"/>
                </a:highlight>
                <a:latin typeface="Calibri" panose="020F0502020204030204" pitchFamily="34" charset="0"/>
                <a:cs typeface="Arial" panose="020B0604020202020204" pitchFamily="34" charset="0"/>
              </a:rPr>
              <a:t>ΚΑΤΕΥΘΥΝΣΗ </a:t>
            </a:r>
            <a:r>
              <a:rPr lang="en-US" sz="2400" b="1" i="0" u="none" strike="noStrike" kern="1200" dirty="0">
                <a:solidFill>
                  <a:srgbClr val="FFFFFF"/>
                </a:solidFill>
                <a:effectLst/>
                <a:highlight>
                  <a:srgbClr val="008000"/>
                </a:highlight>
                <a:latin typeface="Calibri" panose="020F0502020204030204" pitchFamily="34" charset="0"/>
                <a:cs typeface="Arial" panose="020B0604020202020204" pitchFamily="34" charset="0"/>
              </a:rPr>
              <a:t>5</a:t>
            </a:r>
            <a:r>
              <a:rPr lang="el-GR" sz="2400" b="1" i="0" u="none" strike="noStrike" kern="1200" dirty="0">
                <a:solidFill>
                  <a:srgbClr val="FFFFFF"/>
                </a:solidFill>
                <a:effectLst/>
                <a:highlight>
                  <a:srgbClr val="008000"/>
                </a:highlight>
                <a:latin typeface="Calibri" panose="020F0502020204030204" pitchFamily="34" charset="0"/>
                <a:cs typeface="Arial" panose="020B0604020202020204" pitchFamily="34" charset="0"/>
              </a:rPr>
              <a:t>: ΕΜΠΟΡΙΟΥ ΚΑΙ ΥΠΗΡΕΣΙΩΝ</a:t>
            </a:r>
            <a:endParaRPr lang="en-US" sz="1600" b="0" i="0" u="none" strike="noStrike" dirty="0">
              <a:effectLst/>
              <a:highlight>
                <a:srgbClr val="008000"/>
              </a:highlight>
              <a:latin typeface="Arial" panose="020B0604020202020204" pitchFamily="34" charset="0"/>
            </a:endParaRPr>
          </a:p>
          <a:p>
            <a:pPr marL="0" indent="0">
              <a:buNone/>
            </a:pPr>
            <a:endParaRPr lang="el-GR" b="1" dirty="0"/>
          </a:p>
          <a:p>
            <a:pPr marL="0" indent="0">
              <a:buNone/>
            </a:pPr>
            <a:r>
              <a:rPr lang="el-GR" sz="2400" b="1" dirty="0"/>
              <a:t>Φυσική Αγωγή, Σχολές Μονίμων Υπαξιωματικών, Φυσικοθεραπεία, </a:t>
            </a:r>
            <a:r>
              <a:rPr lang="el-GR" sz="2400" b="1" dirty="0" err="1"/>
              <a:t>Εργοθεραπεία</a:t>
            </a:r>
            <a:r>
              <a:rPr lang="el-GR" sz="2400" b="1" dirty="0"/>
              <a:t>, Μαγειρικές Τέχνες, Ξενοδοχειακά (ΑΞΙΚ), Επικοινωνία και Σπουδές Διαδικτύου, Πολυμέσα και Γραφικές Τέχνες, Νοσηλευτική, Επικοινωνία και ΜΜΕ, Διοίκηση Τουρισμού και Φιλοξενίας, Εσωτερική Αρχιτεκτονική, Κινηματογράφος, Τουρισμός, Δημιουργικός Σχεδιασμός και Ένδυση, Τεχνών Ήχου και Εικόνας, Διοίκηση Οργανισμών-Μάρκετινγκ και Τουρισμού, Ολοκληρωμένη Επικοινωνία και Μάρκετινγκ, Ψυχολογία, Παιδαγωγικά, </a:t>
            </a:r>
            <a:r>
              <a:rPr lang="el-GR" sz="2400" b="1" dirty="0" err="1"/>
              <a:t>Λογοθεραπεία</a:t>
            </a:r>
            <a:r>
              <a:rPr lang="el-GR" sz="2400" b="1" dirty="0"/>
              <a:t> κ.ά. 	</a:t>
            </a:r>
          </a:p>
          <a:p>
            <a:pPr marL="0" indent="0">
              <a:buNone/>
            </a:pPr>
            <a:endParaRPr lang="en-US" dirty="0"/>
          </a:p>
        </p:txBody>
      </p:sp>
      <p:pic>
        <p:nvPicPr>
          <p:cNvPr id="4" name="Picture 3">
            <a:extLst>
              <a:ext uri="{FF2B5EF4-FFF2-40B4-BE49-F238E27FC236}">
                <a16:creationId xmlns:a16="http://schemas.microsoft.com/office/drawing/2014/main" id="{0792AC38-7EFB-BC1A-BD7B-00900CBA0E05}"/>
              </a:ext>
            </a:extLst>
          </p:cNvPr>
          <p:cNvPicPr>
            <a:picLocks noChangeAspect="1"/>
          </p:cNvPicPr>
          <p:nvPr/>
        </p:nvPicPr>
        <p:blipFill>
          <a:blip r:embed="rId2"/>
          <a:stretch>
            <a:fillRect/>
          </a:stretch>
        </p:blipFill>
        <p:spPr>
          <a:xfrm>
            <a:off x="0" y="-40029"/>
            <a:ext cx="1218294" cy="1717794"/>
          </a:xfrm>
          <a:prstGeom prst="rect">
            <a:avLst/>
          </a:prstGeom>
        </p:spPr>
      </p:pic>
      <p:pic>
        <p:nvPicPr>
          <p:cNvPr id="8" name="Picture 7">
            <a:extLst>
              <a:ext uri="{FF2B5EF4-FFF2-40B4-BE49-F238E27FC236}">
                <a16:creationId xmlns:a16="http://schemas.microsoft.com/office/drawing/2014/main" id="{DB028930-8171-9953-9B0A-86882799CD6A}"/>
              </a:ext>
            </a:extLst>
          </p:cNvPr>
          <p:cNvPicPr>
            <a:picLocks noChangeAspect="1"/>
          </p:cNvPicPr>
          <p:nvPr/>
        </p:nvPicPr>
        <p:blipFill>
          <a:blip r:embed="rId3"/>
          <a:stretch>
            <a:fillRect/>
          </a:stretch>
        </p:blipFill>
        <p:spPr>
          <a:xfrm>
            <a:off x="10973706" y="1"/>
            <a:ext cx="1218294" cy="1742160"/>
          </a:xfrm>
          <a:prstGeom prst="rect">
            <a:avLst/>
          </a:prstGeom>
        </p:spPr>
      </p:pic>
      <p:graphicFrame>
        <p:nvGraphicFramePr>
          <p:cNvPr id="6" name="Table 5">
            <a:extLst>
              <a:ext uri="{FF2B5EF4-FFF2-40B4-BE49-F238E27FC236}">
                <a16:creationId xmlns:a16="http://schemas.microsoft.com/office/drawing/2014/main" id="{D0E83CAE-A750-6806-6274-DBA5F418FE8B}"/>
              </a:ext>
            </a:extLst>
          </p:cNvPr>
          <p:cNvGraphicFramePr>
            <a:graphicFrameLocks noGrp="1"/>
          </p:cNvGraphicFramePr>
          <p:nvPr/>
        </p:nvGraphicFramePr>
        <p:xfrm>
          <a:off x="709127" y="2220686"/>
          <a:ext cx="10515600" cy="582852"/>
        </p:xfrm>
        <a:graphic>
          <a:graphicData uri="http://schemas.openxmlformats.org/drawingml/2006/table">
            <a:tbl>
              <a:tblPr/>
              <a:tblGrid>
                <a:gridCol w="10515600">
                  <a:extLst>
                    <a:ext uri="{9D8B030D-6E8A-4147-A177-3AD203B41FA5}">
                      <a16:colId xmlns:a16="http://schemas.microsoft.com/office/drawing/2014/main" val="1839117797"/>
                    </a:ext>
                  </a:extLst>
                </a:gridCol>
              </a:tblGrid>
              <a:tr h="582852">
                <a:tc>
                  <a:txBody>
                    <a:bodyPr/>
                    <a:lstStyle/>
                    <a:p>
                      <a:pPr algn="ctr"/>
                      <a:r>
                        <a:rPr lang="el-GR" sz="2800" b="1" dirty="0">
                          <a:solidFill>
                            <a:schemeClr val="bg1"/>
                          </a:solidFill>
                        </a:rPr>
                        <a:t>     Κατεύθυνση 5: Εμπορίου &amp; Υπηρεσιών</a:t>
                      </a:r>
                      <a:endParaRPr lang="en-US" sz="2800" b="1" dirty="0">
                        <a:solidFill>
                          <a:schemeClr val="bg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60A500"/>
                    </a:solidFill>
                  </a:tcPr>
                </a:tc>
                <a:extLst>
                  <a:ext uri="{0D108BD9-81ED-4DB2-BD59-A6C34878D82A}">
                    <a16:rowId xmlns:a16="http://schemas.microsoft.com/office/drawing/2014/main" val="95092679"/>
                  </a:ext>
                </a:extLst>
              </a:tr>
            </a:tbl>
          </a:graphicData>
        </a:graphic>
      </p:graphicFrame>
    </p:spTree>
    <p:extLst>
      <p:ext uri="{BB962C8B-B14F-4D97-AF65-F5344CB8AC3E}">
        <p14:creationId xmlns:p14="http://schemas.microsoft.com/office/powerpoint/2010/main" val="410450414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927C7BC-7EDF-4BE4-40E4-C552A2CD7D50}"/>
              </a:ext>
            </a:extLst>
          </p:cNvPr>
          <p:cNvSpPr>
            <a:spLocks noGrp="1"/>
          </p:cNvSpPr>
          <p:nvPr>
            <p:ph type="title"/>
          </p:nvPr>
        </p:nvSpPr>
        <p:spPr>
          <a:xfrm>
            <a:off x="609600" y="837745"/>
            <a:ext cx="10972800" cy="1333858"/>
          </a:xfrm>
          <a:solidFill>
            <a:schemeClr val="accent6">
              <a:lumMod val="40000"/>
              <a:lumOff val="60000"/>
            </a:schemeClr>
          </a:solidFill>
        </p:spPr>
        <p:txBody>
          <a:bodyPr>
            <a:normAutofit fontScale="90000"/>
          </a:bodyPr>
          <a:lstStyle/>
          <a:p>
            <a:r>
              <a:rPr lang="el-GR" dirty="0"/>
              <a:t/>
            </a:r>
            <a:br>
              <a:rPr lang="el-GR" dirty="0"/>
            </a:br>
            <a:r>
              <a:rPr lang="el-GR" sz="4000" b="1" dirty="0"/>
              <a:t>! Κατεύθυνση 5β (πιλοτική εφαρμογή 2026 – 2027)</a:t>
            </a:r>
            <a:br>
              <a:rPr lang="el-GR" sz="4000" b="1" dirty="0"/>
            </a:br>
            <a:r>
              <a:rPr lang="el-GR" sz="3600" dirty="0"/>
              <a:t>Περιγραφή:</a:t>
            </a:r>
            <a:br>
              <a:rPr lang="el-GR" sz="3600" dirty="0"/>
            </a:br>
            <a:endParaRPr lang="en-US" sz="3600" dirty="0"/>
          </a:p>
        </p:txBody>
      </p:sp>
      <p:sp>
        <p:nvSpPr>
          <p:cNvPr id="4" name="Table Placeholder 3">
            <a:extLst>
              <a:ext uri="{FF2B5EF4-FFF2-40B4-BE49-F238E27FC236}">
                <a16:creationId xmlns:a16="http://schemas.microsoft.com/office/drawing/2014/main" id="{63EC6835-0118-3903-55FE-EBBA9D022E35}"/>
              </a:ext>
            </a:extLst>
          </p:cNvPr>
          <p:cNvSpPr>
            <a:spLocks noGrp="1"/>
          </p:cNvSpPr>
          <p:nvPr>
            <p:ph type="tbl" idx="1"/>
          </p:nvPr>
        </p:nvSpPr>
        <p:spPr/>
        <p:txBody>
          <a:bodyPr/>
          <a:lstStyle/>
          <a:p>
            <a:endParaRPr lang="en-US"/>
          </a:p>
        </p:txBody>
      </p:sp>
      <p:sp>
        <p:nvSpPr>
          <p:cNvPr id="2" name="Footer Placeholder 1">
            <a:extLst>
              <a:ext uri="{FF2B5EF4-FFF2-40B4-BE49-F238E27FC236}">
                <a16:creationId xmlns:a16="http://schemas.microsoft.com/office/drawing/2014/main" id="{7DEC6163-FE8F-FDBF-9A62-D17FCE4B4C28}"/>
              </a:ext>
            </a:extLst>
          </p:cNvPr>
          <p:cNvSpPr>
            <a:spLocks noGrp="1"/>
          </p:cNvSpPr>
          <p:nvPr>
            <p:ph type="ftr" sz="quarter" idx="11"/>
          </p:nvPr>
        </p:nvSpPr>
        <p:spPr/>
        <p:txBody>
          <a:bodyPr/>
          <a:lstStyle/>
          <a:p>
            <a:r>
              <a:rPr lang="el-GR"/>
              <a:t>Υπηρεσία Συμβουλευτικής &amp; Επαγγελματικής Αγωγής, Οκτώβριος 2026</a:t>
            </a:r>
            <a:endParaRPr lang="en-US" dirty="0"/>
          </a:p>
        </p:txBody>
      </p:sp>
      <p:sp>
        <p:nvSpPr>
          <p:cNvPr id="6" name="TextBox 5">
            <a:extLst>
              <a:ext uri="{FF2B5EF4-FFF2-40B4-BE49-F238E27FC236}">
                <a16:creationId xmlns:a16="http://schemas.microsoft.com/office/drawing/2014/main" id="{CDF41A20-5863-7687-DFFD-BE6FB1BB0046}"/>
              </a:ext>
            </a:extLst>
          </p:cNvPr>
          <p:cNvSpPr txBox="1"/>
          <p:nvPr/>
        </p:nvSpPr>
        <p:spPr>
          <a:xfrm>
            <a:off x="177281" y="2171603"/>
            <a:ext cx="12014719" cy="4647426"/>
          </a:xfrm>
          <a:prstGeom prst="rect">
            <a:avLst/>
          </a:prstGeom>
          <a:noFill/>
        </p:spPr>
        <p:txBody>
          <a:bodyPr wrap="square">
            <a:spAutoFit/>
          </a:bodyPr>
          <a:lstStyle/>
          <a:p>
            <a:pPr marL="342900" indent="-342900">
              <a:buAutoNum type="arabicPeriod"/>
            </a:pPr>
            <a:r>
              <a:rPr lang="el-GR" sz="1800" b="1" dirty="0">
                <a:effectLst/>
                <a:latin typeface="+mn-lt"/>
                <a:ea typeface="Calibri" panose="020F0502020204030204" pitchFamily="34" charset="0"/>
              </a:rPr>
              <a:t>Έμφαση στην ανάπτυξη πρακτικών γνώσεων </a:t>
            </a:r>
            <a:r>
              <a:rPr lang="el-GR" b="1" dirty="0">
                <a:ea typeface="Calibri" panose="020F0502020204030204" pitchFamily="34" charset="0"/>
              </a:rPr>
              <a:t>&amp; </a:t>
            </a:r>
            <a:r>
              <a:rPr lang="el-GR" sz="1800" b="1" dirty="0">
                <a:effectLst/>
                <a:latin typeface="+mn-lt"/>
                <a:ea typeface="Calibri" panose="020F0502020204030204" pitchFamily="34" charset="0"/>
              </a:rPr>
              <a:t>δεξιοτήτων που ανταποκρίνονται στις απαιτήσεις της αγοράς εργασίας</a:t>
            </a:r>
            <a:r>
              <a:rPr lang="el-GR" sz="1800" dirty="0">
                <a:effectLst/>
                <a:latin typeface="+mn-lt"/>
                <a:ea typeface="Calibri" panose="020F0502020204030204" pitchFamily="34" charset="0"/>
              </a:rPr>
              <a:t> </a:t>
            </a:r>
            <a:r>
              <a:rPr lang="el-GR" sz="1600" i="1" dirty="0">
                <a:effectLst/>
                <a:latin typeface="+mn-lt"/>
                <a:ea typeface="Calibri" panose="020F0502020204030204" pitchFamily="34" charset="0"/>
              </a:rPr>
              <a:t>(π.</a:t>
            </a:r>
            <a:r>
              <a:rPr lang="el-GR" sz="1600" i="1" dirty="0">
                <a:ea typeface="Calibri" panose="020F0502020204030204" pitchFamily="34" charset="0"/>
              </a:rPr>
              <a:t>χ. </a:t>
            </a:r>
            <a:r>
              <a:rPr lang="el-GR" sz="1600" i="1" dirty="0"/>
              <a:t>υπάλληλοι διαχείρισης και οργάνωσης γραφείου, εξυπηρέτησης πελατών, πωλήσεων και εμπορικής υποστήριξης, αποθήκης και διαχείρισης αποθεμάτων, βιομηχανίας πώλησης και εμπορίας τροφίμων, βοηθοί μέσων κοινωνικής δικτύωσης, πολυμέσων και διαφήμισης, υπάλληλοι διαχείρισης αυτοματισμών στο εμπόριο και στις υπηρεσίες γραφείου, περιβαλλοντικής διαχείρισης και συμμόρφωσης, παρακολούθησης και ανάθεσης συντήρησης τεχνολογικού εξοπλισμού, αξιολόγησης προσφορών τεχνολογικού εξοπλισμού, υπάλληλοι πράσινου γραφείου – τρόποι εξοικονόμησης ενέργειας και ανανεώσιμες πηγές, καθώς και σε άλλες συναφείς θέσεις μεσαίου επιπέδου προσόντων)</a:t>
            </a:r>
            <a:r>
              <a:rPr lang="el-GR" sz="1800" dirty="0">
                <a:effectLst/>
                <a:latin typeface="+mn-lt"/>
                <a:ea typeface="Calibri" panose="020F0502020204030204" pitchFamily="34" charset="0"/>
              </a:rPr>
              <a:t>. </a:t>
            </a:r>
          </a:p>
          <a:p>
            <a:endParaRPr lang="el-GR" sz="1800" dirty="0">
              <a:effectLst/>
              <a:latin typeface="+mn-lt"/>
              <a:ea typeface="Calibri" panose="020F0502020204030204" pitchFamily="34" charset="0"/>
            </a:endParaRPr>
          </a:p>
          <a:p>
            <a:r>
              <a:rPr lang="el-GR" sz="1800" dirty="0">
                <a:effectLst/>
                <a:latin typeface="+mn-lt"/>
                <a:ea typeface="Calibri" panose="020F0502020204030204" pitchFamily="34" charset="0"/>
              </a:rPr>
              <a:t>2.  </a:t>
            </a:r>
            <a:r>
              <a:rPr lang="el-GR" sz="1800" b="1" dirty="0">
                <a:effectLst/>
                <a:latin typeface="+mn-lt"/>
                <a:ea typeface="Calibri" panose="020F0502020204030204" pitchFamily="34" charset="0"/>
              </a:rPr>
              <a:t>Απευθύνεται κυρίως σε μαθητές</a:t>
            </a:r>
            <a:r>
              <a:rPr lang="el-GR" b="1" dirty="0">
                <a:ea typeface="Calibri" panose="020F0502020204030204" pitchFamily="34" charset="0"/>
              </a:rPr>
              <a:t>:</a:t>
            </a:r>
          </a:p>
          <a:p>
            <a:pPr marL="285750" indent="-285750">
              <a:buFontTx/>
              <a:buChar char="-"/>
            </a:pPr>
            <a:r>
              <a:rPr lang="el-GR" sz="1800" dirty="0">
                <a:effectLst/>
                <a:latin typeface="+mn-lt"/>
                <a:ea typeface="Calibri" panose="020F0502020204030204" pitchFamily="34" charset="0"/>
              </a:rPr>
              <a:t>Που μετά την αποφοίτησή τους από το Λύκειο, επιθυμούν να ενταχθούν άμεσα στην απασχόληση</a:t>
            </a:r>
            <a:r>
              <a:rPr lang="el-GR" dirty="0">
                <a:ea typeface="Calibri" panose="020F0502020204030204" pitchFamily="34" charset="0"/>
              </a:rPr>
              <a:t>.</a:t>
            </a:r>
            <a:r>
              <a:rPr lang="el-GR" sz="1800" dirty="0">
                <a:effectLst/>
                <a:latin typeface="+mn-lt"/>
                <a:ea typeface="Calibri" panose="020F0502020204030204" pitchFamily="34" charset="0"/>
              </a:rPr>
              <a:t> </a:t>
            </a:r>
          </a:p>
          <a:p>
            <a:pPr marL="285750" indent="-285750">
              <a:buFontTx/>
              <a:buChar char="-"/>
            </a:pPr>
            <a:r>
              <a:rPr lang="el-GR" sz="1800" dirty="0">
                <a:effectLst/>
                <a:latin typeface="+mn-lt"/>
                <a:ea typeface="Calibri" panose="020F0502020204030204" pitchFamily="34" charset="0"/>
              </a:rPr>
              <a:t>Που αναζητούν μια πιο </a:t>
            </a:r>
            <a:r>
              <a:rPr lang="el-GR" sz="1800" b="1" dirty="0">
                <a:effectLst/>
                <a:latin typeface="+mn-lt"/>
                <a:ea typeface="Calibri" panose="020F0502020204030204" pitchFamily="34" charset="0"/>
              </a:rPr>
              <a:t>εφαρμοσμένη μορφή μάθησης </a:t>
            </a:r>
            <a:r>
              <a:rPr lang="el-GR" sz="1800" dirty="0">
                <a:effectLst/>
                <a:latin typeface="+mn-lt"/>
                <a:ea typeface="Calibri" panose="020F0502020204030204" pitchFamily="34" charset="0"/>
              </a:rPr>
              <a:t>στον τομέα </a:t>
            </a:r>
            <a:r>
              <a:rPr lang="el-GR" sz="1800" dirty="0" err="1">
                <a:effectLst/>
                <a:latin typeface="+mn-lt"/>
                <a:ea typeface="Calibri" panose="020F0502020204030204" pitchFamily="34" charset="0"/>
              </a:rPr>
              <a:t>ενδιαφέροντός</a:t>
            </a:r>
            <a:r>
              <a:rPr lang="el-GR" sz="1800" dirty="0">
                <a:effectLst/>
                <a:latin typeface="+mn-lt"/>
                <a:ea typeface="Calibri" panose="020F0502020204030204" pitchFamily="34" charset="0"/>
              </a:rPr>
              <a:t> τους</a:t>
            </a:r>
            <a:r>
              <a:rPr lang="el-GR" dirty="0">
                <a:ea typeface="Calibri" panose="020F0502020204030204" pitchFamily="34" charset="0"/>
              </a:rPr>
              <a:t>.</a:t>
            </a:r>
            <a:r>
              <a:rPr lang="el-GR" sz="1800" dirty="0">
                <a:effectLst/>
                <a:latin typeface="+mn-lt"/>
                <a:ea typeface="Calibri" panose="020F0502020204030204" pitchFamily="34" charset="0"/>
              </a:rPr>
              <a:t> </a:t>
            </a:r>
          </a:p>
          <a:p>
            <a:endParaRPr lang="el-GR" dirty="0">
              <a:ea typeface="Calibri" panose="020F0502020204030204" pitchFamily="34" charset="0"/>
            </a:endParaRPr>
          </a:p>
          <a:p>
            <a:endParaRPr lang="el-GR" dirty="0">
              <a:ea typeface="Calibri" panose="020F0502020204030204" pitchFamily="34" charset="0"/>
            </a:endParaRPr>
          </a:p>
          <a:p>
            <a:r>
              <a:rPr lang="el-GR" sz="1800" dirty="0">
                <a:effectLst/>
                <a:latin typeface="+mn-lt"/>
                <a:ea typeface="Calibri" panose="020F0502020204030204" pitchFamily="34" charset="0"/>
              </a:rPr>
              <a:t>3. </a:t>
            </a:r>
            <a:r>
              <a:rPr lang="el-GR" dirty="0">
                <a:ea typeface="Calibri" panose="020F0502020204030204" pitchFamily="34" charset="0"/>
              </a:rPr>
              <a:t>Δ</a:t>
            </a:r>
            <a:r>
              <a:rPr lang="el-GR" sz="1800" dirty="0">
                <a:effectLst/>
                <a:latin typeface="+mn-lt"/>
                <a:ea typeface="Calibri" panose="020F0502020204030204" pitchFamily="34" charset="0"/>
              </a:rPr>
              <a:t>υνατότητα πρόσβασης στην Τριτοβάθμια Εκπαίδευση.</a:t>
            </a:r>
          </a:p>
          <a:p>
            <a:endParaRPr lang="el-GR" dirty="0">
              <a:ea typeface="Calibri" panose="020F0502020204030204" pitchFamily="34" charset="0"/>
            </a:endParaRPr>
          </a:p>
          <a:p>
            <a:r>
              <a:rPr lang="el-GR" sz="1800" baseline="30000" dirty="0">
                <a:effectLst/>
                <a:latin typeface="+mn-lt"/>
                <a:ea typeface="Calibri" panose="020F0502020204030204" pitchFamily="34" charset="0"/>
              </a:rPr>
              <a:t>  </a:t>
            </a:r>
            <a:endParaRPr lang="el-GR" sz="1800" dirty="0">
              <a:effectLst/>
              <a:latin typeface="+mn-lt"/>
              <a:ea typeface="Calibri" panose="020F0502020204030204" pitchFamily="34" charset="0"/>
            </a:endParaRPr>
          </a:p>
          <a:p>
            <a:endParaRPr lang="el-GR" sz="1800" dirty="0">
              <a:effectLst/>
              <a:latin typeface="+mn-lt"/>
              <a:ea typeface="Calibri" panose="020F0502020204030204" pitchFamily="34" charset="0"/>
            </a:endParaRPr>
          </a:p>
        </p:txBody>
      </p:sp>
      <p:pic>
        <p:nvPicPr>
          <p:cNvPr id="7" name="Picture 6" descr="A logo with text and leaves&#10;&#10;Description automatically generated with medium confidence">
            <a:extLst>
              <a:ext uri="{FF2B5EF4-FFF2-40B4-BE49-F238E27FC236}">
                <a16:creationId xmlns:a16="http://schemas.microsoft.com/office/drawing/2014/main" id="{4501E7C7-1DE7-FA03-2F90-56E3AD61213E}"/>
              </a:ext>
            </a:extLst>
          </p:cNvPr>
          <p:cNvPicPr>
            <a:picLocks/>
          </p:cNvPicPr>
          <p:nvPr/>
        </p:nvPicPr>
        <p:blipFill>
          <a:blip r:embed="rId2" cstate="screen">
            <a:extLst>
              <a:ext uri="{28A0092B-C50C-407E-A947-70E740481C1C}">
                <a14:useLocalDpi xmlns:a14="http://schemas.microsoft.com/office/drawing/2010/main"/>
              </a:ext>
            </a:extLst>
          </a:blip>
          <a:srcRect/>
          <a:stretch>
            <a:fillRect/>
          </a:stretch>
        </p:blipFill>
        <p:spPr bwMode="auto">
          <a:xfrm>
            <a:off x="609600" y="40253"/>
            <a:ext cx="5772150" cy="695325"/>
          </a:xfrm>
          <a:prstGeom prst="rect">
            <a:avLst/>
          </a:prstGeom>
          <a:noFill/>
          <a:ln>
            <a:noFill/>
          </a:ln>
        </p:spPr>
      </p:pic>
      <p:pic>
        <p:nvPicPr>
          <p:cNvPr id="8" name="Graphic 1">
            <a:extLst>
              <a:ext uri="{FF2B5EF4-FFF2-40B4-BE49-F238E27FC236}">
                <a16:creationId xmlns:a16="http://schemas.microsoft.com/office/drawing/2014/main" id="{51436958-0D8E-E6F6-4F04-BC0BD9E13FAE}"/>
              </a:ext>
            </a:extLst>
          </p:cNvPr>
          <p:cNvPicPr>
            <a:picLocks noChangeAspect="1"/>
          </p:cNvPicPr>
          <p:nvPr/>
        </p:nvPicPr>
        <p:blipFill>
          <a:blip>
            <a:extLst>
              <a:ext uri="{96DAC541-7B7A-43D3-8B79-37D633B846F1}">
                <asvg:svgBlip xmlns="" xmlns:asvg="http://schemas.microsoft.com/office/drawing/2016/SVG/main" r:embed="rId3"/>
              </a:ext>
            </a:extLst>
          </a:blip>
          <a:stretch>
            <a:fillRect/>
          </a:stretch>
        </p:blipFill>
        <p:spPr>
          <a:xfrm>
            <a:off x="10784476" y="61912"/>
            <a:ext cx="754380" cy="571500"/>
          </a:xfrm>
          <a:prstGeom prst="rect">
            <a:avLst/>
          </a:prstGeom>
        </p:spPr>
      </p:pic>
    </p:spTree>
    <p:extLst>
      <p:ext uri="{BB962C8B-B14F-4D97-AF65-F5344CB8AC3E}">
        <p14:creationId xmlns:p14="http://schemas.microsoft.com/office/powerpoint/2010/main" val="3309637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E83E8D-F8AF-B4F2-1070-E7956BF4AEBA}"/>
            </a:ext>
          </a:extLst>
        </p:cNvPr>
        <p:cNvGrpSpPr/>
        <p:nvPr/>
      </p:nvGrpSpPr>
      <p:grpSpPr>
        <a:xfrm>
          <a:off x="0" y="0"/>
          <a:ext cx="0" cy="0"/>
          <a:chOff x="0" y="0"/>
          <a:chExt cx="0" cy="0"/>
        </a:xfrm>
      </p:grpSpPr>
      <p:sp>
        <p:nvSpPr>
          <p:cNvPr id="4" name="Table Placeholder 3">
            <a:extLst>
              <a:ext uri="{FF2B5EF4-FFF2-40B4-BE49-F238E27FC236}">
                <a16:creationId xmlns:a16="http://schemas.microsoft.com/office/drawing/2014/main" id="{3F13A71F-31DA-C6A0-F206-B6EE9F1666C5}"/>
              </a:ext>
            </a:extLst>
          </p:cNvPr>
          <p:cNvSpPr>
            <a:spLocks noGrp="1"/>
          </p:cNvSpPr>
          <p:nvPr>
            <p:ph type="tbl" idx="1"/>
          </p:nvPr>
        </p:nvSpPr>
        <p:spPr>
          <a:xfrm>
            <a:off x="609600" y="842351"/>
            <a:ext cx="10972800" cy="1053591"/>
          </a:xfrm>
          <a:solidFill>
            <a:schemeClr val="accent6">
              <a:lumMod val="40000"/>
              <a:lumOff val="60000"/>
            </a:schemeClr>
          </a:solidFill>
        </p:spPr>
        <p:txBody>
          <a:bodyPr/>
          <a:lstStyle/>
          <a:p>
            <a:endParaRPr lang="en-US"/>
          </a:p>
        </p:txBody>
      </p:sp>
      <p:sp>
        <p:nvSpPr>
          <p:cNvPr id="3" name="Title 2">
            <a:extLst>
              <a:ext uri="{FF2B5EF4-FFF2-40B4-BE49-F238E27FC236}">
                <a16:creationId xmlns:a16="http://schemas.microsoft.com/office/drawing/2014/main" id="{3D52B7CF-5CEC-86DE-2E01-CCC4284408E0}"/>
              </a:ext>
            </a:extLst>
          </p:cNvPr>
          <p:cNvSpPr>
            <a:spLocks noGrp="1"/>
          </p:cNvSpPr>
          <p:nvPr>
            <p:ph type="title"/>
          </p:nvPr>
        </p:nvSpPr>
        <p:spPr>
          <a:xfrm>
            <a:off x="534955" y="788607"/>
            <a:ext cx="10972800" cy="1143000"/>
          </a:xfrm>
        </p:spPr>
        <p:txBody>
          <a:bodyPr>
            <a:normAutofit fontScale="90000"/>
          </a:bodyPr>
          <a:lstStyle/>
          <a:p>
            <a:r>
              <a:rPr lang="el-GR" sz="4000" b="1" dirty="0"/>
              <a:t>Κατεύθυνση 5β (πιλοτική εφαρμογή 2026 – 2027)</a:t>
            </a:r>
            <a:r>
              <a:rPr lang="el-GR" dirty="0"/>
              <a:t/>
            </a:r>
            <a:br>
              <a:rPr lang="el-GR" dirty="0"/>
            </a:br>
            <a:r>
              <a:rPr lang="el-GR" sz="4000" dirty="0"/>
              <a:t>Παγκύπρια 6 Λύκεια:</a:t>
            </a:r>
            <a:endParaRPr lang="en-US" sz="4000" dirty="0"/>
          </a:p>
        </p:txBody>
      </p:sp>
      <p:sp>
        <p:nvSpPr>
          <p:cNvPr id="6" name="TextBox 5">
            <a:extLst>
              <a:ext uri="{FF2B5EF4-FFF2-40B4-BE49-F238E27FC236}">
                <a16:creationId xmlns:a16="http://schemas.microsoft.com/office/drawing/2014/main" id="{D763512B-F5B2-3EED-823D-DE245299F969}"/>
              </a:ext>
            </a:extLst>
          </p:cNvPr>
          <p:cNvSpPr txBox="1"/>
          <p:nvPr/>
        </p:nvSpPr>
        <p:spPr>
          <a:xfrm>
            <a:off x="534955" y="2002714"/>
            <a:ext cx="6742923" cy="1800493"/>
          </a:xfrm>
          <a:prstGeom prst="rect">
            <a:avLst/>
          </a:prstGeom>
          <a:noFill/>
          <a:ln>
            <a:solidFill>
              <a:schemeClr val="accent6">
                <a:lumMod val="20000"/>
                <a:lumOff val="80000"/>
              </a:schemeClr>
            </a:solidFill>
          </a:ln>
        </p:spPr>
        <p:txBody>
          <a:bodyPr wrap="square">
            <a:spAutoFit/>
          </a:bodyPr>
          <a:lstStyle/>
          <a:p>
            <a:pPr marL="342900" indent="-342900" algn="just">
              <a:lnSpc>
                <a:spcPct val="100000"/>
              </a:lnSpc>
              <a:buAutoNum type="arabicPeriod"/>
            </a:pPr>
            <a:r>
              <a:rPr lang="el-GR" sz="1600" b="1" dirty="0">
                <a:effectLst/>
                <a:latin typeface="+mn-lt"/>
                <a:ea typeface="Calibri" panose="020F0502020204030204" pitchFamily="34" charset="0"/>
                <a:cs typeface="Times New Roman" panose="02020603050405020304" pitchFamily="18" charset="0"/>
              </a:rPr>
              <a:t>Επαρχία Λευκωσίας</a:t>
            </a:r>
            <a:r>
              <a:rPr lang="el-GR" sz="1600" dirty="0">
                <a:effectLst/>
                <a:latin typeface="+mn-lt"/>
                <a:ea typeface="Calibri" panose="020F0502020204030204" pitchFamily="34" charset="0"/>
                <a:cs typeface="Times New Roman" panose="02020603050405020304" pitchFamily="18" charset="0"/>
              </a:rPr>
              <a:t> (Λύκειο </a:t>
            </a:r>
            <a:r>
              <a:rPr lang="el-GR" sz="1600" dirty="0" err="1">
                <a:effectLst/>
                <a:latin typeface="+mn-lt"/>
                <a:ea typeface="Calibri" panose="020F0502020204030204" pitchFamily="34" charset="0"/>
                <a:cs typeface="Times New Roman" panose="02020603050405020304" pitchFamily="18" charset="0"/>
              </a:rPr>
              <a:t>Ιδαλίου</a:t>
            </a:r>
            <a:r>
              <a:rPr lang="el-GR" sz="1600" dirty="0">
                <a:effectLst/>
                <a:latin typeface="+mn-lt"/>
                <a:ea typeface="Calibri" panose="020F0502020204030204" pitchFamily="34" charset="0"/>
                <a:cs typeface="Times New Roman" panose="02020603050405020304" pitchFamily="18" charset="0"/>
              </a:rPr>
              <a:t>)</a:t>
            </a:r>
            <a:endParaRPr lang="el-GR" sz="1600" dirty="0">
              <a:ea typeface="Calibri" panose="020F0502020204030204" pitchFamily="34" charset="0"/>
              <a:cs typeface="Times New Roman" panose="02020603050405020304" pitchFamily="18" charset="0"/>
            </a:endParaRPr>
          </a:p>
          <a:p>
            <a:pPr marL="342900" indent="-342900" algn="just">
              <a:lnSpc>
                <a:spcPct val="100000"/>
              </a:lnSpc>
              <a:buAutoNum type="arabicPeriod"/>
            </a:pPr>
            <a:r>
              <a:rPr lang="el-GR" sz="1600" b="1" dirty="0">
                <a:effectLst/>
                <a:latin typeface="+mn-lt"/>
                <a:ea typeface="Calibri" panose="020F0502020204030204" pitchFamily="34" charset="0"/>
                <a:cs typeface="Times New Roman" panose="02020603050405020304" pitchFamily="18" charset="0"/>
              </a:rPr>
              <a:t>Επαρχία Λεμεσού</a:t>
            </a:r>
            <a:r>
              <a:rPr lang="el-GR" sz="1600" dirty="0">
                <a:effectLst/>
                <a:latin typeface="+mn-lt"/>
                <a:ea typeface="Calibri" panose="020F0502020204030204" pitchFamily="34" charset="0"/>
                <a:cs typeface="Times New Roman" panose="02020603050405020304" pitchFamily="18" charset="0"/>
              </a:rPr>
              <a:t> (</a:t>
            </a:r>
            <a:r>
              <a:rPr lang="el-GR" sz="1600" dirty="0" err="1">
                <a:effectLst/>
                <a:latin typeface="+mn-lt"/>
                <a:ea typeface="Calibri" panose="020F0502020204030204" pitchFamily="34" charset="0"/>
                <a:cs typeface="Times New Roman" panose="02020603050405020304" pitchFamily="18" charset="0"/>
              </a:rPr>
              <a:t>Λανίτειο</a:t>
            </a:r>
            <a:r>
              <a:rPr lang="el-GR" sz="1600" dirty="0">
                <a:effectLst/>
                <a:latin typeface="+mn-lt"/>
                <a:ea typeface="Calibri" panose="020F0502020204030204" pitchFamily="34" charset="0"/>
                <a:cs typeface="Times New Roman" panose="02020603050405020304" pitchFamily="18" charset="0"/>
              </a:rPr>
              <a:t> Λύκειο)</a:t>
            </a:r>
            <a:endParaRPr lang="en-US" sz="1600" dirty="0">
              <a:effectLst/>
              <a:latin typeface="+mn-lt"/>
              <a:ea typeface="Calibri" panose="020F0502020204030204" pitchFamily="34" charset="0"/>
              <a:cs typeface="Times New Roman" panose="02020603050405020304" pitchFamily="18" charset="0"/>
            </a:endParaRPr>
          </a:p>
          <a:p>
            <a:pPr>
              <a:lnSpc>
                <a:spcPct val="100000"/>
              </a:lnSpc>
              <a:spcAft>
                <a:spcPts val="600"/>
              </a:spcAft>
              <a:buNone/>
            </a:pPr>
            <a:r>
              <a:rPr lang="el-GR" sz="1600" b="1" dirty="0">
                <a:effectLst/>
                <a:latin typeface="+mn-lt"/>
                <a:ea typeface="Calibri" panose="020F0502020204030204" pitchFamily="34" charset="0"/>
                <a:cs typeface="Times New Roman" panose="02020603050405020304" pitchFamily="18" charset="0"/>
              </a:rPr>
              <a:t>3.    Επαρχία Λάρνακας </a:t>
            </a:r>
            <a:r>
              <a:rPr lang="el-GR" sz="1600" dirty="0">
                <a:effectLst/>
                <a:latin typeface="+mn-lt"/>
                <a:ea typeface="Calibri" panose="020F0502020204030204" pitchFamily="34" charset="0"/>
                <a:cs typeface="Times New Roman" panose="02020603050405020304" pitchFamily="18" charset="0"/>
              </a:rPr>
              <a:t> (Περιφερειακό Λύκειο Λιβαδιών) </a:t>
            </a:r>
            <a:endParaRPr lang="el-GR" sz="1600" dirty="0">
              <a:ea typeface="Calibri" panose="020F0502020204030204" pitchFamily="34" charset="0"/>
              <a:cs typeface="Times New Roman" panose="02020603050405020304" pitchFamily="18" charset="0"/>
            </a:endParaRPr>
          </a:p>
          <a:p>
            <a:pPr>
              <a:lnSpc>
                <a:spcPct val="100000"/>
              </a:lnSpc>
              <a:spcAft>
                <a:spcPts val="600"/>
              </a:spcAft>
              <a:buNone/>
            </a:pPr>
            <a:r>
              <a:rPr lang="el-GR" sz="1600" b="1" dirty="0">
                <a:effectLst/>
                <a:latin typeface="+mn-lt"/>
                <a:ea typeface="Calibri" panose="020F0502020204030204" pitchFamily="34" charset="0"/>
                <a:cs typeface="Times New Roman" panose="02020603050405020304" pitchFamily="18" charset="0"/>
              </a:rPr>
              <a:t>4.    Επαρχία Λάρνακας</a:t>
            </a:r>
            <a:r>
              <a:rPr lang="el-GR" sz="1600" dirty="0">
                <a:effectLst/>
                <a:latin typeface="+mn-lt"/>
                <a:ea typeface="Calibri" panose="020F0502020204030204" pitchFamily="34" charset="0"/>
                <a:cs typeface="Times New Roman" panose="02020603050405020304" pitchFamily="18" charset="0"/>
              </a:rPr>
              <a:t> (Περιφερειακό Γυμνάσιο και Λύκειο </a:t>
            </a:r>
            <a:r>
              <a:rPr lang="el-GR" sz="1600" dirty="0" err="1">
                <a:effectLst/>
                <a:latin typeface="+mn-lt"/>
                <a:ea typeface="Calibri" panose="020F0502020204030204" pitchFamily="34" charset="0"/>
                <a:cs typeface="Times New Roman" panose="02020603050405020304" pitchFamily="18" charset="0"/>
              </a:rPr>
              <a:t>Λευκάρων</a:t>
            </a:r>
            <a:r>
              <a:rPr lang="el-GR" sz="1600" dirty="0">
                <a:effectLst/>
                <a:latin typeface="+mn-lt"/>
                <a:ea typeface="Calibri" panose="020F0502020204030204" pitchFamily="34" charset="0"/>
                <a:cs typeface="Times New Roman" panose="02020603050405020304" pitchFamily="18" charset="0"/>
              </a:rPr>
              <a:t>)</a:t>
            </a:r>
            <a:endParaRPr lang="el-GR" sz="1600" dirty="0">
              <a:ea typeface="Calibri" panose="020F0502020204030204" pitchFamily="34" charset="0"/>
              <a:cs typeface="Times New Roman" panose="02020603050405020304" pitchFamily="18" charset="0"/>
            </a:endParaRPr>
          </a:p>
          <a:p>
            <a:pPr>
              <a:lnSpc>
                <a:spcPct val="100000"/>
              </a:lnSpc>
              <a:spcAft>
                <a:spcPts val="600"/>
              </a:spcAft>
              <a:buNone/>
            </a:pPr>
            <a:r>
              <a:rPr lang="el-GR" sz="1600" b="1" dirty="0">
                <a:effectLst/>
                <a:latin typeface="+mn-lt"/>
                <a:ea typeface="Calibri" panose="020F0502020204030204" pitchFamily="34" charset="0"/>
                <a:cs typeface="Times New Roman" panose="02020603050405020304" pitchFamily="18" charset="0"/>
              </a:rPr>
              <a:t>5.    Επαρχία Αμμοχώστου</a:t>
            </a:r>
            <a:r>
              <a:rPr lang="el-GR" sz="1600" dirty="0">
                <a:effectLst/>
                <a:latin typeface="+mn-lt"/>
                <a:ea typeface="Calibri" panose="020F0502020204030204" pitchFamily="34" charset="0"/>
                <a:cs typeface="Times New Roman" panose="02020603050405020304" pitchFamily="18" charset="0"/>
              </a:rPr>
              <a:t> (Λύκειο Παραλιμνίου)</a:t>
            </a:r>
            <a:endParaRPr lang="el-GR" sz="1600" dirty="0">
              <a:ea typeface="Calibri" panose="020F0502020204030204" pitchFamily="34" charset="0"/>
              <a:cs typeface="Times New Roman" panose="02020603050405020304" pitchFamily="18" charset="0"/>
            </a:endParaRPr>
          </a:p>
          <a:p>
            <a:pPr>
              <a:lnSpc>
                <a:spcPct val="100000"/>
              </a:lnSpc>
              <a:spcAft>
                <a:spcPts val="600"/>
              </a:spcAft>
              <a:buNone/>
            </a:pPr>
            <a:r>
              <a:rPr lang="el-GR" sz="1600" b="1" dirty="0">
                <a:effectLst/>
                <a:latin typeface="+mn-lt"/>
                <a:ea typeface="Calibri" panose="020F0502020204030204" pitchFamily="34" charset="0"/>
              </a:rPr>
              <a:t>6.    Επαρχία Πάφου</a:t>
            </a:r>
            <a:r>
              <a:rPr lang="el-GR" sz="1600" dirty="0">
                <a:effectLst/>
                <a:latin typeface="+mn-lt"/>
                <a:ea typeface="Calibri" panose="020F0502020204030204" pitchFamily="34" charset="0"/>
              </a:rPr>
              <a:t> (Λύκειο Α’ Εθνάρχη Μακαρίου Γ’) </a:t>
            </a:r>
            <a:endParaRPr lang="en-US" sz="1600" dirty="0"/>
          </a:p>
        </p:txBody>
      </p:sp>
      <p:pic>
        <p:nvPicPr>
          <p:cNvPr id="10" name="Picture 9">
            <a:extLst>
              <a:ext uri="{FF2B5EF4-FFF2-40B4-BE49-F238E27FC236}">
                <a16:creationId xmlns:a16="http://schemas.microsoft.com/office/drawing/2014/main" id="{C57D1157-EC7B-B44A-FA4F-A23C73C709BE}"/>
              </a:ext>
            </a:extLst>
          </p:cNvPr>
          <p:cNvPicPr>
            <a:picLocks noChangeAspect="1"/>
          </p:cNvPicPr>
          <p:nvPr/>
        </p:nvPicPr>
        <p:blipFill>
          <a:blip r:embed="rId2"/>
          <a:stretch>
            <a:fillRect/>
          </a:stretch>
        </p:blipFill>
        <p:spPr>
          <a:xfrm>
            <a:off x="534955" y="3909979"/>
            <a:ext cx="6742923" cy="2811943"/>
          </a:xfrm>
          <a:prstGeom prst="rect">
            <a:avLst/>
          </a:prstGeom>
        </p:spPr>
      </p:pic>
      <p:pic>
        <p:nvPicPr>
          <p:cNvPr id="13" name="Graphic 1">
            <a:extLst>
              <a:ext uri="{FF2B5EF4-FFF2-40B4-BE49-F238E27FC236}">
                <a16:creationId xmlns:a16="http://schemas.microsoft.com/office/drawing/2014/main" id="{BDDFD62A-4EF4-A85D-A1BF-E673B5878B7E}"/>
              </a:ext>
            </a:extLst>
          </p:cNvPr>
          <p:cNvPicPr>
            <a:picLocks noChangeAspect="1"/>
          </p:cNvPicPr>
          <p:nvPr/>
        </p:nvPicPr>
        <p:blipFill>
          <a:blip>
            <a:extLst>
              <a:ext uri="{96DAC541-7B7A-43D3-8B79-37D633B846F1}">
                <asvg:svgBlip xmlns="" xmlns:asvg="http://schemas.microsoft.com/office/drawing/2016/SVG/main" r:embed="rId3"/>
              </a:ext>
            </a:extLst>
          </a:blip>
          <a:stretch>
            <a:fillRect/>
          </a:stretch>
        </p:blipFill>
        <p:spPr>
          <a:xfrm>
            <a:off x="10949094" y="164078"/>
            <a:ext cx="754380" cy="571500"/>
          </a:xfrm>
          <a:prstGeom prst="rect">
            <a:avLst/>
          </a:prstGeom>
        </p:spPr>
      </p:pic>
      <p:pic>
        <p:nvPicPr>
          <p:cNvPr id="15" name="Picture 14" descr="A logo with text and leaves&#10;&#10;Description automatically generated with medium confidence">
            <a:extLst>
              <a:ext uri="{FF2B5EF4-FFF2-40B4-BE49-F238E27FC236}">
                <a16:creationId xmlns:a16="http://schemas.microsoft.com/office/drawing/2014/main" id="{13932C7B-3AEC-E066-1448-8BCCE7D02F88}"/>
              </a:ext>
            </a:extLst>
          </p:cNvPr>
          <p:cNvPicPr>
            <a:picLocks/>
          </p:cNvPicPr>
          <p:nvPr/>
        </p:nvPicPr>
        <p:blipFill>
          <a:blip r:embed="rId4" cstate="screen">
            <a:extLst>
              <a:ext uri="{28A0092B-C50C-407E-A947-70E740481C1C}">
                <a14:useLocalDpi xmlns:a14="http://schemas.microsoft.com/office/drawing/2010/main"/>
              </a:ext>
            </a:extLst>
          </a:blip>
          <a:srcRect/>
          <a:stretch>
            <a:fillRect/>
          </a:stretch>
        </p:blipFill>
        <p:spPr bwMode="auto">
          <a:xfrm>
            <a:off x="609600" y="40253"/>
            <a:ext cx="5772150" cy="695325"/>
          </a:xfrm>
          <a:prstGeom prst="rect">
            <a:avLst/>
          </a:prstGeom>
          <a:noFill/>
          <a:ln>
            <a:noFill/>
          </a:ln>
        </p:spPr>
      </p:pic>
      <p:sp>
        <p:nvSpPr>
          <p:cNvPr id="16" name="TextBox 15">
            <a:extLst>
              <a:ext uri="{FF2B5EF4-FFF2-40B4-BE49-F238E27FC236}">
                <a16:creationId xmlns:a16="http://schemas.microsoft.com/office/drawing/2014/main" id="{1171071C-5F6C-AA2C-54CF-DE7E9A27F15E}"/>
              </a:ext>
            </a:extLst>
          </p:cNvPr>
          <p:cNvSpPr txBox="1"/>
          <p:nvPr/>
        </p:nvSpPr>
        <p:spPr>
          <a:xfrm>
            <a:off x="7396065" y="6340015"/>
            <a:ext cx="4350951" cy="338554"/>
          </a:xfrm>
          <a:prstGeom prst="rect">
            <a:avLst/>
          </a:prstGeom>
          <a:noFill/>
          <a:ln>
            <a:solidFill>
              <a:schemeClr val="accent6">
                <a:lumMod val="20000"/>
                <a:lumOff val="80000"/>
              </a:schemeClr>
            </a:solidFill>
          </a:ln>
        </p:spPr>
        <p:txBody>
          <a:bodyPr wrap="square" rtlCol="0">
            <a:spAutoFit/>
          </a:bodyPr>
          <a:lstStyle/>
          <a:p>
            <a:r>
              <a:rPr lang="el-GR" sz="1600" dirty="0">
                <a:ea typeface="Calibri" panose="020F0502020204030204" pitchFamily="34" charset="0"/>
              </a:rPr>
              <a:t>Βέλτιστος αριθμός μαθητών-τριών/τμήμα: 12</a:t>
            </a:r>
            <a:endParaRPr lang="en-US" sz="1600" dirty="0"/>
          </a:p>
        </p:txBody>
      </p:sp>
      <p:sp>
        <p:nvSpPr>
          <p:cNvPr id="17" name="TextBox 16">
            <a:extLst>
              <a:ext uri="{FF2B5EF4-FFF2-40B4-BE49-F238E27FC236}">
                <a16:creationId xmlns:a16="http://schemas.microsoft.com/office/drawing/2014/main" id="{07917642-01C7-F190-F27C-E66020A6C3B6}"/>
              </a:ext>
            </a:extLst>
          </p:cNvPr>
          <p:cNvSpPr txBox="1"/>
          <p:nvPr/>
        </p:nvSpPr>
        <p:spPr>
          <a:xfrm>
            <a:off x="7396065" y="5123053"/>
            <a:ext cx="4350951" cy="1077218"/>
          </a:xfrm>
          <a:prstGeom prst="rect">
            <a:avLst/>
          </a:prstGeom>
          <a:noFill/>
          <a:ln>
            <a:solidFill>
              <a:schemeClr val="accent6">
                <a:lumMod val="20000"/>
                <a:lumOff val="80000"/>
              </a:schemeClr>
            </a:solidFill>
          </a:ln>
        </p:spPr>
        <p:txBody>
          <a:bodyPr wrap="square" rtlCol="0">
            <a:spAutoFit/>
          </a:bodyPr>
          <a:lstStyle/>
          <a:p>
            <a:r>
              <a:rPr lang="el-GR" sz="1600" dirty="0" err="1">
                <a:ea typeface="Calibri" panose="020F0502020204030204" pitchFamily="34" charset="0"/>
              </a:rPr>
              <a:t>Σ</a:t>
            </a:r>
            <a:r>
              <a:rPr lang="el-GR" sz="1600" dirty="0" err="1"/>
              <a:t>τοχευμένες</a:t>
            </a:r>
            <a:r>
              <a:rPr lang="el-GR" sz="1600" dirty="0"/>
              <a:t> δράσεις </a:t>
            </a:r>
            <a:r>
              <a:rPr lang="en-US" sz="1600" dirty="0"/>
              <a:t>(</a:t>
            </a:r>
            <a:r>
              <a:rPr lang="el-GR" sz="1600" dirty="0"/>
              <a:t>εντός σχολείου) στη Β΄ / Γ΄ Λυκείου στο πλαίσιο των νέων γνωστικών αντικειμένων, για σύνδεση με τον κόσμο της εργασίας</a:t>
            </a:r>
            <a:endParaRPr lang="el-GR" sz="1600" dirty="0">
              <a:ea typeface="Calibri" panose="020F0502020204030204" pitchFamily="34" charset="0"/>
            </a:endParaRPr>
          </a:p>
        </p:txBody>
      </p:sp>
    </p:spTree>
    <p:extLst>
      <p:ext uri="{BB962C8B-B14F-4D97-AF65-F5344CB8AC3E}">
        <p14:creationId xmlns:p14="http://schemas.microsoft.com/office/powerpoint/2010/main" val="38344017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135A563-F1B1-539B-4293-3F7C774C74A7}"/>
              </a:ext>
            </a:extLst>
          </p:cNvPr>
          <p:cNvPicPr>
            <a:picLocks noChangeAspect="1"/>
          </p:cNvPicPr>
          <p:nvPr/>
        </p:nvPicPr>
        <p:blipFill>
          <a:blip r:embed="rId2"/>
          <a:stretch>
            <a:fillRect/>
          </a:stretch>
        </p:blipFill>
        <p:spPr>
          <a:xfrm>
            <a:off x="11036412" y="0"/>
            <a:ext cx="1218294" cy="1717794"/>
          </a:xfrm>
          <a:prstGeom prst="rect">
            <a:avLst/>
          </a:prstGeom>
        </p:spPr>
      </p:pic>
      <p:sp>
        <p:nvSpPr>
          <p:cNvPr id="2" name="Footer Placeholder 1"/>
          <p:cNvSpPr>
            <a:spLocks noGrp="1"/>
          </p:cNvSpPr>
          <p:nvPr>
            <p:ph type="ftr" sz="quarter" idx="11"/>
          </p:nvPr>
        </p:nvSpPr>
        <p:spPr/>
        <p:txBody>
          <a:bodyPr/>
          <a:lstStyle/>
          <a:p>
            <a:r>
              <a:rPr lang="el-GR"/>
              <a:t>Υπηρεσία Συμβουλευτικής &amp; Επαγγελματικής Αγωγής, Οκτώβριος 2026</a:t>
            </a:r>
            <a:endParaRPr lang="en-US" dirty="0"/>
          </a:p>
        </p:txBody>
      </p:sp>
      <p:sp>
        <p:nvSpPr>
          <p:cNvPr id="3" name="Title 2"/>
          <p:cNvSpPr>
            <a:spLocks noGrp="1"/>
          </p:cNvSpPr>
          <p:nvPr>
            <p:ph type="title" idx="4294967295"/>
          </p:nvPr>
        </p:nvSpPr>
        <p:spPr>
          <a:xfrm>
            <a:off x="0" y="160338"/>
            <a:ext cx="12192000" cy="827087"/>
          </a:xfrm>
        </p:spPr>
        <p:txBody>
          <a:bodyPr>
            <a:noAutofit/>
          </a:bodyPr>
          <a:lstStyle/>
          <a:p>
            <a:pPr algn="ctr">
              <a:defRPr/>
            </a:pPr>
            <a:r>
              <a:rPr lang="el-GR" altLang="en-US" sz="2000" i="1" dirty="0">
                <a:latin typeface="Arial Unicode MS" pitchFamily="34" charset="-128"/>
                <a:ea typeface="Arial Unicode MS" pitchFamily="34" charset="-128"/>
                <a:cs typeface="Arial Unicode MS" pitchFamily="34" charset="-128"/>
              </a:rPr>
              <a:t>(ΑΠΟ ΟΛΕΣ ΤΙΣ ΟΜΠ) </a:t>
            </a:r>
            <a:br>
              <a:rPr lang="el-GR" altLang="en-US" sz="2000" i="1" dirty="0">
                <a:latin typeface="Arial Unicode MS" pitchFamily="34" charset="-128"/>
                <a:ea typeface="Arial Unicode MS" pitchFamily="34" charset="-128"/>
                <a:cs typeface="Arial Unicode MS" pitchFamily="34" charset="-128"/>
              </a:rPr>
            </a:br>
            <a:r>
              <a:rPr lang="el-GR" altLang="en-US" sz="2000" b="1" dirty="0">
                <a:latin typeface="Arial Unicode MS" pitchFamily="34" charset="-128"/>
                <a:ea typeface="Arial Unicode MS" pitchFamily="34" charset="-128"/>
                <a:cs typeface="Arial Unicode MS" pitchFamily="34" charset="-128"/>
              </a:rPr>
              <a:t/>
            </a:r>
            <a:br>
              <a:rPr lang="el-GR" altLang="en-US" sz="2000" b="1" dirty="0">
                <a:latin typeface="Arial Unicode MS" pitchFamily="34" charset="-128"/>
                <a:ea typeface="Arial Unicode MS" pitchFamily="34" charset="-128"/>
                <a:cs typeface="Arial Unicode MS" pitchFamily="34" charset="-128"/>
              </a:rPr>
            </a:br>
            <a:r>
              <a:rPr lang="el-GR" altLang="en-US" sz="2400" b="1" dirty="0">
                <a:latin typeface="Arial Unicode MS" pitchFamily="34" charset="-128"/>
                <a:ea typeface="Arial Unicode MS" pitchFamily="34" charset="-128"/>
                <a:cs typeface="Arial Unicode MS" pitchFamily="34" charset="-128"/>
              </a:rPr>
              <a:t>Κατεύθυνση 6: Καλών Τεχνών</a:t>
            </a:r>
            <a:endParaRPr lang="el-GR" sz="2400" dirty="0">
              <a:latin typeface="+mn-lt"/>
              <a:cs typeface="Arial" panose="020B0604020202020204" pitchFamily="34" charset="0"/>
            </a:endParaRPr>
          </a:p>
        </p:txBody>
      </p:sp>
      <p:graphicFrame>
        <p:nvGraphicFramePr>
          <p:cNvPr id="4" name="Content Placeholder 7"/>
          <p:cNvGraphicFramePr>
            <a:graphicFrameLocks noGrp="1"/>
          </p:cNvGraphicFramePr>
          <p:nvPr>
            <p:ph idx="4294967295"/>
            <p:extLst>
              <p:ext uri="{D42A27DB-BD31-4B8C-83A1-F6EECF244321}">
                <p14:modId xmlns:p14="http://schemas.microsoft.com/office/powerpoint/2010/main" val="1794865939"/>
              </p:ext>
            </p:extLst>
          </p:nvPr>
        </p:nvGraphicFramePr>
        <p:xfrm>
          <a:off x="663575" y="1154113"/>
          <a:ext cx="10864850" cy="53911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53B94E4-73ED-2E2B-ED18-642346A6604C}"/>
              </a:ext>
            </a:extLst>
          </p:cNvPr>
          <p:cNvPicPr>
            <a:picLocks noChangeAspect="1"/>
          </p:cNvPicPr>
          <p:nvPr/>
        </p:nvPicPr>
        <p:blipFill>
          <a:blip r:embed="rId3"/>
          <a:stretch>
            <a:fillRect/>
          </a:stretch>
        </p:blipFill>
        <p:spPr>
          <a:xfrm>
            <a:off x="10973706" y="1"/>
            <a:ext cx="1146759" cy="1639865"/>
          </a:xfrm>
          <a:prstGeom prst="rect">
            <a:avLst/>
          </a:prstGeom>
        </p:spPr>
      </p:pic>
      <p:pic>
        <p:nvPicPr>
          <p:cNvPr id="5" name="Picture 4">
            <a:extLst>
              <a:ext uri="{FF2B5EF4-FFF2-40B4-BE49-F238E27FC236}">
                <a16:creationId xmlns:a16="http://schemas.microsoft.com/office/drawing/2014/main" id="{009A1BE7-D242-4318-600C-CC250465C354}"/>
              </a:ext>
            </a:extLst>
          </p:cNvPr>
          <p:cNvPicPr>
            <a:picLocks noChangeAspect="1"/>
          </p:cNvPicPr>
          <p:nvPr/>
        </p:nvPicPr>
        <p:blipFill>
          <a:blip r:embed="rId4"/>
          <a:stretch>
            <a:fillRect/>
          </a:stretch>
        </p:blipFill>
        <p:spPr>
          <a:xfrm>
            <a:off x="0" y="-40029"/>
            <a:ext cx="1218294" cy="1717794"/>
          </a:xfrm>
          <a:prstGeom prst="rect">
            <a:avLst/>
          </a:prstGeom>
        </p:spPr>
      </p:pic>
      <p:sp>
        <p:nvSpPr>
          <p:cNvPr id="2" name="Footer Placeholder 1"/>
          <p:cNvSpPr>
            <a:spLocks noGrp="1"/>
          </p:cNvSpPr>
          <p:nvPr>
            <p:ph type="ftr" sz="quarter" idx="11"/>
          </p:nvPr>
        </p:nvSpPr>
        <p:spPr/>
        <p:txBody>
          <a:bodyPr/>
          <a:lstStyle/>
          <a:p>
            <a:r>
              <a:rPr lang="el-GR"/>
              <a:t>Υπηρεσία Συμβουλευτικής &amp; Επαγγελματικής Αγωγής, Οκτώβριος 2026</a:t>
            </a:r>
            <a:endParaRPr lang="en-US" dirty="0"/>
          </a:p>
        </p:txBody>
      </p:sp>
      <p:sp>
        <p:nvSpPr>
          <p:cNvPr id="27650" name="Title 1"/>
          <p:cNvSpPr>
            <a:spLocks noGrp="1"/>
          </p:cNvSpPr>
          <p:nvPr>
            <p:ph type="title" idx="4294967295"/>
          </p:nvPr>
        </p:nvSpPr>
        <p:spPr>
          <a:xfrm>
            <a:off x="681134" y="188913"/>
            <a:ext cx="10188575" cy="669925"/>
          </a:xfrm>
        </p:spPr>
        <p:txBody>
          <a:bodyPr>
            <a:normAutofit/>
          </a:bodyPr>
          <a:lstStyle/>
          <a:p>
            <a:pPr algn="ctr"/>
            <a:r>
              <a:rPr lang="en-US" altLang="el-GR" sz="3200" i="1" dirty="0">
                <a:latin typeface="+mn-lt"/>
                <a:cs typeface="Arial" panose="020B0604020202020204" pitchFamily="34" charset="0"/>
              </a:rPr>
              <a:t>(</a:t>
            </a:r>
            <a:r>
              <a:rPr lang="el-GR" altLang="el-GR" sz="3200" i="1" dirty="0">
                <a:latin typeface="+mn-lt"/>
                <a:cs typeface="Arial" panose="020B0604020202020204" pitchFamily="34" charset="0"/>
              </a:rPr>
              <a:t>ΑΠΟ ΟΛΕΣ ΤΙΣ ΟΜΠ)</a:t>
            </a:r>
            <a:endParaRPr lang="en-GB" altLang="el-GR" sz="3200" i="1" dirty="0">
              <a:latin typeface="+mn-lt"/>
              <a:cs typeface="Arial" panose="020B0604020202020204" pitchFamily="34" charset="0"/>
            </a:endParaRPr>
          </a:p>
        </p:txBody>
      </p:sp>
      <p:graphicFrame>
        <p:nvGraphicFramePr>
          <p:cNvPr id="4" name="Content Placeholder 3"/>
          <p:cNvGraphicFramePr>
            <a:graphicFrameLocks noGrp="1"/>
          </p:cNvGraphicFramePr>
          <p:nvPr>
            <p:ph idx="4294967295"/>
            <p:extLst>
              <p:ext uri="{D42A27DB-BD31-4B8C-83A1-F6EECF244321}">
                <p14:modId xmlns:p14="http://schemas.microsoft.com/office/powerpoint/2010/main" val="1771627746"/>
              </p:ext>
            </p:extLst>
          </p:nvPr>
        </p:nvGraphicFramePr>
        <p:xfrm>
          <a:off x="348343" y="1057010"/>
          <a:ext cx="11495314" cy="5341256"/>
        </p:xfrm>
        <a:graphic>
          <a:graphicData uri="http://schemas.openxmlformats.org/drawingml/2006/table">
            <a:tbl>
              <a:tblPr firstRow="1" bandRow="1">
                <a:tableStyleId>{5C22544A-7EE6-4342-B048-85BDC9FD1C3A}</a:tableStyleId>
              </a:tblPr>
              <a:tblGrid>
                <a:gridCol w="11495314">
                  <a:extLst>
                    <a:ext uri="{9D8B030D-6E8A-4147-A177-3AD203B41FA5}">
                      <a16:colId xmlns:a16="http://schemas.microsoft.com/office/drawing/2014/main" val="20000"/>
                    </a:ext>
                  </a:extLst>
                </a:gridCol>
              </a:tblGrid>
              <a:tr h="758127">
                <a:tc>
                  <a:txBody>
                    <a:bodyPr/>
                    <a:lstStyle/>
                    <a:p>
                      <a:pPr algn="ctr"/>
                      <a:r>
                        <a:rPr lang="el-GR" sz="2800" b="1" kern="1200" dirty="0">
                          <a:solidFill>
                            <a:schemeClr val="lt1"/>
                          </a:solidFill>
                          <a:effectLst/>
                          <a:latin typeface="+mn-lt"/>
                          <a:ea typeface="+mn-ea"/>
                          <a:cs typeface="Arial" panose="020B0604020202020204" pitchFamily="34" charset="0"/>
                        </a:rPr>
                        <a:t>ΚΑΤΕΥΘΥΝΣΗ 6: ΚΑΛΩΝ ΤΕΧΝΩΝ</a:t>
                      </a:r>
                      <a:endParaRPr lang="en-GB" sz="2800" dirty="0">
                        <a:latin typeface="+mn-lt"/>
                        <a:cs typeface="Arial" panose="020B0604020202020204" pitchFamily="34" charset="0"/>
                      </a:endParaRPr>
                    </a:p>
                  </a:txBody>
                  <a:tcPr marL="51443" marR="51443" marT="34295" marB="34295">
                    <a:solidFill>
                      <a:srgbClr val="7030A0"/>
                    </a:solidFill>
                  </a:tcPr>
                </a:tc>
                <a:extLst>
                  <a:ext uri="{0D108BD9-81ED-4DB2-BD59-A6C34878D82A}">
                    <a16:rowId xmlns:a16="http://schemas.microsoft.com/office/drawing/2014/main" val="10000"/>
                  </a:ext>
                </a:extLst>
              </a:tr>
              <a:tr h="4583129">
                <a:tc>
                  <a:txBody>
                    <a:bodyPr/>
                    <a:lstStyle/>
                    <a:p>
                      <a:endParaRPr lang="en-US" sz="1800" b="0" i="0" u="none" strike="noStrike" kern="1200" baseline="0" dirty="0">
                        <a:solidFill>
                          <a:schemeClr val="dk1"/>
                        </a:solidFill>
                        <a:latin typeface="+mn-lt"/>
                        <a:ea typeface="+mn-ea"/>
                        <a:cs typeface="+mn-cs"/>
                      </a:endParaRPr>
                    </a:p>
                    <a:p>
                      <a:r>
                        <a:rPr lang="el-GR" sz="2400" b="1" i="0" u="none" strike="noStrike" kern="1200" baseline="0" dirty="0">
                          <a:solidFill>
                            <a:schemeClr val="dk1"/>
                          </a:solidFill>
                          <a:latin typeface="+mn-lt"/>
                          <a:ea typeface="+mn-ea"/>
                          <a:cs typeface="+mn-cs"/>
                        </a:rPr>
                        <a:t>Σχολές Υπαξιωματικών, Ψυχολογία, Παιδαγωγικά, </a:t>
                      </a:r>
                      <a:r>
                        <a:rPr lang="el-GR" sz="2400" b="1" i="0" u="none" strike="noStrike" kern="1200" baseline="0" dirty="0" err="1">
                          <a:solidFill>
                            <a:schemeClr val="dk1"/>
                          </a:solidFill>
                          <a:latin typeface="+mn-lt"/>
                          <a:ea typeface="+mn-ea"/>
                          <a:cs typeface="+mn-cs"/>
                        </a:rPr>
                        <a:t>Λογοθεραπεία</a:t>
                      </a:r>
                      <a:r>
                        <a:rPr lang="el-GR" sz="2400" b="1" i="0" u="none" strike="noStrike" kern="1200" baseline="0" dirty="0">
                          <a:solidFill>
                            <a:schemeClr val="dk1"/>
                          </a:solidFill>
                          <a:latin typeface="+mn-lt"/>
                          <a:ea typeface="+mn-ea"/>
                          <a:cs typeface="+mn-cs"/>
                        </a:rPr>
                        <a:t>, Διοίκηση Τουρισμού και Φιλοξενίας, Θέατρο, Πολυμέσα και Γραφικές Τέχνες, Μουσική, Τέχνες Ήχου και Εικόνας, Κινηματογράφος, Θεωρία και Ιστορία της Τέχνης, Ολοκληρωμένη Επικοινωνία και Μάρκετινγκ, Πολιτικές Επιστήμες, Κοινωνιολογία, Δημοσιογραφία, Επικοινωνία και ΜΜΕ, Επικοινωνία και Σπουδές Διαδικτύου, Τουρκικές και Μεσανατολικές Σπουδές, Ψηφιακές Τέχνες και Κινηματογράφος, Δημιουργικός Σχεδιασμός και Ένδυση κ.ά. </a:t>
                      </a:r>
                      <a:r>
                        <a:rPr lang="el-GR" sz="1800" b="0" i="0" u="none" strike="noStrike" kern="1200" baseline="0" dirty="0">
                          <a:solidFill>
                            <a:schemeClr val="dk1"/>
                          </a:solidFill>
                          <a:latin typeface="+mn-lt"/>
                          <a:ea typeface="+mn-ea"/>
                          <a:cs typeface="+mn-cs"/>
                        </a:rPr>
                        <a:t>	</a:t>
                      </a:r>
                    </a:p>
                    <a:p>
                      <a:pPr marL="0" marR="0" indent="0" algn="ctr" defTabSz="914400" rtl="0" eaLnBrk="1" fontAlgn="auto" latinLnBrk="0" hangingPunct="1">
                        <a:lnSpc>
                          <a:spcPct val="100000"/>
                        </a:lnSpc>
                        <a:spcBef>
                          <a:spcPts val="0"/>
                        </a:spcBef>
                        <a:spcAft>
                          <a:spcPts val="0"/>
                        </a:spcAft>
                        <a:buClrTx/>
                        <a:buSzTx/>
                        <a:buFontTx/>
                        <a:buNone/>
                        <a:tabLst/>
                        <a:defRPr/>
                      </a:pPr>
                      <a:endParaRPr lang="en-GB" sz="2000" b="1" kern="1200" dirty="0">
                        <a:solidFill>
                          <a:schemeClr val="accent2"/>
                        </a:solidFill>
                        <a:latin typeface="+mn-lt"/>
                        <a:ea typeface="+mn-ea"/>
                        <a:cs typeface="+mn-cs"/>
                      </a:endParaRPr>
                    </a:p>
                  </a:txBody>
                  <a:tcPr marL="51443" marR="51443" marT="34295" marB="34295">
                    <a:solidFill>
                      <a:schemeClr val="bg2">
                        <a:lumMod val="75000"/>
                      </a:schemeClr>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86339333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AC605075-62DB-F249-34FC-58B7C097CB0F}"/>
              </a:ext>
            </a:extLst>
          </p:cNvPr>
          <p:cNvPicPr>
            <a:picLocks noChangeAspect="1"/>
          </p:cNvPicPr>
          <p:nvPr/>
        </p:nvPicPr>
        <p:blipFill>
          <a:blip r:embed="rId2"/>
          <a:stretch>
            <a:fillRect/>
          </a:stretch>
        </p:blipFill>
        <p:spPr>
          <a:xfrm>
            <a:off x="10973706" y="1"/>
            <a:ext cx="1146759" cy="1639865"/>
          </a:xfrm>
          <a:prstGeom prst="rect">
            <a:avLst/>
          </a:prstGeom>
        </p:spPr>
      </p:pic>
      <p:pic>
        <p:nvPicPr>
          <p:cNvPr id="8" name="Picture 7">
            <a:extLst>
              <a:ext uri="{FF2B5EF4-FFF2-40B4-BE49-F238E27FC236}">
                <a16:creationId xmlns:a16="http://schemas.microsoft.com/office/drawing/2014/main" id="{4795BEBB-59A2-1609-3977-3F35E9E40B93}"/>
              </a:ext>
            </a:extLst>
          </p:cNvPr>
          <p:cNvPicPr>
            <a:picLocks noChangeAspect="1"/>
          </p:cNvPicPr>
          <p:nvPr/>
        </p:nvPicPr>
        <p:blipFill>
          <a:blip r:embed="rId3"/>
          <a:stretch>
            <a:fillRect/>
          </a:stretch>
        </p:blipFill>
        <p:spPr>
          <a:xfrm>
            <a:off x="0" y="-40029"/>
            <a:ext cx="1218294" cy="1717794"/>
          </a:xfrm>
          <a:prstGeom prst="rect">
            <a:avLst/>
          </a:prstGeom>
        </p:spPr>
      </p:pic>
      <p:sp>
        <p:nvSpPr>
          <p:cNvPr id="4" name="Footer Placeholder 3">
            <a:extLst>
              <a:ext uri="{FF2B5EF4-FFF2-40B4-BE49-F238E27FC236}">
                <a16:creationId xmlns:a16="http://schemas.microsoft.com/office/drawing/2014/main" id="{B1D6AE51-F610-C5E4-4C19-970125DD668E}"/>
              </a:ext>
            </a:extLst>
          </p:cNvPr>
          <p:cNvSpPr>
            <a:spLocks noGrp="1"/>
          </p:cNvSpPr>
          <p:nvPr>
            <p:ph type="ftr" sz="quarter" idx="11"/>
          </p:nvPr>
        </p:nvSpPr>
        <p:spPr/>
        <p:txBody>
          <a:bodyPr/>
          <a:lstStyle/>
          <a:p>
            <a:r>
              <a:rPr lang="el-GR"/>
              <a:t>Υπηρεσία Συμβουλευτικής &amp; Επαγγελματικής Αγωγής, Οκτώβριος 2026</a:t>
            </a:r>
            <a:endParaRPr lang="en-US" dirty="0"/>
          </a:p>
        </p:txBody>
      </p:sp>
      <p:sp>
        <p:nvSpPr>
          <p:cNvPr id="2" name="Title 1">
            <a:extLst>
              <a:ext uri="{FF2B5EF4-FFF2-40B4-BE49-F238E27FC236}">
                <a16:creationId xmlns:a16="http://schemas.microsoft.com/office/drawing/2014/main" id="{A94856FA-9ACC-7C7B-E4A7-ABFE17DEEEFF}"/>
              </a:ext>
            </a:extLst>
          </p:cNvPr>
          <p:cNvSpPr>
            <a:spLocks noGrp="1"/>
          </p:cNvSpPr>
          <p:nvPr>
            <p:ph type="title" idx="4294967295"/>
          </p:nvPr>
        </p:nvSpPr>
        <p:spPr>
          <a:xfrm>
            <a:off x="1782147" y="1142933"/>
            <a:ext cx="8705462" cy="1265172"/>
          </a:xfrm>
          <a:gradFill>
            <a:gsLst>
              <a:gs pos="47000">
                <a:srgbClr val="A3DBFF"/>
              </a:gs>
              <a:gs pos="77000">
                <a:schemeClr val="accent1">
                  <a:lumMod val="45000"/>
                  <a:lumOff val="55000"/>
                </a:schemeClr>
              </a:gs>
              <a:gs pos="93000">
                <a:schemeClr val="accent1">
                  <a:lumMod val="45000"/>
                  <a:lumOff val="55000"/>
                </a:schemeClr>
              </a:gs>
              <a:gs pos="100000">
                <a:schemeClr val="accent1">
                  <a:lumMod val="30000"/>
                  <a:lumOff val="70000"/>
                </a:schemeClr>
              </a:gs>
            </a:gsLst>
            <a:lin ang="5400000" scaled="1"/>
          </a:gradFill>
          <a:ln>
            <a:solidFill>
              <a:schemeClr val="tx1"/>
            </a:solidFill>
          </a:ln>
        </p:spPr>
        <p:txBody>
          <a:bodyPr>
            <a:normAutofit fontScale="90000"/>
          </a:bodyPr>
          <a:lstStyle/>
          <a:p>
            <a:pPr algn="ctr"/>
            <a:r>
              <a:rPr kumimoji="0" lang="el-GR" altLang="el-GR" sz="3200" b="1" i="0" u="none" strike="noStrike" kern="1200" cap="none" spc="0" normalizeH="0" baseline="0" noProof="0" dirty="0">
                <a:ln>
                  <a:noFill/>
                </a:ln>
                <a:effectLst>
                  <a:outerShdw blurRad="38100" dist="38100" dir="2700000" algn="tl">
                    <a:srgbClr val="000000">
                      <a:alpha val="43137"/>
                    </a:srgbClr>
                  </a:outerShdw>
                </a:effectLst>
                <a:uLnTx/>
                <a:uFillTx/>
                <a:latin typeface="+mn-lt"/>
                <a:ea typeface="+mj-ea"/>
                <a:cs typeface="Arial" panose="020B0604020202020204" pitchFamily="34" charset="0"/>
              </a:rPr>
              <a:t>ΕΝΔΕΙΚΤΙΚΕΣ ΣΠΟΥΔΕΣ ΑΠΟ </a:t>
            </a:r>
            <a:r>
              <a:rPr lang="el-GR" altLang="el-GR" sz="3200" b="1" dirty="0">
                <a:effectLst>
                  <a:outerShdw blurRad="38100" dist="38100" dir="2700000" algn="tl">
                    <a:srgbClr val="000000">
                      <a:alpha val="43137"/>
                    </a:srgbClr>
                  </a:outerShdw>
                </a:effectLst>
                <a:latin typeface="+mn-lt"/>
                <a:cs typeface="Arial" panose="020B0604020202020204" pitchFamily="34" charset="0"/>
              </a:rPr>
              <a:t>Ο</a:t>
            </a:r>
            <a:r>
              <a:rPr kumimoji="0" lang="el-GR" altLang="el-GR" sz="3200" b="1" i="0" u="none" strike="noStrike" kern="1200" cap="none" spc="0" normalizeH="0" baseline="0" noProof="0" dirty="0">
                <a:ln>
                  <a:noFill/>
                </a:ln>
                <a:effectLst>
                  <a:outerShdw blurRad="38100" dist="38100" dir="2700000" algn="tl">
                    <a:srgbClr val="000000">
                      <a:alpha val="43137"/>
                    </a:srgbClr>
                  </a:outerShdw>
                </a:effectLst>
                <a:uLnTx/>
                <a:uFillTx/>
                <a:latin typeface="+mn-lt"/>
                <a:ea typeface="+mj-ea"/>
                <a:cs typeface="Arial" panose="020B0604020202020204" pitchFamily="34" charset="0"/>
              </a:rPr>
              <a:t>ΛΕΣ ΤΙΣ ΚΑΤΕΥΘΥΝΣΕΙΣ</a:t>
            </a:r>
            <a:r>
              <a:rPr kumimoji="0" lang="el-GR" altLang="el-GR" sz="3200" i="0" u="none" strike="noStrike" kern="1200" cap="none" spc="0" normalizeH="0" baseline="0" noProof="0" dirty="0">
                <a:ln>
                  <a:noFill/>
                </a:ln>
                <a:effectLst/>
                <a:uLnTx/>
                <a:uFillTx/>
                <a:latin typeface="+mn-lt"/>
                <a:ea typeface="+mj-ea"/>
                <a:cs typeface="Arial" panose="020B0604020202020204" pitchFamily="34" charset="0"/>
              </a:rPr>
              <a:t/>
            </a:r>
            <a:br>
              <a:rPr kumimoji="0" lang="el-GR" altLang="el-GR" sz="3200" i="0" u="none" strike="noStrike" kern="1200" cap="none" spc="0" normalizeH="0" baseline="0" noProof="0" dirty="0">
                <a:ln>
                  <a:noFill/>
                </a:ln>
                <a:effectLst/>
                <a:uLnTx/>
                <a:uFillTx/>
                <a:latin typeface="+mn-lt"/>
                <a:ea typeface="+mj-ea"/>
                <a:cs typeface="Arial" panose="020B0604020202020204" pitchFamily="34" charset="0"/>
              </a:rPr>
            </a:br>
            <a:r>
              <a:rPr kumimoji="0" lang="el-GR" altLang="el-GR" sz="2700" i="1" u="none" strike="noStrike" kern="1200" cap="none" spc="0" normalizeH="0" baseline="0" noProof="0" dirty="0">
                <a:ln>
                  <a:noFill/>
                </a:ln>
                <a:effectLst/>
                <a:uLnTx/>
                <a:uFillTx/>
                <a:latin typeface="+mn-lt"/>
                <a:ea typeface="+mj-ea"/>
                <a:cs typeface="Arial" panose="020B0604020202020204" pitchFamily="34" charset="0"/>
              </a:rPr>
              <a:t>(ανάλογα με τα μαθήματα επιλογής </a:t>
            </a:r>
            <a:br>
              <a:rPr kumimoji="0" lang="el-GR" altLang="el-GR" sz="2700" i="1" u="none" strike="noStrike" kern="1200" cap="none" spc="0" normalizeH="0" baseline="0" noProof="0" dirty="0">
                <a:ln>
                  <a:noFill/>
                </a:ln>
                <a:effectLst/>
                <a:uLnTx/>
                <a:uFillTx/>
                <a:latin typeface="+mn-lt"/>
                <a:ea typeface="+mj-ea"/>
                <a:cs typeface="Arial" panose="020B0604020202020204" pitchFamily="34" charset="0"/>
              </a:rPr>
            </a:br>
            <a:r>
              <a:rPr kumimoji="0" lang="el-GR" altLang="el-GR" sz="2700" i="1" u="none" strike="noStrike" kern="1200" cap="none" spc="0" normalizeH="0" baseline="0" noProof="0" dirty="0">
                <a:ln>
                  <a:noFill/>
                </a:ln>
                <a:effectLst/>
                <a:uLnTx/>
                <a:uFillTx/>
                <a:latin typeface="+mn-lt"/>
                <a:ea typeface="+mj-ea"/>
                <a:cs typeface="Arial" panose="020B0604020202020204" pitchFamily="34" charset="0"/>
              </a:rPr>
              <a:t>στη Β΄ και Γ΄ Λυκείου)</a:t>
            </a:r>
            <a:endParaRPr lang="en-CY" sz="2700" i="1" dirty="0">
              <a:latin typeface="+mn-lt"/>
            </a:endParaRPr>
          </a:p>
        </p:txBody>
      </p:sp>
      <p:sp>
        <p:nvSpPr>
          <p:cNvPr id="3" name="Content Placeholder 2">
            <a:extLst>
              <a:ext uri="{FF2B5EF4-FFF2-40B4-BE49-F238E27FC236}">
                <a16:creationId xmlns:a16="http://schemas.microsoft.com/office/drawing/2014/main" id="{248A3FBA-FB48-8C8B-B91B-1AA65A58D5E7}"/>
              </a:ext>
            </a:extLst>
          </p:cNvPr>
          <p:cNvSpPr>
            <a:spLocks noGrp="1"/>
          </p:cNvSpPr>
          <p:nvPr>
            <p:ph idx="4294967295"/>
          </p:nvPr>
        </p:nvSpPr>
        <p:spPr>
          <a:xfrm>
            <a:off x="838200" y="2860727"/>
            <a:ext cx="10515600" cy="2973523"/>
          </a:xfrm>
          <a:gradFill flip="none" rotWithShape="1">
            <a:gsLst>
              <a:gs pos="48000">
                <a:srgbClr val="A3DBFF"/>
              </a:gs>
              <a:gs pos="54000">
                <a:srgbClr val="76E3FF"/>
              </a:gs>
              <a:gs pos="83000">
                <a:schemeClr val="accent1">
                  <a:lumMod val="45000"/>
                  <a:lumOff val="55000"/>
                </a:schemeClr>
              </a:gs>
              <a:gs pos="100000">
                <a:schemeClr val="accent1">
                  <a:lumMod val="30000"/>
                  <a:lumOff val="70000"/>
                </a:schemeClr>
              </a:gs>
            </a:gsLst>
            <a:lin ang="16200000" scaled="1"/>
            <a:tileRect/>
          </a:gradFill>
          <a:ln>
            <a:solidFill>
              <a:schemeClr val="tx1"/>
            </a:solidFill>
          </a:ln>
        </p:spPr>
        <p:txBody>
          <a:bodyPr>
            <a:normAutofit/>
          </a:bodyPr>
          <a:lstStyle/>
          <a:p>
            <a:pPr marL="0" indent="0" algn="just">
              <a:buNone/>
            </a:pPr>
            <a:endParaRPr lang="el-GR" sz="2800" dirty="0">
              <a:cs typeface="Arial" panose="020B0604020202020204" pitchFamily="34" charset="0"/>
            </a:endParaRPr>
          </a:p>
          <a:p>
            <a:pPr marL="0" indent="0" algn="just">
              <a:buNone/>
            </a:pPr>
            <a:r>
              <a:rPr lang="el-GR" sz="2800" dirty="0">
                <a:cs typeface="Arial" panose="020B0604020202020204" pitchFamily="34" charset="0"/>
              </a:rPr>
              <a:t>Ψυχολογία, Παιδαγωγικά</a:t>
            </a:r>
            <a:r>
              <a:rPr lang="en-US" sz="2800" dirty="0">
                <a:cs typeface="Arial" panose="020B0604020202020204" pitchFamily="34" charset="0"/>
              </a:rPr>
              <a:t> </a:t>
            </a:r>
            <a:r>
              <a:rPr lang="el-GR" sz="2800" dirty="0">
                <a:cs typeface="Arial" panose="020B0604020202020204" pitchFamily="34" charset="0"/>
              </a:rPr>
              <a:t>(Δημοτική Εκπαίδευση, </a:t>
            </a:r>
            <a:r>
              <a:rPr lang="el-GR" sz="2800" dirty="0" err="1">
                <a:cs typeface="Arial" panose="020B0604020202020204" pitchFamily="34" charset="0"/>
              </a:rPr>
              <a:t>Προδημοτική</a:t>
            </a:r>
            <a:r>
              <a:rPr lang="el-GR" sz="2800" dirty="0">
                <a:cs typeface="Arial" panose="020B0604020202020204" pitchFamily="34" charset="0"/>
              </a:rPr>
              <a:t> Εκπαίδευση, Ειδική Αγωγή), Γεωγραφία, Λογοθεραπεία, Στρατιωτικές Σχολές Υπαξιωματικών, Μαγειρικές Τέχνες, Διοίκηση Τουρισμού και Φιλοξενίας, Ολοκληρωμένη Επικοινωνία και Μάρκετινγκ, Πολυμέσων και Γραφικών Τεχνών ΤΕΠΑΚ, Α.Σ.ΠΑΙ.Τ.Ε κ.ά.</a:t>
            </a:r>
          </a:p>
          <a:p>
            <a:endParaRPr lang="en-CY" dirty="0"/>
          </a:p>
        </p:txBody>
      </p:sp>
    </p:spTree>
    <p:extLst>
      <p:ext uri="{BB962C8B-B14F-4D97-AF65-F5344CB8AC3E}">
        <p14:creationId xmlns:p14="http://schemas.microsoft.com/office/powerpoint/2010/main" val="380428532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l-GR"/>
              <a:t>Υπηρεσία Συμβουλευτικής &amp; Επαγγελματικής Αγωγής, Οκτώβριος 2026</a:t>
            </a:r>
            <a:endParaRPr lang="el-GR" dirty="0"/>
          </a:p>
        </p:txBody>
      </p:sp>
      <p:sp>
        <p:nvSpPr>
          <p:cNvPr id="47106" name="Rectangle 2"/>
          <p:cNvSpPr>
            <a:spLocks noGrp="1"/>
          </p:cNvSpPr>
          <p:nvPr>
            <p:ph type="title" idx="4294967295"/>
          </p:nvPr>
        </p:nvSpPr>
        <p:spPr bwMode="auto">
          <a:xfrm>
            <a:off x="538163" y="632519"/>
            <a:ext cx="10972800" cy="1143000"/>
          </a:xfrm>
          <a:noFill/>
        </p:spPr>
        <p:txBody>
          <a:bodyPr vert="horz" wrap="square" lIns="91440" tIns="45720" rIns="91440" bIns="45720" numCol="1" rtlCol="0" anchor="ctr" anchorCtr="0" compatLnSpc="1">
            <a:prstTxWarp prst="textNoShape">
              <a:avLst/>
            </a:prstTxWarp>
            <a:noAutofit/>
          </a:bodyPr>
          <a:lstStyle/>
          <a:p>
            <a:pPr algn="ctr"/>
            <a:r>
              <a:rPr lang="el-GR" sz="3200" b="1" dirty="0">
                <a:latin typeface="Arial" panose="020B0604020202020204" pitchFamily="34" charset="0"/>
                <a:cs typeface="Arial" panose="020B0604020202020204" pitchFamily="34" charset="0"/>
              </a:rPr>
              <a:t>ΕΞΕΤΑΖΟΜΕΝΑ ΜΑΘΗΜΑΤΑ  Β΄ ΚΑΙ Γ΄ ΛΥΚΕΙΟΥ</a:t>
            </a:r>
            <a:r>
              <a:rPr lang="el-GR" altLang="el-GR" sz="3200" b="1" cap="none" dirty="0">
                <a:latin typeface="Arial Unicode MS" pitchFamily="34" charset="-128"/>
                <a:ea typeface="Arial Unicode MS" pitchFamily="34" charset="-128"/>
                <a:cs typeface="Arial Unicode MS" pitchFamily="34" charset="-128"/>
              </a:rPr>
              <a:t> </a:t>
            </a:r>
            <a:r>
              <a:rPr lang="el-GR" sz="3200" b="1" dirty="0">
                <a:latin typeface="Arial" panose="020B0604020202020204" pitchFamily="34" charset="0"/>
                <a:cs typeface="Arial" panose="020B0604020202020204" pitchFamily="34" charset="0"/>
              </a:rPr>
              <a:t> </a:t>
            </a:r>
            <a:r>
              <a:rPr lang="el-GR" sz="3200" b="1" dirty="0">
                <a:solidFill>
                  <a:srgbClr val="002060"/>
                </a:solidFill>
              </a:rPr>
              <a:t/>
            </a:r>
            <a:br>
              <a:rPr lang="el-GR" sz="3200" b="1" dirty="0">
                <a:solidFill>
                  <a:srgbClr val="002060"/>
                </a:solidFill>
              </a:rPr>
            </a:br>
            <a:endParaRPr lang="el-GR" sz="3200" b="1" dirty="0">
              <a:solidFill>
                <a:srgbClr val="002060"/>
              </a:solidFill>
            </a:endParaRPr>
          </a:p>
        </p:txBody>
      </p:sp>
      <p:graphicFrame>
        <p:nvGraphicFramePr>
          <p:cNvPr id="47125" name="Group 21"/>
          <p:cNvGraphicFramePr>
            <a:graphicFrameLocks noGrp="1"/>
          </p:cNvGraphicFramePr>
          <p:nvPr>
            <p:ph type="tbl" idx="4294967295"/>
          </p:nvPr>
        </p:nvGraphicFramePr>
        <p:xfrm>
          <a:off x="538163" y="2007409"/>
          <a:ext cx="10972800" cy="4428902"/>
        </p:xfrm>
        <a:graphic>
          <a:graphicData uri="http://schemas.openxmlformats.org/drawingml/2006/table">
            <a:tbl>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982863">
                <a:tc>
                  <a:txBody>
                    <a:bodyPr/>
                    <a:lstStyle/>
                    <a:p>
                      <a:pPr marL="109538" marR="0" lvl="0" indent="0" algn="ctr" defTabSz="914400" rtl="0" eaLnBrk="1" fontAlgn="base" latinLnBrk="0" hangingPunct="1">
                        <a:lnSpc>
                          <a:spcPct val="100000"/>
                        </a:lnSpc>
                        <a:spcBef>
                          <a:spcPts val="400"/>
                        </a:spcBef>
                        <a:spcAft>
                          <a:spcPct val="0"/>
                        </a:spcAft>
                        <a:buClr>
                          <a:schemeClr val="accent1"/>
                        </a:buClr>
                        <a:buSzPct val="68000"/>
                        <a:buFont typeface="Wingdings 3" pitchFamily="18" charset="2"/>
                        <a:buNone/>
                        <a:tabLst/>
                      </a:pPr>
                      <a:endParaRPr kumimoji="0" lang="el-GR" sz="18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109538" marR="0" lvl="0" indent="0" algn="ctr" defTabSz="914400" rtl="0" eaLnBrk="1" fontAlgn="base" latinLnBrk="0" hangingPunct="1">
                        <a:lnSpc>
                          <a:spcPct val="100000"/>
                        </a:lnSpc>
                        <a:spcBef>
                          <a:spcPts val="400"/>
                        </a:spcBef>
                        <a:spcAft>
                          <a:spcPct val="0"/>
                        </a:spcAft>
                        <a:buClr>
                          <a:schemeClr val="accent1"/>
                        </a:buClr>
                        <a:buSzPct val="68000"/>
                        <a:buFont typeface="Wingdings 3" pitchFamily="18" charset="2"/>
                        <a:buNone/>
                        <a:tabLst/>
                      </a:pPr>
                      <a:r>
                        <a:rPr kumimoji="0" lang="el-GR" sz="32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Β΄ ΤΑΞΗ (τελικές)</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109538" marR="0" lvl="0" indent="0" algn="ctr" defTabSz="914400" rtl="0" eaLnBrk="1" fontAlgn="base" latinLnBrk="0" hangingPunct="1">
                        <a:lnSpc>
                          <a:spcPct val="100000"/>
                        </a:lnSpc>
                        <a:spcBef>
                          <a:spcPts val="400"/>
                        </a:spcBef>
                        <a:spcAft>
                          <a:spcPct val="0"/>
                        </a:spcAft>
                        <a:buClr>
                          <a:schemeClr val="accent1"/>
                        </a:buClr>
                        <a:buSzPct val="68000"/>
                        <a:buFont typeface="Wingdings 3" pitchFamily="18" charset="2"/>
                        <a:buNone/>
                        <a:tabLst/>
                      </a:pPr>
                      <a:endParaRPr kumimoji="0" lang="el-GR" sz="18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109538" marR="0" lvl="0" indent="0" algn="ctr" defTabSz="914400" rtl="0" eaLnBrk="1" fontAlgn="base" latinLnBrk="0" hangingPunct="1">
                        <a:lnSpc>
                          <a:spcPct val="100000"/>
                        </a:lnSpc>
                        <a:spcBef>
                          <a:spcPts val="400"/>
                        </a:spcBef>
                        <a:spcAft>
                          <a:spcPct val="0"/>
                        </a:spcAft>
                        <a:buClr>
                          <a:schemeClr val="accent1"/>
                        </a:buClr>
                        <a:buSzPct val="68000"/>
                        <a:buFont typeface="Wingdings 3" pitchFamily="18" charset="2"/>
                        <a:buNone/>
                        <a:tabLst/>
                      </a:pPr>
                      <a:r>
                        <a:rPr kumimoji="0" lang="el-GR" sz="32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Γ΄ ΤΑΞΗ (απολυτήριο)</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3446039">
                <a:tc>
                  <a:txBody>
                    <a:bodyPr/>
                    <a:lstStyle/>
                    <a:p>
                      <a:pPr marL="109538" marR="0" lvl="0" indent="0" algn="l" defTabSz="914400" rtl="0" eaLnBrk="1" fontAlgn="base" latinLnBrk="0" hangingPunct="1">
                        <a:lnSpc>
                          <a:spcPct val="100000"/>
                        </a:lnSpc>
                        <a:spcBef>
                          <a:spcPts val="400"/>
                        </a:spcBef>
                        <a:spcAft>
                          <a:spcPct val="0"/>
                        </a:spcAft>
                        <a:buClr>
                          <a:schemeClr val="accent1"/>
                        </a:buClr>
                        <a:buSzPct val="68000"/>
                        <a:buFont typeface="Wingdings" pitchFamily="2" charset="2"/>
                        <a:buNone/>
                        <a:tabLst/>
                      </a:pPr>
                      <a:endParaRPr kumimoji="0" lang="el-GR" sz="23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566738" marR="0" lvl="0" indent="-457200" algn="l" defTabSz="914400" rtl="0" eaLnBrk="1" fontAlgn="base" latinLnBrk="0" hangingPunct="1">
                        <a:lnSpc>
                          <a:spcPct val="100000"/>
                        </a:lnSpc>
                        <a:spcBef>
                          <a:spcPts val="400"/>
                        </a:spcBef>
                        <a:spcAft>
                          <a:spcPct val="0"/>
                        </a:spcAft>
                        <a:buClr>
                          <a:schemeClr val="accent1"/>
                        </a:buClr>
                        <a:buSzPct val="68000"/>
                        <a:buFont typeface="Arial" panose="020B0604020202020204" pitchFamily="34" charset="0"/>
                        <a:buChar char="•"/>
                        <a:tabLst/>
                      </a:pPr>
                      <a:r>
                        <a:rPr kumimoji="0" lang="el-GR" sz="3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Νέα Ελληνικά</a:t>
                      </a:r>
                    </a:p>
                    <a:p>
                      <a:pPr marL="109538" marR="0" lvl="0" indent="0" algn="l" defTabSz="914400" rtl="0" eaLnBrk="1" fontAlgn="base" latinLnBrk="0" hangingPunct="1">
                        <a:lnSpc>
                          <a:spcPct val="100000"/>
                        </a:lnSpc>
                        <a:spcBef>
                          <a:spcPts val="400"/>
                        </a:spcBef>
                        <a:spcAft>
                          <a:spcPct val="0"/>
                        </a:spcAft>
                        <a:buClr>
                          <a:schemeClr val="accent1"/>
                        </a:buClr>
                        <a:buSzPct val="68000"/>
                        <a:buFont typeface="Arial" panose="020B0604020202020204" pitchFamily="34" charset="0"/>
                        <a:buNone/>
                        <a:tabLst/>
                      </a:pPr>
                      <a:endParaRPr kumimoji="0" lang="el-G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566738" marR="0" lvl="0" indent="-457200" algn="l" defTabSz="914400" rtl="0" eaLnBrk="1" fontAlgn="base" latinLnBrk="0" hangingPunct="1">
                        <a:lnSpc>
                          <a:spcPct val="100000"/>
                        </a:lnSpc>
                        <a:spcBef>
                          <a:spcPts val="400"/>
                        </a:spcBef>
                        <a:spcAft>
                          <a:spcPct val="0"/>
                        </a:spcAft>
                        <a:buClr>
                          <a:schemeClr val="accent1"/>
                        </a:buClr>
                        <a:buSzPct val="68000"/>
                        <a:buFont typeface="Arial" panose="020B0604020202020204" pitchFamily="34" charset="0"/>
                        <a:buChar char="•"/>
                        <a:tabLst/>
                      </a:pPr>
                      <a:r>
                        <a:rPr kumimoji="0" lang="el-GR" sz="3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Τα τέσσερα (4) μαθήματα Κατεύθυνσης που παρακολούθησε</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109538" marR="0" lvl="0" indent="0" algn="l" defTabSz="914400" rtl="0" eaLnBrk="1" fontAlgn="base" latinLnBrk="0" hangingPunct="1">
                        <a:lnSpc>
                          <a:spcPct val="100000"/>
                        </a:lnSpc>
                        <a:spcBef>
                          <a:spcPts val="400"/>
                        </a:spcBef>
                        <a:spcAft>
                          <a:spcPct val="0"/>
                        </a:spcAft>
                        <a:buClr>
                          <a:schemeClr val="accent1"/>
                        </a:buClr>
                        <a:buSzPct val="68000"/>
                        <a:buFont typeface="Arial" panose="020B0604020202020204" pitchFamily="34" charset="0"/>
                        <a:buNone/>
                        <a:tabLst/>
                      </a:pPr>
                      <a:endParaRPr kumimoji="0" lang="el-GR" sz="23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566738" marR="0" lvl="0" indent="-457200" algn="l" defTabSz="914400" rtl="0" eaLnBrk="1" fontAlgn="base" latinLnBrk="0" hangingPunct="1">
                        <a:lnSpc>
                          <a:spcPct val="100000"/>
                        </a:lnSpc>
                        <a:spcBef>
                          <a:spcPts val="400"/>
                        </a:spcBef>
                        <a:spcAft>
                          <a:spcPct val="0"/>
                        </a:spcAft>
                        <a:buClr>
                          <a:schemeClr val="accent1"/>
                        </a:buClr>
                        <a:buSzPct val="68000"/>
                        <a:buFont typeface="Arial" panose="020B0604020202020204" pitchFamily="34" charset="0"/>
                        <a:buChar char="•"/>
                        <a:tabLst/>
                      </a:pPr>
                      <a:r>
                        <a:rPr kumimoji="0" lang="el-GR" sz="3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Νέα Ελληνικά</a:t>
                      </a:r>
                    </a:p>
                    <a:p>
                      <a:pPr marL="109538" marR="0" lvl="0" indent="0" algn="l" defTabSz="914400" rtl="0" eaLnBrk="1" fontAlgn="base" latinLnBrk="0" hangingPunct="1">
                        <a:lnSpc>
                          <a:spcPct val="100000"/>
                        </a:lnSpc>
                        <a:spcBef>
                          <a:spcPts val="400"/>
                        </a:spcBef>
                        <a:spcAft>
                          <a:spcPct val="0"/>
                        </a:spcAft>
                        <a:buClr>
                          <a:schemeClr val="accent1"/>
                        </a:buClr>
                        <a:buSzPct val="68000"/>
                        <a:buFont typeface="Arial" panose="020B0604020202020204" pitchFamily="34" charset="0"/>
                        <a:buNone/>
                        <a:tabLst/>
                      </a:pPr>
                      <a:endParaRPr kumimoji="0" lang="el-G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566738" marR="0" lvl="0" indent="-457200" algn="l" defTabSz="914400" rtl="0" eaLnBrk="1" fontAlgn="base" latinLnBrk="0" hangingPunct="1">
                        <a:lnSpc>
                          <a:spcPct val="100000"/>
                        </a:lnSpc>
                        <a:spcBef>
                          <a:spcPts val="400"/>
                        </a:spcBef>
                        <a:spcAft>
                          <a:spcPct val="0"/>
                        </a:spcAft>
                        <a:buClr>
                          <a:schemeClr val="accent1"/>
                        </a:buClr>
                        <a:buSzPct val="68000"/>
                        <a:buFont typeface="Arial" panose="020B0604020202020204" pitchFamily="34" charset="0"/>
                        <a:buChar char="•"/>
                        <a:tabLst/>
                      </a:pPr>
                      <a:r>
                        <a:rPr kumimoji="0" lang="el-GR" sz="3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Τα τέσσερα (4) μαθήματα Κατεύθυνσης που παρακολούθησε</a:t>
                      </a:r>
                    </a:p>
                    <a:p>
                      <a:pPr marL="109538" marR="0" lvl="0" indent="0" algn="l" defTabSz="914400" rtl="0" eaLnBrk="1" fontAlgn="base" latinLnBrk="0" hangingPunct="1">
                        <a:lnSpc>
                          <a:spcPct val="100000"/>
                        </a:lnSpc>
                        <a:spcBef>
                          <a:spcPts val="400"/>
                        </a:spcBef>
                        <a:spcAft>
                          <a:spcPct val="0"/>
                        </a:spcAft>
                        <a:buClr>
                          <a:schemeClr val="accent1"/>
                        </a:buClr>
                        <a:buSzPct val="68000"/>
                        <a:buFont typeface="Wingdings 3" pitchFamily="18" charset="2"/>
                        <a:buNone/>
                        <a:tabLst/>
                      </a:pPr>
                      <a:endParaRPr kumimoji="0" lang="el-GR" sz="23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bl>
          </a:graphicData>
        </a:graphic>
      </p:graphicFrame>
      <p:pic>
        <p:nvPicPr>
          <p:cNvPr id="5" name="Picture 4">
            <a:extLst>
              <a:ext uri="{FF2B5EF4-FFF2-40B4-BE49-F238E27FC236}">
                <a16:creationId xmlns:a16="http://schemas.microsoft.com/office/drawing/2014/main" id="{A2CC8927-6019-CF84-8671-BE1F060354D2}"/>
              </a:ext>
            </a:extLst>
          </p:cNvPr>
          <p:cNvPicPr>
            <a:picLocks noChangeAspect="1"/>
          </p:cNvPicPr>
          <p:nvPr/>
        </p:nvPicPr>
        <p:blipFill>
          <a:blip r:embed="rId2"/>
          <a:stretch>
            <a:fillRect/>
          </a:stretch>
        </p:blipFill>
        <p:spPr>
          <a:xfrm>
            <a:off x="0" y="-40029"/>
            <a:ext cx="1218294" cy="1717794"/>
          </a:xfrm>
          <a:prstGeom prst="rect">
            <a:avLst/>
          </a:prstGeo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6046638B-7EB3-11EB-B484-11DA79ECCA82}"/>
              </a:ext>
            </a:extLst>
          </p:cNvPr>
          <p:cNvSpPr>
            <a:spLocks noGrp="1"/>
          </p:cNvSpPr>
          <p:nvPr>
            <p:ph type="ftr" sz="quarter" idx="11"/>
          </p:nvPr>
        </p:nvSpPr>
        <p:spPr>
          <a:xfrm>
            <a:off x="4038600" y="6356350"/>
            <a:ext cx="4114800" cy="365125"/>
          </a:xfrm>
        </p:spPr>
        <p:txBody>
          <a:bodyPr>
            <a:normAutofit/>
          </a:bodyPr>
          <a:lstStyle/>
          <a:p>
            <a:pPr>
              <a:lnSpc>
                <a:spcPct val="90000"/>
              </a:lnSpc>
              <a:spcAft>
                <a:spcPts val="600"/>
              </a:spcAft>
            </a:pPr>
            <a:r>
              <a:rPr lang="el-GR" sz="1000">
                <a:solidFill>
                  <a:srgbClr val="FFFFFF"/>
                </a:solidFill>
              </a:rPr>
              <a:t>Υπηρεσία Συμβουλευτικής &amp; Επαγγελματικής Αγωγής, Οκτώβριος 2026</a:t>
            </a:r>
            <a:endParaRPr lang="en-US" sz="1000">
              <a:solidFill>
                <a:srgbClr val="FFFFFF"/>
              </a:solidFill>
            </a:endParaRPr>
          </a:p>
        </p:txBody>
      </p:sp>
      <p:pic>
        <p:nvPicPr>
          <p:cNvPr id="8" name="Picture 7">
            <a:extLst>
              <a:ext uri="{FF2B5EF4-FFF2-40B4-BE49-F238E27FC236}">
                <a16:creationId xmlns:a16="http://schemas.microsoft.com/office/drawing/2014/main" id="{4A258F3C-B31D-B041-AE81-216BBB78BE9A}"/>
              </a:ext>
            </a:extLst>
          </p:cNvPr>
          <p:cNvPicPr>
            <a:picLocks noChangeAspect="1"/>
          </p:cNvPicPr>
          <p:nvPr/>
        </p:nvPicPr>
        <p:blipFill>
          <a:blip r:embed="rId2"/>
          <a:stretch>
            <a:fillRect/>
          </a:stretch>
        </p:blipFill>
        <p:spPr>
          <a:xfrm rot="5400000">
            <a:off x="2902924" y="-2933530"/>
            <a:ext cx="6824297" cy="12630153"/>
          </a:xfrm>
          <a:prstGeom prst="rect">
            <a:avLst/>
          </a:prstGeom>
        </p:spPr>
      </p:pic>
    </p:spTree>
    <p:extLst>
      <p:ext uri="{BB962C8B-B14F-4D97-AF65-F5344CB8AC3E}">
        <p14:creationId xmlns:p14="http://schemas.microsoft.com/office/powerpoint/2010/main" val="259854593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l-GR"/>
              <a:t>Υπηρεσία Συμβουλευτικής &amp; Επαγγελματικής Αγωγής, Οκτώβριος 2026</a:t>
            </a:r>
            <a:endParaRPr lang="en-US" dirty="0"/>
          </a:p>
        </p:txBody>
      </p:sp>
      <p:sp>
        <p:nvSpPr>
          <p:cNvPr id="21506" name="Title 2"/>
          <p:cNvSpPr>
            <a:spLocks noGrp="1"/>
          </p:cNvSpPr>
          <p:nvPr>
            <p:ph type="title" idx="4294967295"/>
          </p:nvPr>
        </p:nvSpPr>
        <p:spPr>
          <a:xfrm>
            <a:off x="2369574" y="65314"/>
            <a:ext cx="8229600" cy="931863"/>
          </a:xfrm>
          <a:gradFill>
            <a:gsLst>
              <a:gs pos="67000">
                <a:schemeClr val="accent1">
                  <a:lumMod val="45000"/>
                  <a:lumOff val="55000"/>
                </a:schemeClr>
              </a:gs>
              <a:gs pos="8000">
                <a:schemeClr val="accent1">
                  <a:lumMod val="30000"/>
                  <a:lumOff val="70000"/>
                </a:schemeClr>
              </a:gs>
            </a:gsLst>
            <a:lin ang="5400000" scaled="1"/>
          </a:gradFill>
        </p:spPr>
        <p:txBody>
          <a:bodyPr>
            <a:normAutofit/>
          </a:bodyPr>
          <a:lstStyle/>
          <a:p>
            <a:pPr algn="ctr" eaLnBrk="1" hangingPunct="1"/>
            <a:r>
              <a:rPr lang="el-GR" altLang="en-US" b="1" dirty="0">
                <a:effectLst>
                  <a:outerShdw blurRad="38100" dist="38100" dir="2700000" algn="tl">
                    <a:srgbClr val="000000">
                      <a:alpha val="43137"/>
                    </a:srgbClr>
                  </a:outerShdw>
                </a:effectLst>
                <a:latin typeface="Times New Roman" panose="02020603050405020304" pitchFamily="18" charset="0"/>
                <a:ea typeface="Arial Unicode MS" panose="020B0604020202020204" pitchFamily="34" charset="-128"/>
                <a:cs typeface="Times New Roman" panose="02020603050405020304" pitchFamily="18" charset="0"/>
              </a:rPr>
              <a:t>Εξετάσεις Μετάταξης</a:t>
            </a:r>
          </a:p>
        </p:txBody>
      </p:sp>
      <p:sp>
        <p:nvSpPr>
          <p:cNvPr id="21507" name="Content Placeholder 1"/>
          <p:cNvSpPr>
            <a:spLocks noGrp="1"/>
          </p:cNvSpPr>
          <p:nvPr>
            <p:ph idx="4294967295"/>
          </p:nvPr>
        </p:nvSpPr>
        <p:spPr>
          <a:xfrm>
            <a:off x="1218293" y="2263725"/>
            <a:ext cx="10006433" cy="4392612"/>
          </a:xfrm>
        </p:spPr>
        <p:txBody>
          <a:bodyPr>
            <a:normAutofit/>
          </a:bodyPr>
          <a:lstStyle/>
          <a:p>
            <a:pPr algn="just">
              <a:buClr>
                <a:schemeClr val="accent2">
                  <a:lumMod val="75000"/>
                </a:schemeClr>
              </a:buClr>
            </a:pPr>
            <a:r>
              <a:rPr lang="el-GR" altLang="en-US" sz="2800" b="1" dirty="0">
                <a:solidFill>
                  <a:schemeClr val="accent5">
                    <a:lumMod val="50000"/>
                  </a:schemeClr>
                </a:solidFill>
                <a:latin typeface="Times New Roman" panose="02020603050405020304" pitchFamily="18" charset="0"/>
                <a:cs typeface="Times New Roman" panose="02020603050405020304" pitchFamily="18" charset="0"/>
              </a:rPr>
              <a:t>Αν ο μαθητής/</a:t>
            </a:r>
            <a:r>
              <a:rPr lang="el-GR" altLang="en-US" sz="2800" b="1" dirty="0" err="1">
                <a:solidFill>
                  <a:schemeClr val="accent5">
                    <a:lumMod val="50000"/>
                  </a:schemeClr>
                </a:solidFill>
                <a:latin typeface="Times New Roman" panose="02020603050405020304" pitchFamily="18" charset="0"/>
                <a:cs typeface="Times New Roman" panose="02020603050405020304" pitchFamily="18" charset="0"/>
              </a:rPr>
              <a:t>τρια</a:t>
            </a:r>
            <a:r>
              <a:rPr lang="el-GR" altLang="en-US" sz="2800" b="1" dirty="0">
                <a:solidFill>
                  <a:schemeClr val="accent5">
                    <a:lumMod val="50000"/>
                  </a:schemeClr>
                </a:solidFill>
                <a:latin typeface="Times New Roman" panose="02020603050405020304" pitchFamily="18" charset="0"/>
                <a:cs typeface="Times New Roman" panose="02020603050405020304" pitchFamily="18" charset="0"/>
              </a:rPr>
              <a:t> επιθυμεί: </a:t>
            </a:r>
          </a:p>
          <a:p>
            <a:pPr marL="0" indent="0" algn="just">
              <a:buClr>
                <a:schemeClr val="accent2">
                  <a:lumMod val="75000"/>
                </a:schemeClr>
              </a:buClr>
              <a:buNone/>
            </a:pPr>
            <a:r>
              <a:rPr lang="el-GR" altLang="en-US" sz="2800" b="1" dirty="0">
                <a:solidFill>
                  <a:schemeClr val="accent5">
                    <a:lumMod val="50000"/>
                  </a:schemeClr>
                </a:solidFill>
                <a:latin typeface="Times New Roman" panose="02020603050405020304" pitchFamily="18" charset="0"/>
                <a:cs typeface="Times New Roman" panose="02020603050405020304" pitchFamily="18" charset="0"/>
              </a:rPr>
              <a:t>(α)  Στη </a:t>
            </a:r>
            <a:r>
              <a:rPr lang="el-GR" altLang="en-US" sz="2800" b="1" dirty="0" err="1">
                <a:solidFill>
                  <a:schemeClr val="accent5">
                    <a:lumMod val="50000"/>
                  </a:schemeClr>
                </a:solidFill>
                <a:latin typeface="Times New Roman" panose="02020603050405020304" pitchFamily="18" charset="0"/>
                <a:cs typeface="Times New Roman" panose="02020603050405020304" pitchFamily="18" charset="0"/>
              </a:rPr>
              <a:t>Β΄Λυκείου</a:t>
            </a:r>
            <a:r>
              <a:rPr lang="el-GR" altLang="en-US" sz="2800" b="1" dirty="0">
                <a:solidFill>
                  <a:schemeClr val="accent5">
                    <a:lumMod val="50000"/>
                  </a:schemeClr>
                </a:solidFill>
                <a:latin typeface="Times New Roman" panose="02020603050405020304" pitchFamily="18" charset="0"/>
                <a:cs typeface="Times New Roman" panose="02020603050405020304" pitchFamily="18" charset="0"/>
              </a:rPr>
              <a:t> να ακολουθήσει διαφορετική Κατεύθυνση από την Κατεύθυνση που οδηγεί η Ο.Μ.Π. που είχε στην Α΄ Λυκείου  ή  </a:t>
            </a:r>
          </a:p>
          <a:p>
            <a:pPr marL="0" indent="0" algn="just">
              <a:buClr>
                <a:schemeClr val="accent2">
                  <a:lumMod val="75000"/>
                </a:schemeClr>
              </a:buClr>
              <a:buNone/>
            </a:pPr>
            <a:r>
              <a:rPr lang="el-GR" altLang="en-US" sz="2800" b="1" dirty="0">
                <a:solidFill>
                  <a:schemeClr val="accent5">
                    <a:lumMod val="50000"/>
                  </a:schemeClr>
                </a:solidFill>
                <a:latin typeface="Times New Roman" panose="02020603050405020304" pitchFamily="18" charset="0"/>
                <a:cs typeface="Times New Roman" panose="02020603050405020304" pitchFamily="18" charset="0"/>
              </a:rPr>
              <a:t>(β) Στη </a:t>
            </a:r>
            <a:r>
              <a:rPr lang="el-GR" altLang="en-US" sz="2800" b="1" dirty="0" err="1">
                <a:solidFill>
                  <a:schemeClr val="accent5">
                    <a:lumMod val="50000"/>
                  </a:schemeClr>
                </a:solidFill>
                <a:latin typeface="Times New Roman" panose="02020603050405020304" pitchFamily="18" charset="0"/>
                <a:cs typeface="Times New Roman" panose="02020603050405020304" pitchFamily="18" charset="0"/>
              </a:rPr>
              <a:t>Γ΄Λυκείου</a:t>
            </a:r>
            <a:r>
              <a:rPr lang="el-GR" altLang="en-US" sz="2800" b="1" dirty="0">
                <a:solidFill>
                  <a:schemeClr val="accent5">
                    <a:lumMod val="50000"/>
                  </a:schemeClr>
                </a:solidFill>
                <a:latin typeface="Times New Roman" panose="02020603050405020304" pitchFamily="18" charset="0"/>
                <a:cs typeface="Times New Roman" panose="02020603050405020304" pitchFamily="18" charset="0"/>
              </a:rPr>
              <a:t> να ακολουθήσει διαφορετική Κατεύθυνση από την Κατεύθυνση που είχε στη Β΄ Λυκείου ή</a:t>
            </a:r>
            <a:endParaRPr lang="el-GR" sz="2800" b="1" dirty="0">
              <a:solidFill>
                <a:schemeClr val="accent5">
                  <a:lumMod val="50000"/>
                </a:schemeClr>
              </a:solidFill>
              <a:latin typeface="Times New Roman" panose="02020603050405020304" pitchFamily="18" charset="0"/>
              <a:cs typeface="Times New Roman" panose="02020603050405020304" pitchFamily="18" charset="0"/>
            </a:endParaRPr>
          </a:p>
          <a:p>
            <a:pPr marL="0" indent="0" algn="just">
              <a:buClr>
                <a:schemeClr val="accent2">
                  <a:lumMod val="75000"/>
                </a:schemeClr>
              </a:buClr>
              <a:buNone/>
            </a:pPr>
            <a:r>
              <a:rPr lang="el-GR" sz="2800" b="1" dirty="0">
                <a:solidFill>
                  <a:schemeClr val="accent5">
                    <a:lumMod val="50000"/>
                  </a:schemeClr>
                </a:solidFill>
                <a:latin typeface="Times New Roman" panose="02020603050405020304" pitchFamily="18" charset="0"/>
                <a:cs typeface="Times New Roman" panose="02020603050405020304" pitchFamily="18" charset="0"/>
              </a:rPr>
              <a:t>(γ) Στη </a:t>
            </a:r>
            <a:r>
              <a:rPr lang="el-GR" sz="2800" b="1" dirty="0" err="1">
                <a:solidFill>
                  <a:schemeClr val="accent5">
                    <a:lumMod val="50000"/>
                  </a:schemeClr>
                </a:solidFill>
                <a:latin typeface="Times New Roman" panose="02020603050405020304" pitchFamily="18" charset="0"/>
                <a:cs typeface="Times New Roman" panose="02020603050405020304" pitchFamily="18" charset="0"/>
              </a:rPr>
              <a:t>Γ΄Λυκείου</a:t>
            </a:r>
            <a:r>
              <a:rPr lang="el-GR" sz="2800" b="1" dirty="0">
                <a:solidFill>
                  <a:schemeClr val="accent5">
                    <a:lumMod val="50000"/>
                  </a:schemeClr>
                </a:solidFill>
                <a:latin typeface="Times New Roman" panose="02020603050405020304" pitchFamily="18" charset="0"/>
                <a:cs typeface="Times New Roman" panose="02020603050405020304" pitchFamily="18" charset="0"/>
              </a:rPr>
              <a:t> να αλλάξει ένα/δύο επιλεγόμενα μαθήματα κατεύθυνσης από αυτά που είχε στη </a:t>
            </a:r>
            <a:r>
              <a:rPr lang="el-GR" sz="2800" b="1" dirty="0" err="1">
                <a:solidFill>
                  <a:schemeClr val="accent5">
                    <a:lumMod val="50000"/>
                  </a:schemeClr>
                </a:solidFill>
                <a:latin typeface="Times New Roman" panose="02020603050405020304" pitchFamily="18" charset="0"/>
                <a:cs typeface="Times New Roman" panose="02020603050405020304" pitchFamily="18" charset="0"/>
              </a:rPr>
              <a:t>Β΄Λυκείου</a:t>
            </a:r>
            <a:endParaRPr lang="el-GR" sz="2800" b="1" dirty="0">
              <a:solidFill>
                <a:schemeClr val="accent5">
                  <a:lumMod val="50000"/>
                </a:schemeClr>
              </a:solidFill>
              <a:latin typeface="Times New Roman" panose="02020603050405020304" pitchFamily="18" charset="0"/>
              <a:cs typeface="Times New Roman" panose="02020603050405020304" pitchFamily="18" charset="0"/>
            </a:endParaRPr>
          </a:p>
          <a:p>
            <a:pPr algn="just">
              <a:buClr>
                <a:schemeClr val="accent2">
                  <a:lumMod val="75000"/>
                </a:schemeClr>
              </a:buClr>
            </a:pPr>
            <a:endParaRPr lang="el-GR" sz="2800" b="1" dirty="0">
              <a:solidFill>
                <a:schemeClr val="accent5">
                  <a:lumMod val="50000"/>
                </a:schemeClr>
              </a:solidFill>
              <a:latin typeface="Times New Roman" panose="02020603050405020304" pitchFamily="18" charset="0"/>
              <a:cs typeface="Times New Roman" panose="02020603050405020304" pitchFamily="18" charset="0"/>
            </a:endParaRPr>
          </a:p>
          <a:p>
            <a:pPr algn="just">
              <a:buClr>
                <a:schemeClr val="accent2">
                  <a:lumMod val="75000"/>
                </a:schemeClr>
              </a:buClr>
            </a:pPr>
            <a:endParaRPr lang="el-GR" altLang="en-US" sz="2800" b="1" dirty="0"/>
          </a:p>
        </p:txBody>
      </p:sp>
      <p:pic>
        <p:nvPicPr>
          <p:cNvPr id="5" name="Picture 4">
            <a:extLst>
              <a:ext uri="{FF2B5EF4-FFF2-40B4-BE49-F238E27FC236}">
                <a16:creationId xmlns:a16="http://schemas.microsoft.com/office/drawing/2014/main" id="{2D2FA7CE-5A7D-799D-CB9F-03332AAE174F}"/>
              </a:ext>
            </a:extLst>
          </p:cNvPr>
          <p:cNvPicPr>
            <a:picLocks noChangeAspect="1"/>
          </p:cNvPicPr>
          <p:nvPr/>
        </p:nvPicPr>
        <p:blipFill>
          <a:blip r:embed="rId2"/>
          <a:stretch>
            <a:fillRect/>
          </a:stretch>
        </p:blipFill>
        <p:spPr>
          <a:xfrm>
            <a:off x="0" y="-40029"/>
            <a:ext cx="1218294" cy="1717794"/>
          </a:xfrm>
          <a:prstGeom prst="rect">
            <a:avLst/>
          </a:prstGeom>
        </p:spPr>
      </p:pic>
      <p:sp>
        <p:nvSpPr>
          <p:cNvPr id="2" name="TextBox 1">
            <a:extLst>
              <a:ext uri="{FF2B5EF4-FFF2-40B4-BE49-F238E27FC236}">
                <a16:creationId xmlns:a16="http://schemas.microsoft.com/office/drawing/2014/main" id="{6B955A92-EA26-DB31-A919-4E4BDA7C783C}"/>
              </a:ext>
            </a:extLst>
          </p:cNvPr>
          <p:cNvSpPr txBox="1"/>
          <p:nvPr/>
        </p:nvSpPr>
        <p:spPr>
          <a:xfrm>
            <a:off x="3470988" y="1076453"/>
            <a:ext cx="6290120" cy="707886"/>
          </a:xfrm>
          <a:prstGeom prst="rect">
            <a:avLst/>
          </a:prstGeom>
          <a:noFill/>
          <a:ln>
            <a:solidFill>
              <a:schemeClr val="accent1"/>
            </a:solidFill>
          </a:ln>
        </p:spPr>
        <p:txBody>
          <a:bodyPr wrap="none" rtlCol="0">
            <a:spAutoFit/>
          </a:bodyPr>
          <a:lstStyle/>
          <a:p>
            <a:r>
              <a:rPr lang="el-GR" sz="2000" b="1" dirty="0">
                <a:effectLst>
                  <a:outerShdw blurRad="38100" dist="38100" dir="2700000" algn="tl">
                    <a:srgbClr val="000000">
                      <a:alpha val="43137"/>
                    </a:srgbClr>
                  </a:outerShdw>
                </a:effectLst>
              </a:rPr>
              <a:t>= αλλαγή κατεύθυνσης ή/και μαθημάτων επιλογής</a:t>
            </a:r>
          </a:p>
          <a:p>
            <a:r>
              <a:rPr lang="el-GR" sz="2000" b="1" dirty="0">
                <a:effectLst>
                  <a:outerShdw blurRad="38100" dist="38100" dir="2700000" algn="tl">
                    <a:srgbClr val="000000">
                      <a:alpha val="43137"/>
                    </a:srgbClr>
                  </a:outerShdw>
                </a:effectLst>
              </a:rPr>
              <a:t>= Μάιο - Ιούνιο</a:t>
            </a:r>
            <a:endParaRPr lang="en-US" sz="2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06143541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5952690" y="6639231"/>
            <a:ext cx="6239309" cy="365125"/>
          </a:xfrm>
        </p:spPr>
        <p:txBody>
          <a:bodyPr/>
          <a:lstStyle/>
          <a:p>
            <a:r>
              <a:rPr lang="el-GR"/>
              <a:t>Υπηρεσία Συμβουλευτικής &amp; Επαγγελματικής Αγωγής, Οκτώβριος 2026</a:t>
            </a:r>
            <a:endParaRPr lang="en-US" dirty="0"/>
          </a:p>
        </p:txBody>
      </p:sp>
      <p:pic>
        <p:nvPicPr>
          <p:cNvPr id="6" name="Picture 5">
            <a:extLst>
              <a:ext uri="{FF2B5EF4-FFF2-40B4-BE49-F238E27FC236}">
                <a16:creationId xmlns:a16="http://schemas.microsoft.com/office/drawing/2014/main" id="{2127B84E-C139-8614-76F5-769A10B8274D}"/>
              </a:ext>
            </a:extLst>
          </p:cNvPr>
          <p:cNvPicPr>
            <a:picLocks noChangeAspect="1"/>
          </p:cNvPicPr>
          <p:nvPr/>
        </p:nvPicPr>
        <p:blipFill>
          <a:blip r:embed="rId2"/>
          <a:stretch>
            <a:fillRect/>
          </a:stretch>
        </p:blipFill>
        <p:spPr>
          <a:xfrm>
            <a:off x="0" y="0"/>
            <a:ext cx="1218294" cy="1717794"/>
          </a:xfrm>
          <a:prstGeom prst="rect">
            <a:avLst/>
          </a:prstGeom>
        </p:spPr>
      </p:pic>
      <p:pic>
        <p:nvPicPr>
          <p:cNvPr id="8" name="Picture 7">
            <a:extLst>
              <a:ext uri="{FF2B5EF4-FFF2-40B4-BE49-F238E27FC236}">
                <a16:creationId xmlns:a16="http://schemas.microsoft.com/office/drawing/2014/main" id="{5594D494-C64B-7996-208E-C191237E7166}"/>
              </a:ext>
            </a:extLst>
          </p:cNvPr>
          <p:cNvPicPr>
            <a:picLocks noChangeAspect="1"/>
          </p:cNvPicPr>
          <p:nvPr/>
        </p:nvPicPr>
        <p:blipFill>
          <a:blip r:embed="rId3"/>
          <a:stretch>
            <a:fillRect/>
          </a:stretch>
        </p:blipFill>
        <p:spPr>
          <a:xfrm>
            <a:off x="2114550" y="91985"/>
            <a:ext cx="7905750" cy="6784288"/>
          </a:xfrm>
          <a:prstGeom prst="rect">
            <a:avLst/>
          </a:prstGeom>
        </p:spPr>
      </p:pic>
    </p:spTree>
    <p:extLst>
      <p:ext uri="{BB962C8B-B14F-4D97-AF65-F5344CB8AC3E}">
        <p14:creationId xmlns:p14="http://schemas.microsoft.com/office/powerpoint/2010/main" val="97562598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7EAD18E-24CE-4930-F1D8-C2C25C9F0696}"/>
              </a:ext>
            </a:extLst>
          </p:cNvPr>
          <p:cNvPicPr>
            <a:picLocks noChangeAspect="1"/>
          </p:cNvPicPr>
          <p:nvPr/>
        </p:nvPicPr>
        <p:blipFill>
          <a:blip r:embed="rId2"/>
          <a:stretch>
            <a:fillRect/>
          </a:stretch>
        </p:blipFill>
        <p:spPr>
          <a:xfrm>
            <a:off x="0" y="0"/>
            <a:ext cx="1218294" cy="1717794"/>
          </a:xfrm>
          <a:prstGeom prst="rect">
            <a:avLst/>
          </a:prstGeom>
        </p:spPr>
      </p:pic>
      <p:grpSp>
        <p:nvGrpSpPr>
          <p:cNvPr id="22" name="Group 21">
            <a:extLst>
              <a:ext uri="{FF2B5EF4-FFF2-40B4-BE49-F238E27FC236}">
                <a16:creationId xmlns:a16="http://schemas.microsoft.com/office/drawing/2014/main" id="{F467BFA2-A49A-460D-B26B-EBD5A38B13FD}"/>
              </a:ext>
            </a:extLst>
          </p:cNvPr>
          <p:cNvGrpSpPr/>
          <p:nvPr/>
        </p:nvGrpSpPr>
        <p:grpSpPr>
          <a:xfrm>
            <a:off x="2521595" y="25459"/>
            <a:ext cx="6191249" cy="1532069"/>
            <a:chOff x="-117141" y="-37402"/>
            <a:chExt cx="12350181" cy="6216503"/>
          </a:xfrm>
        </p:grpSpPr>
        <p:sp>
          <p:nvSpPr>
            <p:cNvPr id="23" name="Rectangle: Top Corners Rounded 22">
              <a:extLst>
                <a:ext uri="{FF2B5EF4-FFF2-40B4-BE49-F238E27FC236}">
                  <a16:creationId xmlns:a16="http://schemas.microsoft.com/office/drawing/2014/main" id="{98DEE858-8CDF-4A69-81E5-5AABB391B0F8}"/>
                </a:ext>
              </a:extLst>
            </p:cNvPr>
            <p:cNvSpPr/>
            <p:nvPr/>
          </p:nvSpPr>
          <p:spPr>
            <a:xfrm rot="10680000">
              <a:off x="11597207" y="-3171"/>
              <a:ext cx="635833" cy="3824155"/>
            </a:xfrm>
            <a:prstGeom prst="round2SameRect">
              <a:avLst/>
            </a:prstGeom>
            <a:solidFill>
              <a:schemeClr val="accent6"/>
            </a:solidFill>
            <a:ln>
              <a:noFill/>
            </a:ln>
            <a:effectLst>
              <a:outerShdw blurRad="127000" dist="381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Top Corners Rounded 26">
              <a:extLst>
                <a:ext uri="{FF2B5EF4-FFF2-40B4-BE49-F238E27FC236}">
                  <a16:creationId xmlns:a16="http://schemas.microsoft.com/office/drawing/2014/main" id="{E4D87661-95F2-4C08-BEAD-E21C81B1CC63}"/>
                </a:ext>
              </a:extLst>
            </p:cNvPr>
            <p:cNvSpPr/>
            <p:nvPr/>
          </p:nvSpPr>
          <p:spPr>
            <a:xfrm rot="10920000">
              <a:off x="9552167" y="411846"/>
              <a:ext cx="635833" cy="3824155"/>
            </a:xfrm>
            <a:prstGeom prst="round2SameRect">
              <a:avLst/>
            </a:prstGeom>
            <a:solidFill>
              <a:schemeClr val="accent6"/>
            </a:solidFill>
            <a:ln>
              <a:noFill/>
            </a:ln>
            <a:effectLst>
              <a:outerShdw blurRad="127000" dist="381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Top Corners Rounded 27">
              <a:extLst>
                <a:ext uri="{FF2B5EF4-FFF2-40B4-BE49-F238E27FC236}">
                  <a16:creationId xmlns:a16="http://schemas.microsoft.com/office/drawing/2014/main" id="{25758B16-0D61-41B0-B3EC-42C95B4450B6}"/>
                </a:ext>
              </a:extLst>
            </p:cNvPr>
            <p:cNvSpPr/>
            <p:nvPr/>
          </p:nvSpPr>
          <p:spPr>
            <a:xfrm rot="10860000">
              <a:off x="6074917" y="-31827"/>
              <a:ext cx="635833" cy="3515342"/>
            </a:xfrm>
            <a:prstGeom prst="round2SameRect">
              <a:avLst/>
            </a:prstGeom>
            <a:solidFill>
              <a:schemeClr val="accent6"/>
            </a:solidFill>
            <a:ln>
              <a:noFill/>
            </a:ln>
            <a:effectLst>
              <a:outerShdw blurRad="127000" dist="381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Rectangle: Top Corners Rounded 28">
              <a:extLst>
                <a:ext uri="{FF2B5EF4-FFF2-40B4-BE49-F238E27FC236}">
                  <a16:creationId xmlns:a16="http://schemas.microsoft.com/office/drawing/2014/main" id="{DCE63C38-02C3-4CEC-A230-489C59666E40}"/>
                </a:ext>
              </a:extLst>
            </p:cNvPr>
            <p:cNvSpPr/>
            <p:nvPr/>
          </p:nvSpPr>
          <p:spPr>
            <a:xfrm rot="10800000">
              <a:off x="4644943" y="59421"/>
              <a:ext cx="635833" cy="3824155"/>
            </a:xfrm>
            <a:prstGeom prst="round2SameRect">
              <a:avLst/>
            </a:prstGeom>
            <a:solidFill>
              <a:schemeClr val="accent6"/>
            </a:solidFill>
            <a:ln>
              <a:noFill/>
            </a:ln>
            <a:effectLst>
              <a:outerShdw blurRad="127000" dist="381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Top Corners Rounded 29">
              <a:extLst>
                <a:ext uri="{FF2B5EF4-FFF2-40B4-BE49-F238E27FC236}">
                  <a16:creationId xmlns:a16="http://schemas.microsoft.com/office/drawing/2014/main" id="{6C1F5CC2-27C6-4AA1-BBD4-DA733C17C0E2}"/>
                </a:ext>
              </a:extLst>
            </p:cNvPr>
            <p:cNvSpPr/>
            <p:nvPr/>
          </p:nvSpPr>
          <p:spPr>
            <a:xfrm rot="10920000">
              <a:off x="-117141" y="2354946"/>
              <a:ext cx="635833" cy="3824155"/>
            </a:xfrm>
            <a:prstGeom prst="round2SameRect">
              <a:avLst/>
            </a:prstGeom>
            <a:solidFill>
              <a:schemeClr val="accent6"/>
            </a:solidFill>
            <a:ln>
              <a:noFill/>
            </a:ln>
            <a:effectLst>
              <a:outerShdw blurRad="127000" dist="381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Top Corners Rounded 30">
              <a:extLst>
                <a:ext uri="{FF2B5EF4-FFF2-40B4-BE49-F238E27FC236}">
                  <a16:creationId xmlns:a16="http://schemas.microsoft.com/office/drawing/2014/main" id="{30C7EF0C-D7CD-48B9-98E6-57E241CF6AF6}"/>
                </a:ext>
              </a:extLst>
            </p:cNvPr>
            <p:cNvSpPr/>
            <p:nvPr/>
          </p:nvSpPr>
          <p:spPr>
            <a:xfrm rot="10860000">
              <a:off x="598405" y="2071101"/>
              <a:ext cx="635833" cy="3824155"/>
            </a:xfrm>
            <a:prstGeom prst="round2SameRect">
              <a:avLst/>
            </a:prstGeom>
            <a:solidFill>
              <a:schemeClr val="accent6"/>
            </a:solidFill>
            <a:ln>
              <a:noFill/>
            </a:ln>
            <a:effectLst>
              <a:outerShdw blurRad="127000" dist="381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Top Corners Rounded 31">
              <a:extLst>
                <a:ext uri="{FF2B5EF4-FFF2-40B4-BE49-F238E27FC236}">
                  <a16:creationId xmlns:a16="http://schemas.microsoft.com/office/drawing/2014/main" id="{6FD88ADE-E122-4A6D-A05B-5F7EA772B087}"/>
                </a:ext>
              </a:extLst>
            </p:cNvPr>
            <p:cNvSpPr/>
            <p:nvPr/>
          </p:nvSpPr>
          <p:spPr>
            <a:xfrm rot="10680000">
              <a:off x="1226867" y="1634856"/>
              <a:ext cx="635833" cy="3824155"/>
            </a:xfrm>
            <a:prstGeom prst="round2SameRect">
              <a:avLst/>
            </a:prstGeom>
            <a:solidFill>
              <a:schemeClr val="accent6"/>
            </a:solidFill>
            <a:ln>
              <a:noFill/>
            </a:ln>
            <a:effectLst>
              <a:outerShdw blurRad="127000" dist="381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Top Corners Rounded 32">
              <a:extLst>
                <a:ext uri="{FF2B5EF4-FFF2-40B4-BE49-F238E27FC236}">
                  <a16:creationId xmlns:a16="http://schemas.microsoft.com/office/drawing/2014/main" id="{8E053FFF-9516-4D03-A2D2-82643763D631}"/>
                </a:ext>
              </a:extLst>
            </p:cNvPr>
            <p:cNvSpPr/>
            <p:nvPr/>
          </p:nvSpPr>
          <p:spPr>
            <a:xfrm rot="10800000">
              <a:off x="1942413" y="884286"/>
              <a:ext cx="635833" cy="3824155"/>
            </a:xfrm>
            <a:prstGeom prst="round2SameRect">
              <a:avLst/>
            </a:prstGeom>
            <a:solidFill>
              <a:schemeClr val="accent6"/>
            </a:solidFill>
            <a:ln>
              <a:noFill/>
            </a:ln>
            <a:effectLst>
              <a:outerShdw blurRad="127000" dist="381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Top Corners Rounded 33">
              <a:extLst>
                <a:ext uri="{FF2B5EF4-FFF2-40B4-BE49-F238E27FC236}">
                  <a16:creationId xmlns:a16="http://schemas.microsoft.com/office/drawing/2014/main" id="{E4D75A9E-3086-4B10-9C16-79743361105C}"/>
                </a:ext>
              </a:extLst>
            </p:cNvPr>
            <p:cNvSpPr/>
            <p:nvPr/>
          </p:nvSpPr>
          <p:spPr>
            <a:xfrm rot="10680000">
              <a:off x="2599903" y="667116"/>
              <a:ext cx="635833" cy="3824155"/>
            </a:xfrm>
            <a:prstGeom prst="round2SameRect">
              <a:avLst/>
            </a:prstGeom>
            <a:solidFill>
              <a:schemeClr val="accent6"/>
            </a:solidFill>
            <a:ln>
              <a:noFill/>
            </a:ln>
            <a:effectLst>
              <a:outerShdw blurRad="127000" dist="381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ectangle: Top Corners Rounded 34">
              <a:extLst>
                <a:ext uri="{FF2B5EF4-FFF2-40B4-BE49-F238E27FC236}">
                  <a16:creationId xmlns:a16="http://schemas.microsoft.com/office/drawing/2014/main" id="{22FB627C-2E87-4FD8-8150-532805582DD1}"/>
                </a:ext>
              </a:extLst>
            </p:cNvPr>
            <p:cNvSpPr/>
            <p:nvPr/>
          </p:nvSpPr>
          <p:spPr>
            <a:xfrm rot="10800000">
              <a:off x="3315449" y="449946"/>
              <a:ext cx="635833" cy="3824155"/>
            </a:xfrm>
            <a:prstGeom prst="round2SameRect">
              <a:avLst/>
            </a:prstGeom>
            <a:solidFill>
              <a:schemeClr val="accent6"/>
            </a:solidFill>
            <a:ln>
              <a:noFill/>
            </a:ln>
            <a:effectLst>
              <a:outerShdw blurRad="127000" dist="381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Top Corners Rounded 35">
              <a:extLst>
                <a:ext uri="{FF2B5EF4-FFF2-40B4-BE49-F238E27FC236}">
                  <a16:creationId xmlns:a16="http://schemas.microsoft.com/office/drawing/2014/main" id="{7E5EC1CD-C848-4169-94B4-5638EA5BDF13}"/>
                </a:ext>
              </a:extLst>
            </p:cNvPr>
            <p:cNvSpPr/>
            <p:nvPr/>
          </p:nvSpPr>
          <p:spPr>
            <a:xfrm rot="10680000">
              <a:off x="3977379" y="153766"/>
              <a:ext cx="635833" cy="3824155"/>
            </a:xfrm>
            <a:prstGeom prst="round2SameRect">
              <a:avLst/>
            </a:prstGeom>
            <a:solidFill>
              <a:schemeClr val="accent6"/>
            </a:solidFill>
            <a:ln>
              <a:noFill/>
            </a:ln>
            <a:effectLst>
              <a:outerShdw blurRad="127000" dist="381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Rectangle: Top Corners Rounded 36">
              <a:extLst>
                <a:ext uri="{FF2B5EF4-FFF2-40B4-BE49-F238E27FC236}">
                  <a16:creationId xmlns:a16="http://schemas.microsoft.com/office/drawing/2014/main" id="{4FCDFCAD-E747-4D6E-804B-D392B79F8F20}"/>
                </a:ext>
              </a:extLst>
            </p:cNvPr>
            <p:cNvSpPr/>
            <p:nvPr/>
          </p:nvSpPr>
          <p:spPr>
            <a:xfrm rot="10680000">
              <a:off x="5362887" y="-22208"/>
              <a:ext cx="635833" cy="3686666"/>
            </a:xfrm>
            <a:prstGeom prst="round2SameRect">
              <a:avLst/>
            </a:prstGeom>
            <a:solidFill>
              <a:schemeClr val="accent6"/>
            </a:solidFill>
            <a:ln>
              <a:noFill/>
            </a:ln>
            <a:effectLst>
              <a:outerShdw blurRad="127000" dist="381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Top Corners Rounded 37">
              <a:extLst>
                <a:ext uri="{FF2B5EF4-FFF2-40B4-BE49-F238E27FC236}">
                  <a16:creationId xmlns:a16="http://schemas.microsoft.com/office/drawing/2014/main" id="{F0685121-5EBC-4E4A-9E0F-59F182943DA6}"/>
                </a:ext>
              </a:extLst>
            </p:cNvPr>
            <p:cNvSpPr/>
            <p:nvPr/>
          </p:nvSpPr>
          <p:spPr>
            <a:xfrm rot="10920000">
              <a:off x="6790444" y="-37402"/>
              <a:ext cx="635833" cy="3759032"/>
            </a:xfrm>
            <a:prstGeom prst="round2SameRect">
              <a:avLst/>
            </a:prstGeom>
            <a:solidFill>
              <a:schemeClr val="accent6"/>
            </a:solidFill>
            <a:ln>
              <a:noFill/>
            </a:ln>
            <a:effectLst>
              <a:outerShdw blurRad="127000" dist="381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Rectangle: Top Corners Rounded 38">
              <a:extLst>
                <a:ext uri="{FF2B5EF4-FFF2-40B4-BE49-F238E27FC236}">
                  <a16:creationId xmlns:a16="http://schemas.microsoft.com/office/drawing/2014/main" id="{C55DDBE2-F467-415B-993A-DE0B948B00EC}"/>
                </a:ext>
              </a:extLst>
            </p:cNvPr>
            <p:cNvSpPr/>
            <p:nvPr/>
          </p:nvSpPr>
          <p:spPr>
            <a:xfrm rot="10800000">
              <a:off x="7492613" y="97521"/>
              <a:ext cx="635833" cy="3824155"/>
            </a:xfrm>
            <a:prstGeom prst="round2SameRect">
              <a:avLst/>
            </a:prstGeom>
            <a:solidFill>
              <a:schemeClr val="accent6"/>
            </a:solidFill>
            <a:ln>
              <a:noFill/>
            </a:ln>
            <a:effectLst>
              <a:outerShdw blurRad="127000" dist="381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0" name="Rectangle: Top Corners Rounded 39">
              <a:extLst>
                <a:ext uri="{FF2B5EF4-FFF2-40B4-BE49-F238E27FC236}">
                  <a16:creationId xmlns:a16="http://schemas.microsoft.com/office/drawing/2014/main" id="{72A3D4A9-719A-4FDF-B0FD-13356DC9719A}"/>
                </a:ext>
              </a:extLst>
            </p:cNvPr>
            <p:cNvSpPr/>
            <p:nvPr/>
          </p:nvSpPr>
          <p:spPr>
            <a:xfrm rot="10800000">
              <a:off x="8164617" y="240396"/>
              <a:ext cx="635833" cy="3824155"/>
            </a:xfrm>
            <a:prstGeom prst="round2SameRect">
              <a:avLst/>
            </a:prstGeom>
            <a:solidFill>
              <a:schemeClr val="accent6"/>
            </a:solidFill>
            <a:ln>
              <a:noFill/>
            </a:ln>
            <a:effectLst>
              <a:outerShdw blurRad="127000" dist="381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Rectangle: Top Corners Rounded 40">
              <a:extLst>
                <a:ext uri="{FF2B5EF4-FFF2-40B4-BE49-F238E27FC236}">
                  <a16:creationId xmlns:a16="http://schemas.microsoft.com/office/drawing/2014/main" id="{5E571C9E-A036-42F5-9B23-AA9CA2DF7FB9}"/>
                </a:ext>
              </a:extLst>
            </p:cNvPr>
            <p:cNvSpPr/>
            <p:nvPr/>
          </p:nvSpPr>
          <p:spPr>
            <a:xfrm rot="10860000">
              <a:off x="8880163" y="316596"/>
              <a:ext cx="635833" cy="3824155"/>
            </a:xfrm>
            <a:prstGeom prst="round2SameRect">
              <a:avLst/>
            </a:prstGeom>
            <a:solidFill>
              <a:schemeClr val="accent6"/>
            </a:solidFill>
            <a:ln>
              <a:noFill/>
            </a:ln>
            <a:effectLst>
              <a:outerShdw blurRad="127000" dist="381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Top Corners Rounded 41">
              <a:extLst>
                <a:ext uri="{FF2B5EF4-FFF2-40B4-BE49-F238E27FC236}">
                  <a16:creationId xmlns:a16="http://schemas.microsoft.com/office/drawing/2014/main" id="{C547E5DD-A411-4A04-B2FA-A065DDAB9036}"/>
                </a:ext>
              </a:extLst>
            </p:cNvPr>
            <p:cNvSpPr/>
            <p:nvPr/>
          </p:nvSpPr>
          <p:spPr>
            <a:xfrm rot="10860000">
              <a:off x="10209657" y="592821"/>
              <a:ext cx="635833" cy="3824155"/>
            </a:xfrm>
            <a:prstGeom prst="round2SameRect">
              <a:avLst/>
            </a:prstGeom>
            <a:solidFill>
              <a:schemeClr val="accent6"/>
            </a:solidFill>
            <a:ln>
              <a:noFill/>
            </a:ln>
            <a:effectLst>
              <a:outerShdw blurRad="127000" dist="381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Top Corners Rounded 42">
              <a:extLst>
                <a:ext uri="{FF2B5EF4-FFF2-40B4-BE49-F238E27FC236}">
                  <a16:creationId xmlns:a16="http://schemas.microsoft.com/office/drawing/2014/main" id="{91CEF67B-A49D-4911-8DC5-0043FC5510B9}"/>
                </a:ext>
              </a:extLst>
            </p:cNvPr>
            <p:cNvSpPr/>
            <p:nvPr/>
          </p:nvSpPr>
          <p:spPr>
            <a:xfrm rot="10740000">
              <a:off x="10881661" y="307071"/>
              <a:ext cx="635833" cy="3824155"/>
            </a:xfrm>
            <a:prstGeom prst="round2SameRect">
              <a:avLst/>
            </a:prstGeom>
            <a:solidFill>
              <a:schemeClr val="accent6"/>
            </a:solidFill>
            <a:ln>
              <a:noFill/>
            </a:ln>
            <a:effectLst>
              <a:outerShdw blurRad="127000" dist="381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Rectangle: Top Corners Rounded 43">
              <a:extLst>
                <a:ext uri="{FF2B5EF4-FFF2-40B4-BE49-F238E27FC236}">
                  <a16:creationId xmlns:a16="http://schemas.microsoft.com/office/drawing/2014/main" id="{34D241E8-1CF8-49B7-A09B-F3F19DE2AB8D}"/>
                </a:ext>
              </a:extLst>
            </p:cNvPr>
            <p:cNvSpPr/>
            <p:nvPr/>
          </p:nvSpPr>
          <p:spPr>
            <a:xfrm rot="10680000">
              <a:off x="335019" y="2107278"/>
              <a:ext cx="424498" cy="2562225"/>
            </a:xfrm>
            <a:prstGeom prst="round2SameRect">
              <a:avLst/>
            </a:prstGeom>
            <a:solidFill>
              <a:schemeClr val="tx1"/>
            </a:solidFill>
            <a:ln>
              <a:noFill/>
            </a:ln>
            <a:effectLst>
              <a:outerShdw blurRad="127000" dist="381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Rectangle: Top Corners Rounded 44">
              <a:extLst>
                <a:ext uri="{FF2B5EF4-FFF2-40B4-BE49-F238E27FC236}">
                  <a16:creationId xmlns:a16="http://schemas.microsoft.com/office/drawing/2014/main" id="{30005D98-31F4-4530-A264-1441732FC4FA}"/>
                </a:ext>
              </a:extLst>
            </p:cNvPr>
            <p:cNvSpPr/>
            <p:nvPr/>
          </p:nvSpPr>
          <p:spPr>
            <a:xfrm rot="10920000">
              <a:off x="1051270" y="1672956"/>
              <a:ext cx="424498" cy="2562225"/>
            </a:xfrm>
            <a:prstGeom prst="round2SameRect">
              <a:avLst/>
            </a:prstGeom>
            <a:solidFill>
              <a:schemeClr val="tx1"/>
            </a:solidFill>
            <a:ln>
              <a:noFill/>
            </a:ln>
            <a:effectLst>
              <a:outerShdw blurRad="127000" dist="381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Rectangle: Top Corners Rounded 45">
              <a:extLst>
                <a:ext uri="{FF2B5EF4-FFF2-40B4-BE49-F238E27FC236}">
                  <a16:creationId xmlns:a16="http://schemas.microsoft.com/office/drawing/2014/main" id="{39CAB9BC-8716-426C-9143-E72C3F9C91C9}"/>
                </a:ext>
              </a:extLst>
            </p:cNvPr>
            <p:cNvSpPr/>
            <p:nvPr/>
          </p:nvSpPr>
          <p:spPr>
            <a:xfrm rot="10560000">
              <a:off x="1680437" y="920481"/>
              <a:ext cx="424498" cy="2562225"/>
            </a:xfrm>
            <a:prstGeom prst="round2SameRect">
              <a:avLst/>
            </a:prstGeom>
            <a:solidFill>
              <a:schemeClr val="tx1"/>
            </a:solidFill>
            <a:ln>
              <a:noFill/>
            </a:ln>
            <a:effectLst>
              <a:outerShdw blurRad="127000" dist="381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Rectangle: Top Corners Rounded 46">
              <a:extLst>
                <a:ext uri="{FF2B5EF4-FFF2-40B4-BE49-F238E27FC236}">
                  <a16:creationId xmlns:a16="http://schemas.microsoft.com/office/drawing/2014/main" id="{86B7B827-D7C6-4D03-BD6D-0C26663193C9}"/>
                </a:ext>
              </a:extLst>
            </p:cNvPr>
            <p:cNvSpPr/>
            <p:nvPr/>
          </p:nvSpPr>
          <p:spPr>
            <a:xfrm rot="10680000">
              <a:off x="3054883" y="449928"/>
              <a:ext cx="424498" cy="2562225"/>
            </a:xfrm>
            <a:prstGeom prst="round2SameRect">
              <a:avLst/>
            </a:prstGeom>
            <a:solidFill>
              <a:schemeClr val="tx1"/>
            </a:solidFill>
            <a:ln>
              <a:noFill/>
            </a:ln>
            <a:effectLst>
              <a:outerShdw blurRad="127000" dist="381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Rectangle: Top Corners Rounded 47">
              <a:extLst>
                <a:ext uri="{FF2B5EF4-FFF2-40B4-BE49-F238E27FC236}">
                  <a16:creationId xmlns:a16="http://schemas.microsoft.com/office/drawing/2014/main" id="{918D37B5-9E70-4E18-BEBD-5C13B7A0AF12}"/>
                </a:ext>
              </a:extLst>
            </p:cNvPr>
            <p:cNvSpPr/>
            <p:nvPr/>
          </p:nvSpPr>
          <p:spPr>
            <a:xfrm rot="10860000">
              <a:off x="3771134" y="192771"/>
              <a:ext cx="424498" cy="2562225"/>
            </a:xfrm>
            <a:prstGeom prst="round2SameRect">
              <a:avLst/>
            </a:prstGeom>
            <a:solidFill>
              <a:schemeClr val="tx1"/>
            </a:solidFill>
            <a:ln>
              <a:noFill/>
            </a:ln>
            <a:effectLst>
              <a:outerShdw blurRad="127000" dist="381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Rectangle: Top Corners Rounded 48">
              <a:extLst>
                <a:ext uri="{FF2B5EF4-FFF2-40B4-BE49-F238E27FC236}">
                  <a16:creationId xmlns:a16="http://schemas.microsoft.com/office/drawing/2014/main" id="{D214351C-EBCC-4634-AFB5-BD46D49E334F}"/>
                </a:ext>
              </a:extLst>
            </p:cNvPr>
            <p:cNvSpPr/>
            <p:nvPr/>
          </p:nvSpPr>
          <p:spPr>
            <a:xfrm rot="10740000">
              <a:off x="5102038" y="-16779"/>
              <a:ext cx="424498" cy="2562225"/>
            </a:xfrm>
            <a:prstGeom prst="round2SameRect">
              <a:avLst/>
            </a:prstGeom>
            <a:solidFill>
              <a:schemeClr val="tx1"/>
            </a:solidFill>
            <a:ln>
              <a:noFill/>
            </a:ln>
            <a:effectLst>
              <a:outerShdw blurRad="127000" dist="381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Rectangle: Top Corners Rounded 49">
              <a:extLst>
                <a:ext uri="{FF2B5EF4-FFF2-40B4-BE49-F238E27FC236}">
                  <a16:creationId xmlns:a16="http://schemas.microsoft.com/office/drawing/2014/main" id="{61AEFBFE-76BC-407D-9ACF-66FB2951EE30}"/>
                </a:ext>
              </a:extLst>
            </p:cNvPr>
            <p:cNvSpPr/>
            <p:nvPr/>
          </p:nvSpPr>
          <p:spPr>
            <a:xfrm rot="10800000">
              <a:off x="5818289" y="-32182"/>
              <a:ext cx="424498" cy="2368059"/>
            </a:xfrm>
            <a:prstGeom prst="round2SameRect">
              <a:avLst/>
            </a:prstGeom>
            <a:solidFill>
              <a:schemeClr val="tx1"/>
            </a:solidFill>
            <a:ln>
              <a:noFill/>
            </a:ln>
            <a:effectLst>
              <a:outerShdw blurRad="127000" dist="381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Rectangle: Top Corners Rounded 50">
              <a:extLst>
                <a:ext uri="{FF2B5EF4-FFF2-40B4-BE49-F238E27FC236}">
                  <a16:creationId xmlns:a16="http://schemas.microsoft.com/office/drawing/2014/main" id="{83687080-3D94-4AFD-82C6-7DFB3E505080}"/>
                </a:ext>
              </a:extLst>
            </p:cNvPr>
            <p:cNvSpPr/>
            <p:nvPr/>
          </p:nvSpPr>
          <p:spPr>
            <a:xfrm rot="10680000">
              <a:off x="6536013" y="-37165"/>
              <a:ext cx="424498" cy="2477791"/>
            </a:xfrm>
            <a:prstGeom prst="round2SameRect">
              <a:avLst/>
            </a:prstGeom>
            <a:solidFill>
              <a:schemeClr val="tx1"/>
            </a:solidFill>
            <a:ln>
              <a:noFill/>
            </a:ln>
            <a:effectLst>
              <a:outerShdw blurRad="127000" dist="381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Rectangle: Top Corners Rounded 51">
              <a:extLst>
                <a:ext uri="{FF2B5EF4-FFF2-40B4-BE49-F238E27FC236}">
                  <a16:creationId xmlns:a16="http://schemas.microsoft.com/office/drawing/2014/main" id="{1D712F9C-920B-4746-8A6B-6A14A11516FB}"/>
                </a:ext>
              </a:extLst>
            </p:cNvPr>
            <p:cNvSpPr/>
            <p:nvPr/>
          </p:nvSpPr>
          <p:spPr>
            <a:xfrm rot="10800000">
              <a:off x="7908986" y="59403"/>
              <a:ext cx="424498" cy="2562225"/>
            </a:xfrm>
            <a:prstGeom prst="round2SameRect">
              <a:avLst/>
            </a:prstGeom>
            <a:solidFill>
              <a:schemeClr val="tx1"/>
            </a:solidFill>
            <a:ln>
              <a:noFill/>
            </a:ln>
            <a:effectLst>
              <a:outerShdw blurRad="127000" dist="381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Rectangle: Top Corners Rounded 52">
              <a:extLst>
                <a:ext uri="{FF2B5EF4-FFF2-40B4-BE49-F238E27FC236}">
                  <a16:creationId xmlns:a16="http://schemas.microsoft.com/office/drawing/2014/main" id="{07C223CE-1F14-48D3-A55C-4C04261E6FC8}"/>
                </a:ext>
              </a:extLst>
            </p:cNvPr>
            <p:cNvSpPr/>
            <p:nvPr/>
          </p:nvSpPr>
          <p:spPr>
            <a:xfrm rot="10680000">
              <a:off x="8625237" y="259428"/>
              <a:ext cx="424498" cy="2562225"/>
            </a:xfrm>
            <a:prstGeom prst="round2SameRect">
              <a:avLst/>
            </a:prstGeom>
            <a:solidFill>
              <a:schemeClr val="tx1"/>
            </a:solidFill>
            <a:ln>
              <a:noFill/>
            </a:ln>
            <a:effectLst>
              <a:outerShdw blurRad="127000" dist="381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Rectangle: Top Corners Rounded 53">
              <a:extLst>
                <a:ext uri="{FF2B5EF4-FFF2-40B4-BE49-F238E27FC236}">
                  <a16:creationId xmlns:a16="http://schemas.microsoft.com/office/drawing/2014/main" id="{04055E21-6D9D-43AD-9384-1547D1A56A04}"/>
                </a:ext>
              </a:extLst>
            </p:cNvPr>
            <p:cNvSpPr/>
            <p:nvPr/>
          </p:nvSpPr>
          <p:spPr>
            <a:xfrm rot="10920000">
              <a:off x="10014197" y="430878"/>
              <a:ext cx="424498" cy="2562225"/>
            </a:xfrm>
            <a:prstGeom prst="round2SameRect">
              <a:avLst/>
            </a:prstGeom>
            <a:solidFill>
              <a:schemeClr val="tx1"/>
            </a:solidFill>
            <a:ln>
              <a:noFill/>
            </a:ln>
            <a:effectLst>
              <a:outerShdw blurRad="127000" dist="381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Rectangle: Top Corners Rounded 54">
              <a:extLst>
                <a:ext uri="{FF2B5EF4-FFF2-40B4-BE49-F238E27FC236}">
                  <a16:creationId xmlns:a16="http://schemas.microsoft.com/office/drawing/2014/main" id="{7AF32397-AA61-424C-9CB7-CDF68E656100}"/>
                </a:ext>
              </a:extLst>
            </p:cNvPr>
            <p:cNvSpPr/>
            <p:nvPr/>
          </p:nvSpPr>
          <p:spPr>
            <a:xfrm rot="10740000">
              <a:off x="10628850" y="526128"/>
              <a:ext cx="424498" cy="2562225"/>
            </a:xfrm>
            <a:prstGeom prst="round2SameRect">
              <a:avLst/>
            </a:prstGeom>
            <a:solidFill>
              <a:schemeClr val="tx1"/>
            </a:solidFill>
            <a:ln>
              <a:noFill/>
            </a:ln>
            <a:effectLst>
              <a:outerShdw blurRad="127000" dist="381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Rectangle: Top Corners Rounded 55">
              <a:extLst>
                <a:ext uri="{FF2B5EF4-FFF2-40B4-BE49-F238E27FC236}">
                  <a16:creationId xmlns:a16="http://schemas.microsoft.com/office/drawing/2014/main" id="{D300D6C9-B293-44A6-B8FA-053CBC1E7632}"/>
                </a:ext>
              </a:extLst>
            </p:cNvPr>
            <p:cNvSpPr/>
            <p:nvPr/>
          </p:nvSpPr>
          <p:spPr>
            <a:xfrm rot="10800000">
              <a:off x="11345101" y="202278"/>
              <a:ext cx="424498" cy="2562225"/>
            </a:xfrm>
            <a:prstGeom prst="round2SameRect">
              <a:avLst/>
            </a:prstGeom>
            <a:solidFill>
              <a:schemeClr val="tx1"/>
            </a:solidFill>
            <a:ln>
              <a:noFill/>
            </a:ln>
            <a:effectLst>
              <a:outerShdw blurRad="127000" dist="381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Text Placeholder 1"/>
          <p:cNvSpPr>
            <a:spLocks noGrp="1"/>
          </p:cNvSpPr>
          <p:nvPr>
            <p:ph type="body" sz="quarter" idx="4294967295"/>
          </p:nvPr>
        </p:nvSpPr>
        <p:spPr>
          <a:xfrm>
            <a:off x="3497945" y="354863"/>
            <a:ext cx="4238551" cy="723900"/>
          </a:xfrm>
        </p:spPr>
        <p:txBody>
          <a:bodyPr>
            <a:noAutofit/>
          </a:bodyPr>
          <a:lstStyle/>
          <a:p>
            <a:r>
              <a:rPr lang="el-GR" sz="3600" b="1" dirty="0">
                <a:solidFill>
                  <a:schemeClr val="bg1"/>
                </a:solidFill>
              </a:rPr>
              <a:t>ΜΟΥΣΙΚΟ ΣΧΟΛΕΙΟ</a:t>
            </a:r>
            <a:r>
              <a:rPr lang="en-US" sz="3600" b="1" dirty="0">
                <a:solidFill>
                  <a:schemeClr val="bg1"/>
                </a:solidFill>
              </a:rPr>
              <a:t> </a:t>
            </a:r>
          </a:p>
        </p:txBody>
      </p:sp>
      <p:pic>
        <p:nvPicPr>
          <p:cNvPr id="21" name="Graphic 20">
            <a:extLst>
              <a:ext uri="{FF2B5EF4-FFF2-40B4-BE49-F238E27FC236}">
                <a16:creationId xmlns:a16="http://schemas.microsoft.com/office/drawing/2014/main" id="{5EED80E6-CE4C-4382-BA92-5A5C1D98BF1F}"/>
              </a:ext>
            </a:extLst>
          </p:cNvPr>
          <p:cNvPicPr>
            <a:picLocks noChangeAspect="1"/>
          </p:cNvPicPr>
          <p:nvPr/>
        </p:nvPicPr>
        <p:blipFill>
          <a:blip>
            <a:extLst>
              <a:ext uri="{96DAC541-7B7A-43D3-8B79-37D633B846F1}">
                <asvg:svgBlip xmlns="" xmlns:asvg="http://schemas.microsoft.com/office/drawing/2016/SVG/main" r:embed="rId3"/>
              </a:ext>
            </a:extLst>
          </a:blip>
          <a:stretch>
            <a:fillRect/>
          </a:stretch>
        </p:blipFill>
        <p:spPr>
          <a:xfrm>
            <a:off x="11232139" y="5109427"/>
            <a:ext cx="608109" cy="1634051"/>
          </a:xfrm>
          <a:prstGeom prst="rect">
            <a:avLst/>
          </a:prstGeom>
        </p:spPr>
      </p:pic>
      <p:sp>
        <p:nvSpPr>
          <p:cNvPr id="3" name="Content Placeholder 2">
            <a:extLst>
              <a:ext uri="{FF2B5EF4-FFF2-40B4-BE49-F238E27FC236}">
                <a16:creationId xmlns:a16="http://schemas.microsoft.com/office/drawing/2014/main" id="{87978E00-32BB-F8BD-4D38-E8C7C8703463}"/>
              </a:ext>
            </a:extLst>
          </p:cNvPr>
          <p:cNvSpPr txBox="1">
            <a:spLocks/>
          </p:cNvSpPr>
          <p:nvPr/>
        </p:nvSpPr>
        <p:spPr>
          <a:xfrm>
            <a:off x="982208" y="1302451"/>
            <a:ext cx="10249931" cy="117547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90000"/>
              </a:lnSpc>
              <a:spcBef>
                <a:spcPts val="1000"/>
              </a:spcBef>
              <a:spcAft>
                <a:spcPts val="0"/>
              </a:spcAft>
              <a:buClr>
                <a:srgbClr val="ED7D31">
                  <a:lumMod val="75000"/>
                </a:srgbClr>
              </a:buClr>
              <a:buSzTx/>
              <a:buNone/>
              <a:tabLst/>
              <a:defRPr/>
            </a:pPr>
            <a:r>
              <a:rPr kumimoji="0" lang="el-GR" sz="2400" b="0" i="0" u="none" strike="noStrike" kern="1200" cap="none" spc="0" normalizeH="0" baseline="0" noProof="0" dirty="0">
                <a:ln>
                  <a:noFill/>
                </a:ln>
                <a:solidFill>
                  <a:prstClr val="black"/>
                </a:solidFill>
                <a:effectLst/>
                <a:uLnTx/>
                <a:uFillTx/>
                <a:latin typeface="Calibri" panose="020F0502020204030204"/>
                <a:ea typeface="Arial Unicode MS" panose="020B0604020202020204" pitchFamily="34" charset="-128"/>
                <a:cs typeface="Times New Roman" panose="02020603050405020304" pitchFamily="18" charset="0"/>
              </a:rPr>
              <a:t>Οι μαθητές παρακολουθούν το πρόγραμμα των πρωινών μαθημάτων, με ενισχυμένο το μάθημα της Μουσικής σε όλες τις τάξεις και το υπόλοιπο ειδικό πρόγραμμα του Μουσικού Σχολείου σε απογευματινό χρόνο.</a:t>
            </a:r>
          </a:p>
          <a:p>
            <a:pPr marL="0" marR="0" lvl="0" indent="0" algn="just" defTabSz="914400" rtl="0" eaLnBrk="1" fontAlgn="auto" latinLnBrk="0" hangingPunct="1">
              <a:lnSpc>
                <a:spcPct val="90000"/>
              </a:lnSpc>
              <a:spcBef>
                <a:spcPts val="1000"/>
              </a:spcBef>
              <a:spcAft>
                <a:spcPts val="0"/>
              </a:spcAft>
              <a:buClr>
                <a:srgbClr val="ED7D31">
                  <a:lumMod val="75000"/>
                </a:srgbClr>
              </a:buClr>
              <a:buSzTx/>
              <a:buFont typeface="Arial" panose="020B0604020202020204" pitchFamily="34" charset="0"/>
              <a:buNone/>
              <a:tabLst/>
              <a:defRPr/>
            </a:pPr>
            <a:endParaRPr kumimoji="0" lang="el-GR" sz="2400" b="0" i="0" u="sng" strike="noStrike" kern="1200" cap="none" spc="0" normalizeH="0" baseline="0" noProof="0" dirty="0">
              <a:ln>
                <a:noFill/>
              </a:ln>
              <a:solidFill>
                <a:prstClr val="black"/>
              </a:solidFill>
              <a:effectLst/>
              <a:uLnTx/>
              <a:uFillTx/>
              <a:latin typeface="Calibri" panose="020F0502020204030204"/>
              <a:ea typeface="Arial Unicode MS" panose="020B0604020202020204" pitchFamily="34" charset="-128"/>
              <a:cs typeface="Times New Roman" panose="02020603050405020304" pitchFamily="18" charset="0"/>
            </a:endParaRPr>
          </a:p>
          <a:p>
            <a:pPr marL="0" marR="0" lvl="0" indent="0" algn="l" defTabSz="914400" rtl="0" eaLnBrk="1" fontAlgn="auto" latinLnBrk="0" hangingPunct="1">
              <a:lnSpc>
                <a:spcPct val="90000"/>
              </a:lnSpc>
              <a:spcBef>
                <a:spcPts val="1000"/>
              </a:spcBef>
              <a:spcAft>
                <a:spcPts val="0"/>
              </a:spcAft>
              <a:buClrTx/>
              <a:buSzTx/>
              <a:buNone/>
              <a:tabLst/>
              <a:defRPr/>
            </a:pPr>
            <a:endParaRPr kumimoji="0" lang="en-CY"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Footer Placeholder 3">
            <a:extLst>
              <a:ext uri="{FF2B5EF4-FFF2-40B4-BE49-F238E27FC236}">
                <a16:creationId xmlns:a16="http://schemas.microsoft.com/office/drawing/2014/main" id="{14F2D62B-A118-0526-CA57-0EFA20CA5C0F}"/>
              </a:ext>
            </a:extLst>
          </p:cNvPr>
          <p:cNvSpPr txBox="1">
            <a:spLocks/>
          </p:cNvSpPr>
          <p:nvPr/>
        </p:nvSpPr>
        <p:spPr>
          <a:xfrm>
            <a:off x="3353458" y="6381780"/>
            <a:ext cx="48260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D47B6265-5FD8-74C2-A72A-303B626F5F55}"/>
              </a:ext>
            </a:extLst>
          </p:cNvPr>
          <p:cNvSpPr txBox="1"/>
          <p:nvPr/>
        </p:nvSpPr>
        <p:spPr>
          <a:xfrm>
            <a:off x="63251" y="5392611"/>
            <a:ext cx="7460803" cy="1200329"/>
          </a:xfrm>
          <a:prstGeom prst="rect">
            <a:avLst/>
          </a:prstGeom>
          <a:noFill/>
        </p:spPr>
        <p:txBody>
          <a:bodyPr wrap="square">
            <a:spAutoFit/>
          </a:bodyPr>
          <a:lstStyle/>
          <a:p>
            <a:r>
              <a:rPr lang="el-GR" b="1" dirty="0"/>
              <a:t>Π</a:t>
            </a:r>
            <a:r>
              <a:rPr lang="en-US" b="1" dirty="0" err="1"/>
              <a:t>ερισσότερες</a:t>
            </a:r>
            <a:r>
              <a:rPr lang="en-US" b="1" dirty="0"/>
              <a:t> πληροφορίες: </a:t>
            </a:r>
            <a:endParaRPr lang="el-GR" b="1" dirty="0"/>
          </a:p>
          <a:p>
            <a:r>
              <a:rPr lang="en-US" dirty="0"/>
              <a:t>Χα</a:t>
            </a:r>
            <a:r>
              <a:rPr lang="en-US" dirty="0" err="1"/>
              <a:t>ρά</a:t>
            </a:r>
            <a:r>
              <a:rPr lang="en-US" dirty="0"/>
              <a:t> Αναστασίου, Επιθεωρήτρια Μέσης Εκπαίδευσης Μουσικής, ΥΠΑΝ </a:t>
            </a:r>
            <a:endParaRPr lang="el-GR" dirty="0"/>
          </a:p>
          <a:p>
            <a:r>
              <a:rPr lang="en-US" b="1" dirty="0" err="1"/>
              <a:t>Τηλ</a:t>
            </a:r>
            <a:r>
              <a:rPr lang="en-US" b="1" dirty="0"/>
              <a:t>.: 22800626 </a:t>
            </a:r>
            <a:endParaRPr lang="el-GR" b="1" dirty="0"/>
          </a:p>
          <a:p>
            <a:r>
              <a:rPr lang="en-US" b="1" dirty="0" err="1"/>
              <a:t>Ηλεκτρονική</a:t>
            </a:r>
            <a:r>
              <a:rPr lang="en-US" b="1" dirty="0"/>
              <a:t> Διεύθυνση: </a:t>
            </a:r>
            <a:r>
              <a:rPr lang="en-US" dirty="0"/>
              <a:t>chanastasiou@schools.ac.cy</a:t>
            </a:r>
          </a:p>
        </p:txBody>
      </p:sp>
      <p:pic>
        <p:nvPicPr>
          <p:cNvPr id="15" name="Picture 14">
            <a:extLst>
              <a:ext uri="{FF2B5EF4-FFF2-40B4-BE49-F238E27FC236}">
                <a16:creationId xmlns:a16="http://schemas.microsoft.com/office/drawing/2014/main" id="{44692A87-9159-D907-098D-73E0F043E880}"/>
              </a:ext>
            </a:extLst>
          </p:cNvPr>
          <p:cNvPicPr>
            <a:picLocks noChangeAspect="1"/>
          </p:cNvPicPr>
          <p:nvPr/>
        </p:nvPicPr>
        <p:blipFill>
          <a:blip r:embed="rId4"/>
          <a:stretch>
            <a:fillRect/>
          </a:stretch>
        </p:blipFill>
        <p:spPr>
          <a:xfrm>
            <a:off x="1069834" y="2527991"/>
            <a:ext cx="10020876" cy="2615411"/>
          </a:xfrm>
          <a:prstGeom prst="rect">
            <a:avLst/>
          </a:prstGeom>
        </p:spPr>
      </p:pic>
      <p:sp>
        <p:nvSpPr>
          <p:cNvPr id="5" name="Footer Placeholder 4">
            <a:extLst>
              <a:ext uri="{FF2B5EF4-FFF2-40B4-BE49-F238E27FC236}">
                <a16:creationId xmlns:a16="http://schemas.microsoft.com/office/drawing/2014/main" id="{FF86A680-079C-FCF5-712D-CBD577C89FF4}"/>
              </a:ext>
            </a:extLst>
          </p:cNvPr>
          <p:cNvSpPr>
            <a:spLocks noGrp="1"/>
          </p:cNvSpPr>
          <p:nvPr>
            <p:ph type="ftr" sz="quarter" idx="11"/>
          </p:nvPr>
        </p:nvSpPr>
        <p:spPr/>
        <p:txBody>
          <a:bodyPr/>
          <a:lstStyle/>
          <a:p>
            <a:r>
              <a:rPr lang="el-GR"/>
              <a:t>Υπηρεσία Συμβουλευτικής &amp; Επαγγελματικής Αγωγής, Οκτώβριος 2026</a:t>
            </a:r>
            <a:endParaRPr lang="en-US" dirty="0"/>
          </a:p>
        </p:txBody>
      </p:sp>
    </p:spTree>
    <p:extLst>
      <p:ext uri="{BB962C8B-B14F-4D97-AF65-F5344CB8AC3E}">
        <p14:creationId xmlns:p14="http://schemas.microsoft.com/office/powerpoint/2010/main" val="217139185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5F0F38A-486C-6DA2-A3A0-55D4FAFB593B}"/>
              </a:ext>
            </a:extLst>
          </p:cNvPr>
          <p:cNvPicPr>
            <a:picLocks noChangeAspect="1"/>
          </p:cNvPicPr>
          <p:nvPr/>
        </p:nvPicPr>
        <p:blipFill>
          <a:blip r:embed="rId2"/>
          <a:stretch>
            <a:fillRect/>
          </a:stretch>
        </p:blipFill>
        <p:spPr>
          <a:xfrm>
            <a:off x="0" y="0"/>
            <a:ext cx="925010" cy="1304264"/>
          </a:xfrm>
          <a:prstGeom prst="rect">
            <a:avLst/>
          </a:prstGeom>
        </p:spPr>
      </p:pic>
      <p:sp>
        <p:nvSpPr>
          <p:cNvPr id="3" name="Title 2"/>
          <p:cNvSpPr>
            <a:spLocks noGrp="1"/>
          </p:cNvSpPr>
          <p:nvPr>
            <p:ph type="title" idx="4294967295"/>
          </p:nvPr>
        </p:nvSpPr>
        <p:spPr>
          <a:xfrm>
            <a:off x="2997200" y="88900"/>
            <a:ext cx="5689600" cy="933450"/>
          </a:xfrm>
        </p:spPr>
        <p:txBody>
          <a:bodyPr/>
          <a:lstStyle/>
          <a:p>
            <a:r>
              <a:rPr lang="el-GR" dirty="0"/>
              <a:t>ΑΘΛΗΤΙΚΟ ΣΧΟΛΕΙΟ</a:t>
            </a:r>
            <a:endParaRPr lang="ko-KR" altLang="en-US" dirty="0"/>
          </a:p>
        </p:txBody>
      </p:sp>
      <p:sp>
        <p:nvSpPr>
          <p:cNvPr id="9" name="Content Placeholder 2">
            <a:extLst>
              <a:ext uri="{FF2B5EF4-FFF2-40B4-BE49-F238E27FC236}">
                <a16:creationId xmlns:a16="http://schemas.microsoft.com/office/drawing/2014/main" id="{C300AF45-BE3C-A8E5-0CFD-0941F66544B1}"/>
              </a:ext>
            </a:extLst>
          </p:cNvPr>
          <p:cNvSpPr>
            <a:spLocks noGrp="1"/>
          </p:cNvSpPr>
          <p:nvPr>
            <p:ph idx="4294967295"/>
          </p:nvPr>
        </p:nvSpPr>
        <p:spPr>
          <a:xfrm>
            <a:off x="933450" y="751730"/>
            <a:ext cx="7924799" cy="2094107"/>
          </a:xfrm>
        </p:spPr>
        <p:txBody>
          <a:bodyPr>
            <a:normAutofit fontScale="55000" lnSpcReduction="20000"/>
          </a:bodyPr>
          <a:lstStyle/>
          <a:p>
            <a:pPr algn="just">
              <a:lnSpc>
                <a:spcPct val="120000"/>
              </a:lnSpc>
              <a:buClr>
                <a:schemeClr val="accent2">
                  <a:lumMod val="75000"/>
                </a:schemeClr>
              </a:buClr>
            </a:pPr>
            <a:endParaRPr lang="el-GR" sz="2600" dirty="0">
              <a:ea typeface="Arial Unicode MS" panose="020B0604020202020204" pitchFamily="34" charset="-128"/>
              <a:cs typeface="Arial" panose="020B0604020202020204" pitchFamily="34" charset="0"/>
            </a:endParaRPr>
          </a:p>
          <a:p>
            <a:pPr algn="just">
              <a:lnSpc>
                <a:spcPct val="120000"/>
              </a:lnSpc>
              <a:buClr>
                <a:schemeClr val="accent2">
                  <a:lumMod val="75000"/>
                </a:schemeClr>
              </a:buClr>
            </a:pPr>
            <a:r>
              <a:rPr lang="el-GR" sz="3600" dirty="0">
                <a:ea typeface="Arial Unicode MS" panose="020B0604020202020204" pitchFamily="34" charset="-128"/>
                <a:cs typeface="Arial" panose="020B0604020202020204" pitchFamily="34" charset="0"/>
              </a:rPr>
              <a:t>Τα Αθλητικά Σχολεία έχουν ως αποστολή την ενίσχυση της </a:t>
            </a:r>
          </a:p>
          <a:p>
            <a:pPr marL="0" indent="0" algn="just">
              <a:lnSpc>
                <a:spcPct val="120000"/>
              </a:lnSpc>
              <a:buClr>
                <a:schemeClr val="accent2">
                  <a:lumMod val="75000"/>
                </a:schemeClr>
              </a:buClr>
              <a:buNone/>
            </a:pPr>
            <a:r>
              <a:rPr lang="el-GR" sz="3600" dirty="0">
                <a:ea typeface="Arial Unicode MS" panose="020B0604020202020204" pitchFamily="34" charset="-128"/>
                <a:cs typeface="Arial" panose="020B0604020202020204" pitchFamily="34" charset="0"/>
              </a:rPr>
              <a:t>αγωνιστικής δραστηριότητας των μαθητών</a:t>
            </a:r>
            <a:r>
              <a:rPr lang="en-US" sz="3600" dirty="0">
                <a:ea typeface="Arial Unicode MS" panose="020B0604020202020204" pitchFamily="34" charset="-128"/>
                <a:cs typeface="Arial" panose="020B0604020202020204" pitchFamily="34" charset="0"/>
              </a:rPr>
              <a:t> </a:t>
            </a:r>
            <a:r>
              <a:rPr lang="el-GR" sz="3600" dirty="0">
                <a:ea typeface="Arial Unicode MS" panose="020B0604020202020204" pitchFamily="34" charset="-128"/>
                <a:cs typeface="Arial" panose="020B0604020202020204" pitchFamily="34" charset="0"/>
              </a:rPr>
              <a:t>- αθλητών, την ακαδημαϊκή </a:t>
            </a:r>
          </a:p>
          <a:p>
            <a:pPr marL="0" indent="0" algn="just">
              <a:lnSpc>
                <a:spcPct val="120000"/>
              </a:lnSpc>
              <a:buClr>
                <a:schemeClr val="accent2">
                  <a:lumMod val="75000"/>
                </a:schemeClr>
              </a:buClr>
              <a:buNone/>
            </a:pPr>
            <a:r>
              <a:rPr lang="el-GR" sz="3600" dirty="0">
                <a:ea typeface="Arial Unicode MS" panose="020B0604020202020204" pitchFamily="34" charset="-128"/>
                <a:cs typeface="Arial" panose="020B0604020202020204" pitchFamily="34" charset="0"/>
              </a:rPr>
              <a:t>τους στήριξη, καθώς και την υιοθέτηση ορθής αθλητικής συμπεριφοράς </a:t>
            </a:r>
          </a:p>
          <a:p>
            <a:pPr marL="0" indent="0" algn="just">
              <a:lnSpc>
                <a:spcPct val="120000"/>
              </a:lnSpc>
              <a:buClr>
                <a:schemeClr val="accent2">
                  <a:lumMod val="75000"/>
                </a:schemeClr>
              </a:buClr>
              <a:buNone/>
            </a:pPr>
            <a:r>
              <a:rPr lang="el-GR" sz="3600" dirty="0">
                <a:ea typeface="Arial Unicode MS" panose="020B0604020202020204" pitchFamily="34" charset="-128"/>
                <a:cs typeface="Arial" panose="020B0604020202020204" pitchFamily="34" charset="0"/>
              </a:rPr>
              <a:t>(«Ευ Αγωνίζεσθαι»). </a:t>
            </a:r>
          </a:p>
          <a:p>
            <a:pPr algn="just">
              <a:lnSpc>
                <a:spcPct val="120000"/>
              </a:lnSpc>
              <a:buClr>
                <a:schemeClr val="accent2">
                  <a:lumMod val="75000"/>
                </a:schemeClr>
              </a:buClr>
            </a:pPr>
            <a:endParaRPr lang="el-GR" sz="2800" dirty="0">
              <a:ea typeface="Arial Unicode MS" panose="020B0604020202020204" pitchFamily="34" charset="-128"/>
              <a:cs typeface="Arial" panose="020B0604020202020204" pitchFamily="34" charset="0"/>
            </a:endParaRPr>
          </a:p>
          <a:p>
            <a:pPr marL="0" indent="0" algn="just">
              <a:lnSpc>
                <a:spcPct val="120000"/>
              </a:lnSpc>
              <a:buClr>
                <a:schemeClr val="accent2">
                  <a:lumMod val="75000"/>
                </a:schemeClr>
              </a:buClr>
              <a:buNone/>
            </a:pPr>
            <a:endParaRPr lang="el-GR" sz="2800" u="sng" dirty="0">
              <a:ea typeface="Arial Unicode MS" panose="020B0604020202020204" pitchFamily="34" charset="-128"/>
              <a:cs typeface="Arial" panose="020B0604020202020204" pitchFamily="34" charset="0"/>
            </a:endParaRPr>
          </a:p>
          <a:p>
            <a:pPr marL="0" indent="0" algn="just">
              <a:lnSpc>
                <a:spcPct val="120000"/>
              </a:lnSpc>
              <a:buClr>
                <a:schemeClr val="accent2">
                  <a:lumMod val="75000"/>
                </a:schemeClr>
              </a:buClr>
              <a:buNone/>
            </a:pPr>
            <a:endParaRPr lang="el-GR" sz="2800" u="sng" dirty="0">
              <a:ea typeface="Arial Unicode MS" panose="020B0604020202020204" pitchFamily="34" charset="-128"/>
              <a:cs typeface="Arial" panose="020B0604020202020204" pitchFamily="34" charset="0"/>
            </a:endParaRPr>
          </a:p>
          <a:p>
            <a:pPr marL="0" indent="0" algn="just">
              <a:lnSpc>
                <a:spcPct val="120000"/>
              </a:lnSpc>
              <a:buClr>
                <a:schemeClr val="accent2">
                  <a:lumMod val="75000"/>
                </a:schemeClr>
              </a:buClr>
              <a:buNone/>
            </a:pPr>
            <a:endParaRPr lang="el-GR" sz="2800" u="sng" dirty="0">
              <a:ea typeface="Arial Unicode MS" panose="020B0604020202020204" pitchFamily="34" charset="-128"/>
              <a:cs typeface="Arial" panose="020B0604020202020204" pitchFamily="34" charset="0"/>
            </a:endParaRPr>
          </a:p>
          <a:p>
            <a:endParaRPr lang="el-GR" dirty="0"/>
          </a:p>
          <a:p>
            <a:endParaRPr lang="el-GR" dirty="0"/>
          </a:p>
          <a:p>
            <a:endParaRPr lang="el-GR" dirty="0"/>
          </a:p>
          <a:p>
            <a:endParaRPr lang="el-GR" dirty="0"/>
          </a:p>
        </p:txBody>
      </p:sp>
      <p:sp>
        <p:nvSpPr>
          <p:cNvPr id="10" name="Footer Placeholder 3">
            <a:extLst>
              <a:ext uri="{FF2B5EF4-FFF2-40B4-BE49-F238E27FC236}">
                <a16:creationId xmlns:a16="http://schemas.microsoft.com/office/drawing/2014/main" id="{99BB764C-DBCE-6123-7044-5FCE595C6266}"/>
              </a:ext>
            </a:extLst>
          </p:cNvPr>
          <p:cNvSpPr txBox="1">
            <a:spLocks/>
          </p:cNvSpPr>
          <p:nvPr/>
        </p:nvSpPr>
        <p:spPr>
          <a:xfrm>
            <a:off x="4038599" y="6356350"/>
            <a:ext cx="5689601"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1F3AB0D1-F0C8-B71D-0F8F-A7EEA2AF0124}"/>
              </a:ext>
            </a:extLst>
          </p:cNvPr>
          <p:cNvPicPr>
            <a:picLocks noChangeAspect="1"/>
          </p:cNvPicPr>
          <p:nvPr/>
        </p:nvPicPr>
        <p:blipFill>
          <a:blip r:embed="rId3"/>
          <a:stretch>
            <a:fillRect/>
          </a:stretch>
        </p:blipFill>
        <p:spPr>
          <a:xfrm>
            <a:off x="0" y="2761861"/>
            <a:ext cx="7924799" cy="4096139"/>
          </a:xfrm>
          <a:prstGeom prst="rect">
            <a:avLst/>
          </a:prstGeom>
        </p:spPr>
      </p:pic>
      <p:sp>
        <p:nvSpPr>
          <p:cNvPr id="13" name="TextBox 12">
            <a:extLst>
              <a:ext uri="{FF2B5EF4-FFF2-40B4-BE49-F238E27FC236}">
                <a16:creationId xmlns:a16="http://schemas.microsoft.com/office/drawing/2014/main" id="{46C86432-C39E-652C-06D5-AA6455C36974}"/>
              </a:ext>
            </a:extLst>
          </p:cNvPr>
          <p:cNvSpPr txBox="1"/>
          <p:nvPr/>
        </p:nvSpPr>
        <p:spPr>
          <a:xfrm>
            <a:off x="8686801" y="3806347"/>
            <a:ext cx="3505199" cy="3046988"/>
          </a:xfrm>
          <a:prstGeom prst="rect">
            <a:avLst/>
          </a:prstGeom>
          <a:noFill/>
        </p:spPr>
        <p:txBody>
          <a:bodyPr wrap="square" rtlCol="0">
            <a:spAutoFit/>
          </a:bodyPr>
          <a:lstStyle/>
          <a:p>
            <a:r>
              <a:rPr lang="el-GR" sz="1600" b="1" dirty="0"/>
              <a:t>Π</a:t>
            </a:r>
            <a:r>
              <a:rPr lang="en-US" sz="1600" b="1" dirty="0" err="1"/>
              <a:t>ερισσότερες</a:t>
            </a:r>
            <a:r>
              <a:rPr lang="en-US" sz="1600" b="1" dirty="0"/>
              <a:t> πληροφορίες: </a:t>
            </a:r>
            <a:endParaRPr lang="el-GR" sz="1600" b="1" dirty="0"/>
          </a:p>
          <a:p>
            <a:r>
              <a:rPr lang="en-US" sz="1600" dirty="0" err="1"/>
              <a:t>Θεότη</a:t>
            </a:r>
            <a:r>
              <a:rPr lang="en-US" sz="1600" dirty="0"/>
              <a:t> Ππούρου, Επιθεωρήτρια Φυσικής Αγωγής, ΥΠΑΝ, τηλέφωνο: 22800826 </a:t>
            </a:r>
            <a:endParaRPr lang="el-GR" sz="1600" dirty="0"/>
          </a:p>
          <a:p>
            <a:endParaRPr lang="el-GR" sz="1600" dirty="0"/>
          </a:p>
          <a:p>
            <a:r>
              <a:rPr lang="en-US" sz="1600" dirty="0" err="1"/>
              <a:t>Κώστ</a:t>
            </a:r>
            <a:r>
              <a:rPr lang="en-US" sz="1600" dirty="0"/>
              <a:t>ας Χατζηνικολάου, Συντονιστής Αθλητικών Σχολείων ΥΠΑΝ, τηλέφωνο: 22800765 </a:t>
            </a:r>
            <a:r>
              <a:rPr lang="el-GR" sz="1600" dirty="0"/>
              <a:t>                                                     </a:t>
            </a:r>
          </a:p>
          <a:p>
            <a:endParaRPr lang="el-GR" sz="1600" dirty="0"/>
          </a:p>
          <a:p>
            <a:r>
              <a:rPr lang="en-US" sz="1600" dirty="0" err="1"/>
              <a:t>Γιώργος</a:t>
            </a:r>
            <a:r>
              <a:rPr lang="en-US" sz="1600" dirty="0"/>
              <a:t> </a:t>
            </a:r>
            <a:r>
              <a:rPr lang="en-US" sz="1600" dirty="0" err="1"/>
              <a:t>Γεωργίου</a:t>
            </a:r>
            <a:r>
              <a:rPr lang="en-US" sz="1600" dirty="0"/>
              <a:t>, </a:t>
            </a:r>
            <a:r>
              <a:rPr lang="en-US" sz="1600" dirty="0" err="1"/>
              <a:t>Σύμ</a:t>
            </a:r>
            <a:r>
              <a:rPr lang="en-US" sz="1600" dirty="0"/>
              <a:t>βουλος Φυσικής Αγωγής ΥΠΑΝ, τηλέφωνο: 2280076</a:t>
            </a:r>
            <a:endParaRPr lang="en-CY" sz="1600" dirty="0"/>
          </a:p>
        </p:txBody>
      </p:sp>
      <p:sp>
        <p:nvSpPr>
          <p:cNvPr id="2" name="Footer Placeholder 1">
            <a:extLst>
              <a:ext uri="{FF2B5EF4-FFF2-40B4-BE49-F238E27FC236}">
                <a16:creationId xmlns:a16="http://schemas.microsoft.com/office/drawing/2014/main" id="{BE9F09D8-DCA8-5F7D-C427-7DA1C7CE65C0}"/>
              </a:ext>
            </a:extLst>
          </p:cNvPr>
          <p:cNvSpPr>
            <a:spLocks noGrp="1"/>
          </p:cNvSpPr>
          <p:nvPr>
            <p:ph type="ftr" sz="quarter" idx="11"/>
          </p:nvPr>
        </p:nvSpPr>
        <p:spPr/>
        <p:txBody>
          <a:bodyPr/>
          <a:lstStyle/>
          <a:p>
            <a:r>
              <a:rPr lang="el-GR"/>
              <a:t>Υπηρεσία Συμβουλευτικής &amp; Επαγγελματικής Αγωγής, Οκτώβριος 2026</a:t>
            </a:r>
            <a:endParaRPr lang="en-US" dirty="0"/>
          </a:p>
        </p:txBody>
      </p:sp>
      <p:pic>
        <p:nvPicPr>
          <p:cNvPr id="8" name="Picture 7" descr="Σύγχρονοι Ολυμπιακοί Αγώνες">
            <a:extLst>
              <a:ext uri="{FF2B5EF4-FFF2-40B4-BE49-F238E27FC236}">
                <a16:creationId xmlns:a16="http://schemas.microsoft.com/office/drawing/2014/main" id="{B561B191-3AD7-45E3-02AE-DB68447550C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583736" y="0"/>
            <a:ext cx="3608264" cy="1968144"/>
          </a:xfrm>
          <a:prstGeom prst="rect">
            <a:avLst/>
          </a:prstGeom>
        </p:spPr>
      </p:pic>
    </p:spTree>
    <p:extLst>
      <p:ext uri="{BB962C8B-B14F-4D97-AF65-F5344CB8AC3E}">
        <p14:creationId xmlns:p14="http://schemas.microsoft.com/office/powerpoint/2010/main" val="173764550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A09FEBA4-CA1D-B28D-6586-38EBDA9DB448}"/>
              </a:ext>
            </a:extLst>
          </p:cNvPr>
          <p:cNvSpPr>
            <a:spLocks noGrp="1"/>
          </p:cNvSpPr>
          <p:nvPr>
            <p:ph type="ftr" sz="quarter" idx="11"/>
          </p:nvPr>
        </p:nvSpPr>
        <p:spPr/>
        <p:txBody>
          <a:bodyPr>
            <a:normAutofit/>
          </a:bodyPr>
          <a:lstStyle/>
          <a:p>
            <a:pPr algn="l">
              <a:spcAft>
                <a:spcPts val="600"/>
              </a:spcAft>
            </a:pPr>
            <a:r>
              <a:rPr lang="el-GR" sz="1000">
                <a:solidFill>
                  <a:srgbClr val="FFFFFF"/>
                </a:solidFill>
              </a:rPr>
              <a:t>Υπηρεσία Συμβουλευτικής &amp; Επαγγελματικής Αγωγής, Οκτώβριος 2026</a:t>
            </a:r>
            <a:endParaRPr lang="en-US" sz="1000">
              <a:solidFill>
                <a:srgbClr val="FFFFFF"/>
              </a:solidFill>
            </a:endParaRPr>
          </a:p>
        </p:txBody>
      </p:sp>
      <p:sp>
        <p:nvSpPr>
          <p:cNvPr id="2" name="Title 1">
            <a:extLst>
              <a:ext uri="{FF2B5EF4-FFF2-40B4-BE49-F238E27FC236}">
                <a16:creationId xmlns:a16="http://schemas.microsoft.com/office/drawing/2014/main" id="{1A8EAB7C-5766-4485-88C1-DD945047F6F2}"/>
              </a:ext>
            </a:extLst>
          </p:cNvPr>
          <p:cNvSpPr>
            <a:spLocks noGrp="1"/>
          </p:cNvSpPr>
          <p:nvPr>
            <p:ph type="title" idx="4294967295"/>
          </p:nvPr>
        </p:nvSpPr>
        <p:spPr>
          <a:xfrm>
            <a:off x="1959624" y="388581"/>
            <a:ext cx="8089446" cy="1033463"/>
          </a:xfrm>
          <a:gradFill>
            <a:gsLst>
              <a:gs pos="0">
                <a:srgbClr val="A2A2A2"/>
              </a:gs>
              <a:gs pos="55000">
                <a:srgbClr val="FFC6C6"/>
              </a:gs>
              <a:gs pos="100000">
                <a:schemeClr val="accent1">
                  <a:lumMod val="45000"/>
                  <a:lumOff val="55000"/>
                </a:schemeClr>
              </a:gs>
              <a:gs pos="100000">
                <a:schemeClr val="accent1">
                  <a:lumMod val="30000"/>
                  <a:lumOff val="70000"/>
                </a:schemeClr>
              </a:gs>
            </a:gsLst>
            <a:lin ang="5400000" scaled="1"/>
          </a:gradFill>
        </p:spPr>
        <p:txBody>
          <a:bodyPr>
            <a:normAutofit/>
          </a:bodyPr>
          <a:lstStyle/>
          <a:p>
            <a:r>
              <a:rPr lang="el-GR" sz="3400" dirty="0">
                <a:latin typeface="+mn-lt"/>
              </a:rPr>
              <a:t>ΣΥΣΤΗΜΑ ΜΑΘΗΤΕΙΑΣ ΕΠΑΓΓΕΛΜΑΤΙΚΗΣ ΕΚΠΑΙΔΕΥΣΗΣ ΚΑΙ ΚΑΤΑΡΤΙΣΗΣ</a:t>
            </a:r>
            <a:endParaRPr lang="en-CY" sz="3400" dirty="0">
              <a:latin typeface="+mn-lt"/>
            </a:endParaRPr>
          </a:p>
        </p:txBody>
      </p:sp>
      <p:sp>
        <p:nvSpPr>
          <p:cNvPr id="3" name="Content Placeholder 2">
            <a:extLst>
              <a:ext uri="{FF2B5EF4-FFF2-40B4-BE49-F238E27FC236}">
                <a16:creationId xmlns:a16="http://schemas.microsoft.com/office/drawing/2014/main" id="{5D927D77-D874-3A42-4C33-EE5465DA194F}"/>
              </a:ext>
            </a:extLst>
          </p:cNvPr>
          <p:cNvSpPr>
            <a:spLocks noGrp="1"/>
          </p:cNvSpPr>
          <p:nvPr>
            <p:ph idx="4294967295"/>
          </p:nvPr>
        </p:nvSpPr>
        <p:spPr>
          <a:xfrm>
            <a:off x="836516" y="1627285"/>
            <a:ext cx="10674350" cy="4244975"/>
          </a:xfrm>
          <a:gradFill>
            <a:gsLst>
              <a:gs pos="70000">
                <a:srgbClr val="FFC6C6"/>
              </a:gs>
              <a:gs pos="91000">
                <a:schemeClr val="accent1">
                  <a:lumMod val="45000"/>
                  <a:lumOff val="55000"/>
                </a:schemeClr>
              </a:gs>
              <a:gs pos="98000">
                <a:schemeClr val="accent1">
                  <a:lumMod val="45000"/>
                  <a:lumOff val="55000"/>
                </a:schemeClr>
              </a:gs>
              <a:gs pos="100000">
                <a:schemeClr val="accent1">
                  <a:lumMod val="30000"/>
                  <a:lumOff val="70000"/>
                </a:schemeClr>
              </a:gs>
            </a:gsLst>
            <a:lin ang="5400000" scaled="1"/>
          </a:gradFill>
        </p:spPr>
        <p:txBody>
          <a:bodyPr anchor="ctr">
            <a:normAutofit/>
          </a:bodyPr>
          <a:lstStyle/>
          <a:p>
            <a:pPr>
              <a:buClr>
                <a:schemeClr val="accent2">
                  <a:lumMod val="75000"/>
                </a:schemeClr>
              </a:buClr>
            </a:pPr>
            <a:r>
              <a:rPr lang="el-GR" sz="1900" b="1" dirty="0">
                <a:ea typeface="Arial Unicode MS" panose="020B0604020202020204" pitchFamily="34" charset="-128"/>
                <a:cs typeface="Times New Roman" panose="02020603050405020304" pitchFamily="18" charset="0"/>
              </a:rPr>
              <a:t>Επιλέγεται από μαθητές που εγκαταλείπουν το επίσημο Εκπαιδευτικό Σύστημα. </a:t>
            </a:r>
            <a:endParaRPr lang="el-GR" sz="1900" b="1" dirty="0">
              <a:highlight>
                <a:srgbClr val="FFFF00"/>
              </a:highlight>
              <a:ea typeface="Arial Unicode MS" panose="020B0604020202020204" pitchFamily="34" charset="-128"/>
              <a:cs typeface="Times New Roman" panose="02020603050405020304" pitchFamily="18" charset="0"/>
            </a:endParaRPr>
          </a:p>
          <a:p>
            <a:pPr marL="0" indent="0">
              <a:buClr>
                <a:schemeClr val="accent2">
                  <a:lumMod val="75000"/>
                </a:schemeClr>
              </a:buClr>
              <a:buNone/>
            </a:pPr>
            <a:endParaRPr lang="el-GR" sz="1800" dirty="0">
              <a:ea typeface="Arial Unicode MS" panose="020B0604020202020204" pitchFamily="34" charset="-128"/>
              <a:cs typeface="Times New Roman" panose="02020603050405020304" pitchFamily="18" charset="0"/>
            </a:endParaRPr>
          </a:p>
          <a:p>
            <a:pPr marL="0" indent="0">
              <a:buClr>
                <a:schemeClr val="accent2">
                  <a:lumMod val="75000"/>
                </a:schemeClr>
              </a:buClr>
              <a:buNone/>
            </a:pPr>
            <a:r>
              <a:rPr lang="el-GR" sz="1800" dirty="0">
                <a:ea typeface="Arial Unicode MS" panose="020B0604020202020204" pitchFamily="34" charset="-128"/>
                <a:cs typeface="Times New Roman" panose="02020603050405020304" pitchFamily="18" charset="0"/>
              </a:rPr>
              <a:t> </a:t>
            </a:r>
            <a:r>
              <a:rPr lang="el-GR" sz="1800" u="sng" dirty="0">
                <a:effectLst>
                  <a:outerShdw blurRad="38100" dist="38100" dir="2700000" algn="tl">
                    <a:srgbClr val="000000">
                      <a:alpha val="43137"/>
                    </a:srgbClr>
                  </a:outerShdw>
                </a:effectLst>
                <a:ea typeface="Arial Unicode MS" panose="020B0604020202020204" pitchFamily="34" charset="-128"/>
                <a:cs typeface="Times New Roman" panose="02020603050405020304" pitchFamily="18" charset="0"/>
              </a:rPr>
              <a:t>Επίπεδα:</a:t>
            </a:r>
          </a:p>
          <a:p>
            <a:pPr>
              <a:buClr>
                <a:schemeClr val="accent2">
                  <a:lumMod val="75000"/>
                </a:schemeClr>
              </a:buClr>
            </a:pPr>
            <a:r>
              <a:rPr lang="el-GR" sz="1800" dirty="0">
                <a:ea typeface="Arial Unicode MS" panose="020B0604020202020204" pitchFamily="34" charset="-128"/>
                <a:cs typeface="Times New Roman" panose="02020603050405020304" pitchFamily="18" charset="0"/>
              </a:rPr>
              <a:t>Α. Προπαρασκευαστική Μαθητεία (Π.Μ.) – 1 χρόνος, 14-16 χρονών.</a:t>
            </a:r>
          </a:p>
          <a:p>
            <a:pPr>
              <a:buClr>
                <a:schemeClr val="accent2">
                  <a:lumMod val="75000"/>
                </a:schemeClr>
              </a:buClr>
            </a:pPr>
            <a:r>
              <a:rPr lang="el-GR" sz="1800" dirty="0">
                <a:ea typeface="Arial Unicode MS" panose="020B0604020202020204" pitchFamily="34" charset="-128"/>
                <a:cs typeface="Times New Roman" panose="02020603050405020304" pitchFamily="18" charset="0"/>
              </a:rPr>
              <a:t>Β. Κεντρικός Κορμός Μαθητείας – 3 χρόνια, 15-18 χρονών.  Οι μαθητευόμενοι εξασκούνται στη Βιομηχανία, όπου αμείβονται για την εργασία τους, για τρεις ημέρες την εβδομάδα και παρακολουθούν μαθήματα σε Τεχνική Σχολή για δύο ημέρες την εβδομάδα. Μπορούν να εισαχθούν όσοι τέλειωσαν το Γυμνάσιο ή ολοκλήρωσαν την Προπαρασκευαστική</a:t>
            </a:r>
            <a:r>
              <a:rPr lang="en-US" sz="1800" dirty="0">
                <a:ea typeface="Arial Unicode MS" panose="020B0604020202020204" pitchFamily="34" charset="-128"/>
                <a:cs typeface="Times New Roman" panose="02020603050405020304" pitchFamily="18" charset="0"/>
              </a:rPr>
              <a:t> </a:t>
            </a:r>
            <a:r>
              <a:rPr lang="el-GR" sz="1800" dirty="0">
                <a:ea typeface="Arial Unicode MS" panose="020B0604020202020204" pitchFamily="34" charset="-128"/>
                <a:cs typeface="Times New Roman" panose="02020603050405020304" pitchFamily="18" charset="0"/>
              </a:rPr>
              <a:t>Μαθητεία.</a:t>
            </a:r>
          </a:p>
          <a:p>
            <a:pPr>
              <a:buClr>
                <a:schemeClr val="accent2">
                  <a:lumMod val="75000"/>
                </a:schemeClr>
              </a:buClr>
            </a:pPr>
            <a:endParaRPr lang="en-CY" sz="1800" dirty="0"/>
          </a:p>
        </p:txBody>
      </p:sp>
      <p:pic>
        <p:nvPicPr>
          <p:cNvPr id="6" name="Picture 5">
            <a:extLst>
              <a:ext uri="{FF2B5EF4-FFF2-40B4-BE49-F238E27FC236}">
                <a16:creationId xmlns:a16="http://schemas.microsoft.com/office/drawing/2014/main" id="{7A5ABDF2-6C73-F304-D42B-41F1C1C4508D}"/>
              </a:ext>
            </a:extLst>
          </p:cNvPr>
          <p:cNvPicPr>
            <a:picLocks noChangeAspect="1"/>
          </p:cNvPicPr>
          <p:nvPr/>
        </p:nvPicPr>
        <p:blipFill>
          <a:blip r:embed="rId2"/>
          <a:stretch>
            <a:fillRect/>
          </a:stretch>
        </p:blipFill>
        <p:spPr>
          <a:xfrm>
            <a:off x="0" y="-1"/>
            <a:ext cx="1063690" cy="1499803"/>
          </a:xfrm>
          <a:prstGeom prst="rect">
            <a:avLst/>
          </a:prstGeom>
        </p:spPr>
      </p:pic>
      <p:pic>
        <p:nvPicPr>
          <p:cNvPr id="8" name="Picture 7">
            <a:extLst>
              <a:ext uri="{FF2B5EF4-FFF2-40B4-BE49-F238E27FC236}">
                <a16:creationId xmlns:a16="http://schemas.microsoft.com/office/drawing/2014/main" id="{8448F0C9-287D-07FC-C0E5-42FCEEB01516}"/>
              </a:ext>
            </a:extLst>
          </p:cNvPr>
          <p:cNvPicPr>
            <a:picLocks noChangeAspect="1"/>
          </p:cNvPicPr>
          <p:nvPr/>
        </p:nvPicPr>
        <p:blipFill>
          <a:blip r:embed="rId3"/>
          <a:stretch>
            <a:fillRect/>
          </a:stretch>
        </p:blipFill>
        <p:spPr>
          <a:xfrm>
            <a:off x="3273558" y="5402424"/>
            <a:ext cx="5489329" cy="1455576"/>
          </a:xfrm>
          <a:prstGeom prst="rect">
            <a:avLst/>
          </a:prstGeom>
        </p:spPr>
      </p:pic>
    </p:spTree>
    <p:extLst>
      <p:ext uri="{BB962C8B-B14F-4D97-AF65-F5344CB8AC3E}">
        <p14:creationId xmlns:p14="http://schemas.microsoft.com/office/powerpoint/2010/main" val="225164250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7E067DD-A8BC-BEF2-CE33-35B0D8B1FC82}"/>
              </a:ext>
            </a:extLst>
          </p:cNvPr>
          <p:cNvPicPr>
            <a:picLocks noChangeAspect="1"/>
          </p:cNvPicPr>
          <p:nvPr/>
        </p:nvPicPr>
        <p:blipFill>
          <a:blip r:embed="rId2"/>
          <a:stretch>
            <a:fillRect/>
          </a:stretch>
        </p:blipFill>
        <p:spPr>
          <a:xfrm>
            <a:off x="-1" y="-1"/>
            <a:ext cx="989045" cy="1394553"/>
          </a:xfrm>
          <a:prstGeom prst="rect">
            <a:avLst/>
          </a:prstGeom>
        </p:spPr>
      </p:pic>
      <p:sp>
        <p:nvSpPr>
          <p:cNvPr id="17" name="Title 1">
            <a:extLst>
              <a:ext uri="{FF2B5EF4-FFF2-40B4-BE49-F238E27FC236}">
                <a16:creationId xmlns:a16="http://schemas.microsoft.com/office/drawing/2014/main" id="{66A2A228-1A36-6989-BFE5-932F74015E7D}"/>
              </a:ext>
            </a:extLst>
          </p:cNvPr>
          <p:cNvSpPr>
            <a:spLocks noGrp="1"/>
          </p:cNvSpPr>
          <p:nvPr>
            <p:ph type="title"/>
          </p:nvPr>
        </p:nvSpPr>
        <p:spPr>
          <a:xfrm>
            <a:off x="640080" y="4882896"/>
            <a:ext cx="3657603" cy="1453896"/>
          </a:xfrm>
        </p:spPr>
        <p:txBody>
          <a:bodyPr anchor="t">
            <a:normAutofit/>
          </a:bodyPr>
          <a:lstStyle/>
          <a:p>
            <a:r>
              <a:rPr lang="el-GR" sz="2200" b="1" dirty="0">
                <a:effectLst>
                  <a:outerShdw blurRad="38100" dist="38100" dir="2700000" algn="tl">
                    <a:srgbClr val="000000">
                      <a:alpha val="43137"/>
                    </a:srgbClr>
                  </a:outerShdw>
                </a:effectLst>
              </a:rPr>
              <a:t>ΜΕΣΗ ΤΕΧΝΙΚΗ ΚΑΙ ΕΠΑΓΓΕΛΜΑΤΙΚΗ ΕΚΠΑΙΔΕΥΣΗ ΚΑΙ ΚΑΤΑΡΤΙΣΗ (ΜΤΕΕΚ)</a:t>
            </a:r>
            <a:endParaRPr lang="en-US" sz="2200" b="1" dirty="0">
              <a:effectLst>
                <a:outerShdw blurRad="38100" dist="38100" dir="2700000" algn="tl">
                  <a:srgbClr val="000000">
                    <a:alpha val="43137"/>
                  </a:srgbClr>
                </a:outerShdw>
              </a:effectLst>
            </a:endParaRPr>
          </a:p>
        </p:txBody>
      </p:sp>
      <p:sp>
        <p:nvSpPr>
          <p:cNvPr id="24" name="Footer Placeholder 2">
            <a:extLst>
              <a:ext uri="{FF2B5EF4-FFF2-40B4-BE49-F238E27FC236}">
                <a16:creationId xmlns:a16="http://schemas.microsoft.com/office/drawing/2014/main" id="{3430310C-334B-7E3F-340E-80CB5DE9F6DD}"/>
              </a:ext>
            </a:extLst>
          </p:cNvPr>
          <p:cNvSpPr>
            <a:spLocks noGrp="1"/>
          </p:cNvSpPr>
          <p:nvPr>
            <p:ph type="ftr" sz="quarter" idx="11"/>
          </p:nvPr>
        </p:nvSpPr>
        <p:spPr>
          <a:xfrm rot="16200000">
            <a:off x="-1131161" y="1592957"/>
            <a:ext cx="2973522" cy="365125"/>
          </a:xfrm>
        </p:spPr>
        <p:txBody>
          <a:bodyPr anchor="ctr">
            <a:normAutofit fontScale="92500" lnSpcReduction="20000"/>
          </a:bodyPr>
          <a:lstStyle/>
          <a:p>
            <a:pPr>
              <a:spcAft>
                <a:spcPts val="600"/>
              </a:spcAft>
            </a:pPr>
            <a:r>
              <a:rPr lang="el-GR"/>
              <a:t>Υπηρεσία Συμβουλευτικής &amp; Επαγγελματικής Αγωγής, Οκτώβριος 2026</a:t>
            </a:r>
            <a:endParaRPr lang="en-US" dirty="0"/>
          </a:p>
        </p:txBody>
      </p:sp>
      <p:pic>
        <p:nvPicPr>
          <p:cNvPr id="8" name="Content Placeholder 7">
            <a:extLst>
              <a:ext uri="{FF2B5EF4-FFF2-40B4-BE49-F238E27FC236}">
                <a16:creationId xmlns:a16="http://schemas.microsoft.com/office/drawing/2014/main" id="{689066EC-815F-9052-1308-DF05C3F8EF75}"/>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a:xfrm>
            <a:off x="731520" y="548642"/>
            <a:ext cx="3490175" cy="4041647"/>
          </a:xfrm>
          <a:prstGeom prst="rect">
            <a:avLst/>
          </a:prstGeom>
          <a:noFill/>
        </p:spPr>
      </p:pic>
      <p:pic>
        <p:nvPicPr>
          <p:cNvPr id="12" name="Picture 11">
            <a:extLst>
              <a:ext uri="{FF2B5EF4-FFF2-40B4-BE49-F238E27FC236}">
                <a16:creationId xmlns:a16="http://schemas.microsoft.com/office/drawing/2014/main" id="{C2588A28-7A2E-52B1-5A68-302DAD2B270C}"/>
              </a:ext>
            </a:extLst>
          </p:cNvPr>
          <p:cNvPicPr>
            <a:picLocks noChangeAspect="1"/>
          </p:cNvPicPr>
          <p:nvPr/>
        </p:nvPicPr>
        <p:blipFill>
          <a:blip r:embed="rId4" cstate="screen">
            <a:extLst>
              <a:ext uri="{28A0092B-C50C-407E-A947-70E740481C1C}">
                <a14:useLocalDpi xmlns:a14="http://schemas.microsoft.com/office/drawing/2010/main"/>
              </a:ext>
            </a:extLst>
          </a:blip>
          <a:srcRect t="812" r="1" b="1"/>
          <a:stretch>
            <a:fillRect/>
          </a:stretch>
        </p:blipFill>
        <p:spPr>
          <a:xfrm>
            <a:off x="4937760" y="549275"/>
            <a:ext cx="6561138" cy="5759450"/>
          </a:xfrm>
          <a:prstGeom prst="rect">
            <a:avLst/>
          </a:prstGeom>
          <a:noFill/>
        </p:spPr>
      </p:pic>
    </p:spTree>
    <p:extLst>
      <p:ext uri="{BB962C8B-B14F-4D97-AF65-F5344CB8AC3E}">
        <p14:creationId xmlns:p14="http://schemas.microsoft.com/office/powerpoint/2010/main" val="228187433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42C39E-3E4F-41F2-FAA3-612750B81509}"/>
            </a:ext>
          </a:extLst>
        </p:cNvPr>
        <p:cNvGrpSpPr/>
        <p:nvPr/>
      </p:nvGrpSpPr>
      <p:grpSpPr>
        <a:xfrm>
          <a:off x="0" y="0"/>
          <a:ext cx="0" cy="0"/>
          <a:chOff x="0" y="0"/>
          <a:chExt cx="0" cy="0"/>
        </a:xfrm>
      </p:grpSpPr>
      <p:sp>
        <p:nvSpPr>
          <p:cNvPr id="22" name="Rounded Rectangle 21">
            <a:extLst>
              <a:ext uri="{FF2B5EF4-FFF2-40B4-BE49-F238E27FC236}">
                <a16:creationId xmlns:a16="http://schemas.microsoft.com/office/drawing/2014/main" id="{0F6A9F9C-A68F-AEB6-9906-3A10A1AB92D3}"/>
              </a:ext>
            </a:extLst>
          </p:cNvPr>
          <p:cNvSpPr/>
          <p:nvPr/>
        </p:nvSpPr>
        <p:spPr>
          <a:xfrm>
            <a:off x="647700" y="673100"/>
            <a:ext cx="6362702" cy="811210"/>
          </a:xfrm>
          <a:prstGeom prst="roundRect">
            <a:avLst/>
          </a:prstGeom>
          <a:solidFill>
            <a:srgbClr val="8824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dirty="0"/>
          </a:p>
          <a:p>
            <a:pPr algn="ctr"/>
            <a:r>
              <a:rPr lang="el-GR" dirty="0"/>
              <a:t>ΤΕΧΝΙΚΗ ΚΑΙ ΕΠΑΓΓΕΛΜΑΤΙΚΗ ΕΚΠΑΙΔΕΥΣΗ</a:t>
            </a:r>
            <a:endParaRPr lang="en-CY" dirty="0"/>
          </a:p>
          <a:p>
            <a:pPr algn="ctr"/>
            <a:endParaRPr lang="en-CY" dirty="0"/>
          </a:p>
        </p:txBody>
      </p:sp>
      <p:sp>
        <p:nvSpPr>
          <p:cNvPr id="4" name="Footer Placeholder 3">
            <a:extLst>
              <a:ext uri="{FF2B5EF4-FFF2-40B4-BE49-F238E27FC236}">
                <a16:creationId xmlns:a16="http://schemas.microsoft.com/office/drawing/2014/main" id="{9554F79E-DF1B-8CBB-BEAE-B8D0210F1DA5}"/>
              </a:ext>
            </a:extLst>
          </p:cNvPr>
          <p:cNvSpPr>
            <a:spLocks noGrp="1"/>
          </p:cNvSpPr>
          <p:nvPr>
            <p:ph type="ftr" sz="quarter" idx="11"/>
          </p:nvPr>
        </p:nvSpPr>
        <p:spPr/>
        <p:txBody>
          <a:bodyPr/>
          <a:lstStyle/>
          <a:p>
            <a:r>
              <a:rPr lang="el-GR"/>
              <a:t>Υπηρεσία Συμβουλευτικής &amp; Επαγγελματικής Αγωγής, Οκτώβριος 2026</a:t>
            </a:r>
            <a:endParaRPr lang="en-US" dirty="0"/>
          </a:p>
        </p:txBody>
      </p:sp>
      <p:sp>
        <p:nvSpPr>
          <p:cNvPr id="7" name="Rectangle 6">
            <a:extLst>
              <a:ext uri="{FF2B5EF4-FFF2-40B4-BE49-F238E27FC236}">
                <a16:creationId xmlns:a16="http://schemas.microsoft.com/office/drawing/2014/main" id="{4D716F91-BAF1-74D0-A325-07CF4A56C507}"/>
              </a:ext>
            </a:extLst>
          </p:cNvPr>
          <p:cNvSpPr/>
          <p:nvPr/>
        </p:nvSpPr>
        <p:spPr>
          <a:xfrm>
            <a:off x="3873502" y="1876422"/>
            <a:ext cx="3136900" cy="1247778"/>
          </a:xfrm>
          <a:prstGeom prst="rect">
            <a:avLst/>
          </a:prstGeom>
          <a:solidFill>
            <a:srgbClr val="AD397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b="1" dirty="0"/>
              <a:t>ΠΡΑΚΤΙΚΗ ΚΑΤΕΥΘΥΝΣΗ</a:t>
            </a:r>
          </a:p>
          <a:p>
            <a:pPr algn="ctr"/>
            <a:r>
              <a:rPr lang="el-GR" dirty="0"/>
              <a:t>ΕΜΦΑΣΗ ΣΤΗΝ ΕΠΑΓΓΕΛΜΑΤΙΚΗ ΕΚΠΑΙΔΕΥΣΗ ΚΑΙ ΠΡΑΚΤΙΚΗ ΕΞΑΣΚΗΣΗ</a:t>
            </a:r>
            <a:endParaRPr lang="en-CY" dirty="0"/>
          </a:p>
        </p:txBody>
      </p:sp>
      <p:sp>
        <p:nvSpPr>
          <p:cNvPr id="8" name="Rectangle 7">
            <a:extLst>
              <a:ext uri="{FF2B5EF4-FFF2-40B4-BE49-F238E27FC236}">
                <a16:creationId xmlns:a16="http://schemas.microsoft.com/office/drawing/2014/main" id="{44DBD8A5-12BD-7DAF-3C46-6FD41CEF038A}"/>
              </a:ext>
            </a:extLst>
          </p:cNvPr>
          <p:cNvSpPr/>
          <p:nvPr/>
        </p:nvSpPr>
        <p:spPr>
          <a:xfrm>
            <a:off x="647700" y="1876423"/>
            <a:ext cx="3136900" cy="1247777"/>
          </a:xfrm>
          <a:prstGeom prst="rect">
            <a:avLst/>
          </a:prstGeom>
          <a:solidFill>
            <a:srgbClr val="C8408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b="1" dirty="0"/>
              <a:t>ΘΕΩΡΗΤΙΚΗ ΚΑΤΕΥΘΥΝΣΗ</a:t>
            </a:r>
          </a:p>
          <a:p>
            <a:pPr algn="ctr"/>
            <a:r>
              <a:rPr lang="el-GR" dirty="0"/>
              <a:t>ΕΜΦΑΣΗ ΣΤΗ ΘΕΩΡΗΤΙΚΗ ΕΚΠΑΙΔΕΥΣΗ</a:t>
            </a:r>
            <a:endParaRPr lang="en-CY" dirty="0"/>
          </a:p>
        </p:txBody>
      </p:sp>
      <p:sp>
        <p:nvSpPr>
          <p:cNvPr id="9" name="Rectangle 8">
            <a:extLst>
              <a:ext uri="{FF2B5EF4-FFF2-40B4-BE49-F238E27FC236}">
                <a16:creationId xmlns:a16="http://schemas.microsoft.com/office/drawing/2014/main" id="{30DB8858-9BBA-D021-08FC-C082EFD32F44}"/>
              </a:ext>
            </a:extLst>
          </p:cNvPr>
          <p:cNvSpPr/>
          <p:nvPr/>
        </p:nvSpPr>
        <p:spPr>
          <a:xfrm>
            <a:off x="7251702" y="2436811"/>
            <a:ext cx="4292598" cy="3279778"/>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Y" dirty="0"/>
          </a:p>
        </p:txBody>
      </p:sp>
      <p:sp>
        <p:nvSpPr>
          <p:cNvPr id="10" name="TextBox 9">
            <a:extLst>
              <a:ext uri="{FF2B5EF4-FFF2-40B4-BE49-F238E27FC236}">
                <a16:creationId xmlns:a16="http://schemas.microsoft.com/office/drawing/2014/main" id="{29FB8307-B955-EB8D-1B76-21D29628B887}"/>
              </a:ext>
            </a:extLst>
          </p:cNvPr>
          <p:cNvSpPr txBox="1"/>
          <p:nvPr/>
        </p:nvSpPr>
        <p:spPr>
          <a:xfrm>
            <a:off x="7251702" y="1812922"/>
            <a:ext cx="4292598" cy="646331"/>
          </a:xfrm>
          <a:prstGeom prst="rect">
            <a:avLst/>
          </a:prstGeom>
          <a:noFill/>
        </p:spPr>
        <p:txBody>
          <a:bodyPr wrap="square" rtlCol="0">
            <a:spAutoFit/>
          </a:bodyPr>
          <a:lstStyle/>
          <a:p>
            <a:r>
              <a:rPr lang="el-GR" b="1" dirty="0"/>
              <a:t>Α΄ΕΤΟΣ</a:t>
            </a:r>
          </a:p>
          <a:p>
            <a:r>
              <a:rPr lang="el-GR" b="1" dirty="0"/>
              <a:t>ΕΠΙΛΟΓΗ ΚΑΤΕΥΘΥΝΣΗΣ - ΕΙΔΙΚΟΤΗΤΑΣ</a:t>
            </a:r>
            <a:endParaRPr lang="en-CY" b="1" dirty="0"/>
          </a:p>
        </p:txBody>
      </p:sp>
      <p:sp>
        <p:nvSpPr>
          <p:cNvPr id="11" name="Rectangle 10">
            <a:extLst>
              <a:ext uri="{FF2B5EF4-FFF2-40B4-BE49-F238E27FC236}">
                <a16:creationId xmlns:a16="http://schemas.microsoft.com/office/drawing/2014/main" id="{92ABC268-170B-B063-38BD-4189D44EF30E}"/>
              </a:ext>
            </a:extLst>
          </p:cNvPr>
          <p:cNvSpPr/>
          <p:nvPr/>
        </p:nvSpPr>
        <p:spPr>
          <a:xfrm>
            <a:off x="7251702" y="2436811"/>
            <a:ext cx="1739898" cy="446089"/>
          </a:xfrm>
          <a:prstGeom prst="rect">
            <a:avLst/>
          </a:prstGeom>
          <a:solidFill>
            <a:schemeClr val="tx1">
              <a:lumMod val="75000"/>
              <a:lumOff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ΚΑΤΕΥΘΥΝΣΗ</a:t>
            </a:r>
            <a:endParaRPr lang="en-CY" dirty="0"/>
          </a:p>
        </p:txBody>
      </p:sp>
      <p:sp>
        <p:nvSpPr>
          <p:cNvPr id="12" name="Rectangle 11">
            <a:extLst>
              <a:ext uri="{FF2B5EF4-FFF2-40B4-BE49-F238E27FC236}">
                <a16:creationId xmlns:a16="http://schemas.microsoft.com/office/drawing/2014/main" id="{9BCE52FD-5296-9183-0610-D40B3F238906}"/>
              </a:ext>
            </a:extLst>
          </p:cNvPr>
          <p:cNvSpPr/>
          <p:nvPr/>
        </p:nvSpPr>
        <p:spPr>
          <a:xfrm>
            <a:off x="8356600" y="3083142"/>
            <a:ext cx="3187700" cy="2633447"/>
          </a:xfrm>
          <a:prstGeom prst="rect">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Y" dirty="0"/>
          </a:p>
        </p:txBody>
      </p:sp>
      <p:sp>
        <p:nvSpPr>
          <p:cNvPr id="13" name="Rectangle 12">
            <a:extLst>
              <a:ext uri="{FF2B5EF4-FFF2-40B4-BE49-F238E27FC236}">
                <a16:creationId xmlns:a16="http://schemas.microsoft.com/office/drawing/2014/main" id="{AAF937FE-9F6E-DD9B-E3E5-9ADCCB6CA701}"/>
              </a:ext>
            </a:extLst>
          </p:cNvPr>
          <p:cNvSpPr/>
          <p:nvPr/>
        </p:nvSpPr>
        <p:spPr>
          <a:xfrm>
            <a:off x="8356600" y="3083142"/>
            <a:ext cx="1739898" cy="446089"/>
          </a:xfrm>
          <a:prstGeom prst="rect">
            <a:avLst/>
          </a:prstGeom>
          <a:solidFill>
            <a:schemeClr val="tx1">
              <a:lumMod val="75000"/>
              <a:lumOff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ΚΛΑΔΟΣ</a:t>
            </a:r>
            <a:endParaRPr lang="en-CY" dirty="0"/>
          </a:p>
        </p:txBody>
      </p:sp>
      <p:sp>
        <p:nvSpPr>
          <p:cNvPr id="14" name="Rectangle 13">
            <a:extLst>
              <a:ext uri="{FF2B5EF4-FFF2-40B4-BE49-F238E27FC236}">
                <a16:creationId xmlns:a16="http://schemas.microsoft.com/office/drawing/2014/main" id="{D4D77841-0E62-0983-6F60-48AB445F8318}"/>
              </a:ext>
            </a:extLst>
          </p:cNvPr>
          <p:cNvSpPr/>
          <p:nvPr/>
        </p:nvSpPr>
        <p:spPr>
          <a:xfrm>
            <a:off x="9359900" y="4153120"/>
            <a:ext cx="2184400" cy="1541027"/>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Y" dirty="0"/>
          </a:p>
        </p:txBody>
      </p:sp>
      <p:sp>
        <p:nvSpPr>
          <p:cNvPr id="15" name="Rectangle 14">
            <a:extLst>
              <a:ext uri="{FF2B5EF4-FFF2-40B4-BE49-F238E27FC236}">
                <a16:creationId xmlns:a16="http://schemas.microsoft.com/office/drawing/2014/main" id="{7FC0547B-21CF-553E-67D0-A153FF2CB583}"/>
              </a:ext>
            </a:extLst>
          </p:cNvPr>
          <p:cNvSpPr/>
          <p:nvPr/>
        </p:nvSpPr>
        <p:spPr>
          <a:xfrm>
            <a:off x="9359900" y="4176820"/>
            <a:ext cx="1739898" cy="446089"/>
          </a:xfrm>
          <a:prstGeom prst="rect">
            <a:avLst/>
          </a:prstGeom>
          <a:solidFill>
            <a:schemeClr val="tx1">
              <a:lumMod val="75000"/>
              <a:lumOff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ΕΙΔΙΚΟΤΗΤΑ</a:t>
            </a:r>
            <a:endParaRPr lang="en-CY" dirty="0"/>
          </a:p>
        </p:txBody>
      </p:sp>
      <p:sp>
        <p:nvSpPr>
          <p:cNvPr id="16" name="Down Arrow 15">
            <a:extLst>
              <a:ext uri="{FF2B5EF4-FFF2-40B4-BE49-F238E27FC236}">
                <a16:creationId xmlns:a16="http://schemas.microsoft.com/office/drawing/2014/main" id="{457E598D-A59C-2423-846D-85E7CB16158F}"/>
              </a:ext>
            </a:extLst>
          </p:cNvPr>
          <p:cNvSpPr/>
          <p:nvPr/>
        </p:nvSpPr>
        <p:spPr>
          <a:xfrm>
            <a:off x="2076450" y="1520823"/>
            <a:ext cx="279400" cy="365125"/>
          </a:xfrm>
          <a:prstGeom prst="downArrow">
            <a:avLst/>
          </a:prstGeom>
          <a:solidFill>
            <a:srgbClr val="8824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Y"/>
          </a:p>
        </p:txBody>
      </p:sp>
      <p:sp>
        <p:nvSpPr>
          <p:cNvPr id="17" name="Down Arrow 16">
            <a:extLst>
              <a:ext uri="{FF2B5EF4-FFF2-40B4-BE49-F238E27FC236}">
                <a16:creationId xmlns:a16="http://schemas.microsoft.com/office/drawing/2014/main" id="{6FEFFEF5-F264-FCFD-7738-6FCB67E932BB}"/>
              </a:ext>
            </a:extLst>
          </p:cNvPr>
          <p:cNvSpPr/>
          <p:nvPr/>
        </p:nvSpPr>
        <p:spPr>
          <a:xfrm>
            <a:off x="5302252" y="1484310"/>
            <a:ext cx="279400" cy="365125"/>
          </a:xfrm>
          <a:prstGeom prst="downArrow">
            <a:avLst/>
          </a:prstGeom>
          <a:solidFill>
            <a:srgbClr val="8824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Y"/>
          </a:p>
        </p:txBody>
      </p:sp>
      <p:cxnSp>
        <p:nvCxnSpPr>
          <p:cNvPr id="19" name="Elbow Connector 18">
            <a:extLst>
              <a:ext uri="{FF2B5EF4-FFF2-40B4-BE49-F238E27FC236}">
                <a16:creationId xmlns:a16="http://schemas.microsoft.com/office/drawing/2014/main" id="{00CF6FB4-32B2-9EE3-FE1F-1F03E6653281}"/>
              </a:ext>
            </a:extLst>
          </p:cNvPr>
          <p:cNvCxnSpPr/>
          <p:nvPr/>
        </p:nvCxnSpPr>
        <p:spPr>
          <a:xfrm>
            <a:off x="7454900" y="2863850"/>
            <a:ext cx="863600" cy="444500"/>
          </a:xfrm>
          <a:prstGeom prst="bentConnector3">
            <a:avLst/>
          </a:prstGeom>
          <a:ln w="34925">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0" name="Elbow Connector 19">
            <a:extLst>
              <a:ext uri="{FF2B5EF4-FFF2-40B4-BE49-F238E27FC236}">
                <a16:creationId xmlns:a16="http://schemas.microsoft.com/office/drawing/2014/main" id="{76BD4233-8FB3-2E10-91FA-C98C7A2A7C87}"/>
              </a:ext>
            </a:extLst>
          </p:cNvPr>
          <p:cNvCxnSpPr>
            <a:cxnSpLocks/>
          </p:cNvCxnSpPr>
          <p:nvPr/>
        </p:nvCxnSpPr>
        <p:spPr>
          <a:xfrm>
            <a:off x="8704313" y="3460120"/>
            <a:ext cx="619026" cy="939744"/>
          </a:xfrm>
          <a:prstGeom prst="bentConnector3">
            <a:avLst/>
          </a:prstGeom>
          <a:ln w="34925">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6104193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05FF20-E781-EE55-1D3B-C9D341234157}"/>
            </a:ext>
          </a:extLst>
        </p:cNvPr>
        <p:cNvGrpSpPr/>
        <p:nvPr/>
      </p:nvGrpSpPr>
      <p:grpSpPr>
        <a:xfrm>
          <a:off x="0" y="0"/>
          <a:ext cx="0" cy="0"/>
          <a:chOff x="0" y="0"/>
          <a:chExt cx="0" cy="0"/>
        </a:xfrm>
      </p:grpSpPr>
      <p:sp>
        <p:nvSpPr>
          <p:cNvPr id="24" name="Rounded Rectangle 23">
            <a:extLst>
              <a:ext uri="{FF2B5EF4-FFF2-40B4-BE49-F238E27FC236}">
                <a16:creationId xmlns:a16="http://schemas.microsoft.com/office/drawing/2014/main" id="{69411136-371C-C1F1-D8F8-E43901589512}"/>
              </a:ext>
            </a:extLst>
          </p:cNvPr>
          <p:cNvSpPr/>
          <p:nvPr/>
        </p:nvSpPr>
        <p:spPr>
          <a:xfrm>
            <a:off x="1511300" y="1737923"/>
            <a:ext cx="9231312" cy="429413"/>
          </a:xfrm>
          <a:prstGeom prst="roundRect">
            <a:avLst/>
          </a:prstGeom>
          <a:solidFill>
            <a:srgbClr val="88246B"/>
          </a:solidFill>
          <a:ln>
            <a:solidFill>
              <a:srgbClr val="9A184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dirty="0"/>
          </a:p>
          <a:p>
            <a:pPr algn="ctr"/>
            <a:r>
              <a:rPr lang="el-GR" dirty="0"/>
              <a:t>ΤΕΧΝΙΚΗ ΚΑΙ ΕΠΑΓΓΕΛΜΑΤΙΚΗ ΕΚΠΑΙΔΕΥΣΗ – ΤΡΙΕΤΗΣ ΦΟΙΤΗΣΗ</a:t>
            </a:r>
            <a:endParaRPr lang="en-CY" dirty="0"/>
          </a:p>
          <a:p>
            <a:pPr algn="ctr"/>
            <a:endParaRPr lang="en-CY" dirty="0"/>
          </a:p>
        </p:txBody>
      </p:sp>
      <p:sp>
        <p:nvSpPr>
          <p:cNvPr id="23" name="Rounded Rectangle 22">
            <a:extLst>
              <a:ext uri="{FF2B5EF4-FFF2-40B4-BE49-F238E27FC236}">
                <a16:creationId xmlns:a16="http://schemas.microsoft.com/office/drawing/2014/main" id="{A3E5F0DE-6911-792F-82B7-CF787CFED0B2}"/>
              </a:ext>
            </a:extLst>
          </p:cNvPr>
          <p:cNvSpPr/>
          <p:nvPr/>
        </p:nvSpPr>
        <p:spPr>
          <a:xfrm>
            <a:off x="2386014" y="277809"/>
            <a:ext cx="7392986" cy="619129"/>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dirty="0"/>
          </a:p>
          <a:p>
            <a:pPr algn="ctr"/>
            <a:r>
              <a:rPr lang="el-GR" dirty="0"/>
              <a:t>ΓΥΜΝΑΣΙΟ - ΤΡΙΕΤΗΣ ΦΟΙΤΗΣΗ</a:t>
            </a:r>
            <a:endParaRPr lang="en-CY" dirty="0"/>
          </a:p>
          <a:p>
            <a:pPr algn="ctr"/>
            <a:endParaRPr lang="en-CY" dirty="0"/>
          </a:p>
        </p:txBody>
      </p:sp>
      <p:sp>
        <p:nvSpPr>
          <p:cNvPr id="15" name="Down Arrow 14">
            <a:extLst>
              <a:ext uri="{FF2B5EF4-FFF2-40B4-BE49-F238E27FC236}">
                <a16:creationId xmlns:a16="http://schemas.microsoft.com/office/drawing/2014/main" id="{8F3863F1-4F63-2F17-84A3-0AF027B17AD7}"/>
              </a:ext>
            </a:extLst>
          </p:cNvPr>
          <p:cNvSpPr/>
          <p:nvPr/>
        </p:nvSpPr>
        <p:spPr>
          <a:xfrm>
            <a:off x="6267450" y="1335884"/>
            <a:ext cx="279400" cy="365125"/>
          </a:xfrm>
          <a:prstGeom prst="downArrow">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Y"/>
          </a:p>
        </p:txBody>
      </p:sp>
      <p:sp>
        <p:nvSpPr>
          <p:cNvPr id="6" name="Rectangle 5">
            <a:extLst>
              <a:ext uri="{FF2B5EF4-FFF2-40B4-BE49-F238E27FC236}">
                <a16:creationId xmlns:a16="http://schemas.microsoft.com/office/drawing/2014/main" id="{15E6532A-6E6C-AD6C-3F61-91DA809D062A}"/>
              </a:ext>
            </a:extLst>
          </p:cNvPr>
          <p:cNvSpPr/>
          <p:nvPr/>
        </p:nvSpPr>
        <p:spPr>
          <a:xfrm>
            <a:off x="2386014" y="1101727"/>
            <a:ext cx="7392986" cy="365125"/>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ΑΠΟΛΥΤΗΡΙΟ</a:t>
            </a:r>
            <a:endParaRPr lang="en-CY" dirty="0"/>
          </a:p>
        </p:txBody>
      </p:sp>
      <p:sp>
        <p:nvSpPr>
          <p:cNvPr id="3" name="Footer Placeholder 2">
            <a:extLst>
              <a:ext uri="{FF2B5EF4-FFF2-40B4-BE49-F238E27FC236}">
                <a16:creationId xmlns:a16="http://schemas.microsoft.com/office/drawing/2014/main" id="{F82E4165-AB95-5EED-5653-405C6ABE1CF9}"/>
              </a:ext>
            </a:extLst>
          </p:cNvPr>
          <p:cNvSpPr>
            <a:spLocks noGrp="1"/>
          </p:cNvSpPr>
          <p:nvPr>
            <p:ph type="ftr" sz="quarter" idx="11"/>
          </p:nvPr>
        </p:nvSpPr>
        <p:spPr/>
        <p:txBody>
          <a:bodyPr/>
          <a:lstStyle/>
          <a:p>
            <a:r>
              <a:rPr lang="el-GR"/>
              <a:t>Υπηρεσία Συμβουλευτικής &amp; Επαγγελματικής Αγωγής, Οκτώβριος 2026</a:t>
            </a:r>
            <a:endParaRPr lang="en-US" dirty="0"/>
          </a:p>
        </p:txBody>
      </p:sp>
      <p:sp>
        <p:nvSpPr>
          <p:cNvPr id="9" name="Rectangle 8">
            <a:extLst>
              <a:ext uri="{FF2B5EF4-FFF2-40B4-BE49-F238E27FC236}">
                <a16:creationId xmlns:a16="http://schemas.microsoft.com/office/drawing/2014/main" id="{540DF21B-0801-75D7-270B-C9715EFDDA3C}"/>
              </a:ext>
            </a:extLst>
          </p:cNvPr>
          <p:cNvSpPr/>
          <p:nvPr/>
        </p:nvSpPr>
        <p:spPr>
          <a:xfrm>
            <a:off x="6223000" y="2130422"/>
            <a:ext cx="4521200" cy="931863"/>
          </a:xfrm>
          <a:prstGeom prst="rect">
            <a:avLst/>
          </a:prstGeom>
          <a:solidFill>
            <a:srgbClr val="C8408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b="1" dirty="0"/>
              <a:t>ΠΡΑΚΤΙΚΗ ΚΑΤΕΥΘΥΝΣΗ</a:t>
            </a:r>
          </a:p>
          <a:p>
            <a:pPr algn="ctr"/>
            <a:r>
              <a:rPr lang="el-GR" dirty="0"/>
              <a:t>ΕΜΦΑΣΗ ΣΤΗΝ ΕΠΑΓΓΕΛΜΑΤΙΚΗ ΕΚΠΑΙΔΕΥΣΗ ΚΑΙ ΠΡΑΚΤΙΚΗ ΕΞΑΣΚΗΣΗ</a:t>
            </a:r>
            <a:endParaRPr lang="en-CY" dirty="0"/>
          </a:p>
        </p:txBody>
      </p:sp>
      <p:sp>
        <p:nvSpPr>
          <p:cNvPr id="10" name="Rectangle 9">
            <a:extLst>
              <a:ext uri="{FF2B5EF4-FFF2-40B4-BE49-F238E27FC236}">
                <a16:creationId xmlns:a16="http://schemas.microsoft.com/office/drawing/2014/main" id="{41519946-3E36-717A-202B-3263ED3A8871}"/>
              </a:ext>
            </a:extLst>
          </p:cNvPr>
          <p:cNvSpPr/>
          <p:nvPr/>
        </p:nvSpPr>
        <p:spPr>
          <a:xfrm>
            <a:off x="1711325" y="3108328"/>
            <a:ext cx="2882899" cy="2651127"/>
          </a:xfrm>
          <a:prstGeom prst="rect">
            <a:avLst/>
          </a:prstGeom>
          <a:solidFill>
            <a:srgbClr val="CB9E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b="1" dirty="0"/>
              <a:t>ΑΝΩΤΕΡΗ &amp; ΑΝΩΤΑΤΗ ΕΚΠΑΙΔΕΥΣΗ</a:t>
            </a:r>
          </a:p>
          <a:p>
            <a:pPr algn="ctr"/>
            <a:r>
              <a:rPr lang="el-GR" b="1" dirty="0"/>
              <a:t>(Πολυτεχνεία, Δημόσια &amp; Ιδιωτικά Πανεπιστήμια, Κολέγια, Στρατιωτικές Σχολές, Α.Ε.Τ.Φ.Κ./ ΑΞΙΚ, Αστυνομική Ακαδημία, κ.α.)</a:t>
            </a:r>
            <a:endParaRPr lang="en-CY" dirty="0"/>
          </a:p>
        </p:txBody>
      </p:sp>
      <p:sp>
        <p:nvSpPr>
          <p:cNvPr id="11" name="Rectangle 10">
            <a:extLst>
              <a:ext uri="{FF2B5EF4-FFF2-40B4-BE49-F238E27FC236}">
                <a16:creationId xmlns:a16="http://schemas.microsoft.com/office/drawing/2014/main" id="{014EC6B6-B0CA-CD8F-7C8A-5E996BA92367}"/>
              </a:ext>
            </a:extLst>
          </p:cNvPr>
          <p:cNvSpPr/>
          <p:nvPr/>
        </p:nvSpPr>
        <p:spPr>
          <a:xfrm>
            <a:off x="4619624" y="3117058"/>
            <a:ext cx="2974975" cy="2651126"/>
          </a:xfrm>
          <a:prstGeom prst="rect">
            <a:avLst/>
          </a:prstGeom>
          <a:solidFill>
            <a:srgbClr val="C495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b="1" dirty="0"/>
              <a:t>ΜΙΕΕΚ</a:t>
            </a:r>
          </a:p>
          <a:p>
            <a:pPr algn="ctr"/>
            <a:r>
              <a:rPr lang="el-GR" b="1" dirty="0"/>
              <a:t>ΔΗΜΟΣΙΑ ΣΧΟΛΗ ΑΝΩΤΕΡΗΣ ΕΠΑΓΓΕΛΜΑΤΙΚΗΣ ΕΚΠΑΙΔΕΥΣΗ ΚΑΙ ΚΑΤΑΡΤΙΣΗΣ ΜΙΕΕΚ </a:t>
            </a:r>
            <a:endParaRPr lang="en-CY" dirty="0"/>
          </a:p>
        </p:txBody>
      </p:sp>
      <p:sp>
        <p:nvSpPr>
          <p:cNvPr id="12" name="Rectangle 11">
            <a:extLst>
              <a:ext uri="{FF2B5EF4-FFF2-40B4-BE49-F238E27FC236}">
                <a16:creationId xmlns:a16="http://schemas.microsoft.com/office/drawing/2014/main" id="{CC428C15-BA2A-EA51-7E15-904D05B875C5}"/>
              </a:ext>
            </a:extLst>
          </p:cNvPr>
          <p:cNvSpPr/>
          <p:nvPr/>
        </p:nvSpPr>
        <p:spPr>
          <a:xfrm>
            <a:off x="7616824" y="3117058"/>
            <a:ext cx="2911475" cy="2651126"/>
          </a:xfrm>
          <a:prstGeom prst="rect">
            <a:avLst/>
          </a:prstGeom>
          <a:solidFill>
            <a:srgbClr val="C495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b="1" dirty="0"/>
              <a:t>ΑΝΩΤΕΡΗ &amp; ΑΝΩΤΑΤΗ ΕΚΠΑΙΔΕΥΣΗ</a:t>
            </a:r>
          </a:p>
          <a:p>
            <a:pPr algn="ctr"/>
            <a:r>
              <a:rPr lang="el-GR" b="1" dirty="0"/>
              <a:t>(Δημόσια &amp; Ιδιωτικά Πανεπιστήμια, Στρατιωτικές Σχολές, Κολέγια, Α.Ε.Τ.Φ.Κ./ ΑΞΙΚ, Αστυνομική Ακαδημία, κ.α.)</a:t>
            </a:r>
            <a:endParaRPr lang="en-CY" dirty="0"/>
          </a:p>
        </p:txBody>
      </p:sp>
      <p:sp>
        <p:nvSpPr>
          <p:cNvPr id="13" name="Rectangle 12">
            <a:extLst>
              <a:ext uri="{FF2B5EF4-FFF2-40B4-BE49-F238E27FC236}">
                <a16:creationId xmlns:a16="http://schemas.microsoft.com/office/drawing/2014/main" id="{93E76817-5EFD-2BC2-8A4E-B6B91C4B1EDA}"/>
              </a:ext>
            </a:extLst>
          </p:cNvPr>
          <p:cNvSpPr/>
          <p:nvPr/>
        </p:nvSpPr>
        <p:spPr>
          <a:xfrm>
            <a:off x="1511300" y="5965826"/>
            <a:ext cx="9231312" cy="355600"/>
          </a:xfrm>
          <a:prstGeom prst="rect">
            <a:avLst/>
          </a:prstGeom>
          <a:solidFill>
            <a:srgbClr val="8A43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ΑΓΟΡΑ ΕΡΓΑΣΙΑΣ</a:t>
            </a:r>
            <a:endParaRPr lang="en-CY" dirty="0"/>
          </a:p>
        </p:txBody>
      </p:sp>
      <p:sp>
        <p:nvSpPr>
          <p:cNvPr id="14" name="Down Arrow 13">
            <a:extLst>
              <a:ext uri="{FF2B5EF4-FFF2-40B4-BE49-F238E27FC236}">
                <a16:creationId xmlns:a16="http://schemas.microsoft.com/office/drawing/2014/main" id="{C69D28C8-2E15-1BF0-986B-E216C65AF564}"/>
              </a:ext>
            </a:extLst>
          </p:cNvPr>
          <p:cNvSpPr/>
          <p:nvPr/>
        </p:nvSpPr>
        <p:spPr>
          <a:xfrm>
            <a:off x="6223000" y="736601"/>
            <a:ext cx="279400" cy="365125"/>
          </a:xfrm>
          <a:prstGeom prst="downArrow">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Y"/>
          </a:p>
        </p:txBody>
      </p:sp>
      <p:sp>
        <p:nvSpPr>
          <p:cNvPr id="16" name="Down Arrow 15">
            <a:extLst>
              <a:ext uri="{FF2B5EF4-FFF2-40B4-BE49-F238E27FC236}">
                <a16:creationId xmlns:a16="http://schemas.microsoft.com/office/drawing/2014/main" id="{5BCC159C-A10F-F931-E500-29D4C8E5597D}"/>
              </a:ext>
            </a:extLst>
          </p:cNvPr>
          <p:cNvSpPr/>
          <p:nvPr/>
        </p:nvSpPr>
        <p:spPr>
          <a:xfrm>
            <a:off x="2106614" y="3031333"/>
            <a:ext cx="279400" cy="365125"/>
          </a:xfrm>
          <a:prstGeom prst="downArrow">
            <a:avLst/>
          </a:prstGeom>
          <a:solidFill>
            <a:srgbClr val="C8408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Y"/>
          </a:p>
        </p:txBody>
      </p:sp>
      <p:sp>
        <p:nvSpPr>
          <p:cNvPr id="17" name="Down Arrow 16">
            <a:extLst>
              <a:ext uri="{FF2B5EF4-FFF2-40B4-BE49-F238E27FC236}">
                <a16:creationId xmlns:a16="http://schemas.microsoft.com/office/drawing/2014/main" id="{4313DC29-DB84-0580-8F36-66A0EC7261ED}"/>
              </a:ext>
            </a:extLst>
          </p:cNvPr>
          <p:cNvSpPr/>
          <p:nvPr/>
        </p:nvSpPr>
        <p:spPr>
          <a:xfrm>
            <a:off x="5137150" y="3034505"/>
            <a:ext cx="279400" cy="365125"/>
          </a:xfrm>
          <a:prstGeom prst="downArrow">
            <a:avLst/>
          </a:prstGeom>
          <a:solidFill>
            <a:srgbClr val="C8408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Y"/>
          </a:p>
        </p:txBody>
      </p:sp>
      <p:sp>
        <p:nvSpPr>
          <p:cNvPr id="18" name="Down Arrow 17">
            <a:extLst>
              <a:ext uri="{FF2B5EF4-FFF2-40B4-BE49-F238E27FC236}">
                <a16:creationId xmlns:a16="http://schemas.microsoft.com/office/drawing/2014/main" id="{8ECFECB9-7C87-BBCB-685A-A2FEF99A7131}"/>
              </a:ext>
            </a:extLst>
          </p:cNvPr>
          <p:cNvSpPr/>
          <p:nvPr/>
        </p:nvSpPr>
        <p:spPr>
          <a:xfrm>
            <a:off x="7038975" y="3062285"/>
            <a:ext cx="279400" cy="365125"/>
          </a:xfrm>
          <a:prstGeom prst="downArrow">
            <a:avLst/>
          </a:prstGeom>
          <a:solidFill>
            <a:srgbClr val="C8408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Y"/>
          </a:p>
        </p:txBody>
      </p:sp>
      <p:sp>
        <p:nvSpPr>
          <p:cNvPr id="19" name="Down Arrow 18">
            <a:extLst>
              <a:ext uri="{FF2B5EF4-FFF2-40B4-BE49-F238E27FC236}">
                <a16:creationId xmlns:a16="http://schemas.microsoft.com/office/drawing/2014/main" id="{6DCC4DA2-E6D8-8A22-1176-625CA6A5155F}"/>
              </a:ext>
            </a:extLst>
          </p:cNvPr>
          <p:cNvSpPr/>
          <p:nvPr/>
        </p:nvSpPr>
        <p:spPr>
          <a:xfrm>
            <a:off x="9953625" y="3062285"/>
            <a:ext cx="279400" cy="365125"/>
          </a:xfrm>
          <a:prstGeom prst="downArrow">
            <a:avLst/>
          </a:prstGeom>
          <a:solidFill>
            <a:srgbClr val="C8408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Y"/>
          </a:p>
        </p:txBody>
      </p:sp>
      <p:sp>
        <p:nvSpPr>
          <p:cNvPr id="8" name="Rectangle 7">
            <a:extLst>
              <a:ext uri="{FF2B5EF4-FFF2-40B4-BE49-F238E27FC236}">
                <a16:creationId xmlns:a16="http://schemas.microsoft.com/office/drawing/2014/main" id="{02B547C9-C947-9039-F492-EB7EE07F13CF}"/>
              </a:ext>
            </a:extLst>
          </p:cNvPr>
          <p:cNvSpPr/>
          <p:nvPr/>
        </p:nvSpPr>
        <p:spPr>
          <a:xfrm>
            <a:off x="1511300" y="2130423"/>
            <a:ext cx="4584700" cy="931863"/>
          </a:xfrm>
          <a:prstGeom prst="rect">
            <a:avLst/>
          </a:prstGeom>
          <a:solidFill>
            <a:srgbClr val="C8408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b="1" dirty="0"/>
              <a:t>ΘΕΩΡΗΤΙΚΗ ΚΑΤΕΥΘΥΝΣΗ</a:t>
            </a:r>
          </a:p>
          <a:p>
            <a:pPr algn="ctr"/>
            <a:r>
              <a:rPr lang="el-GR" dirty="0"/>
              <a:t>ΕΜΦΑΣΗ ΣΤΗ ΘΕΩΡΗΤΙΚΗ ΕΚΠΑΙΔΕΥΣΗ</a:t>
            </a:r>
            <a:endParaRPr lang="en-CY" dirty="0"/>
          </a:p>
        </p:txBody>
      </p:sp>
      <p:sp>
        <p:nvSpPr>
          <p:cNvPr id="21" name="Down Arrow 20">
            <a:extLst>
              <a:ext uri="{FF2B5EF4-FFF2-40B4-BE49-F238E27FC236}">
                <a16:creationId xmlns:a16="http://schemas.microsoft.com/office/drawing/2014/main" id="{CEA35454-55F5-574D-66F6-9ED1B7F60C5C}"/>
              </a:ext>
            </a:extLst>
          </p:cNvPr>
          <p:cNvSpPr/>
          <p:nvPr/>
        </p:nvSpPr>
        <p:spPr>
          <a:xfrm>
            <a:off x="1449388" y="3062285"/>
            <a:ext cx="279400" cy="2903541"/>
          </a:xfrm>
          <a:prstGeom prst="downArrow">
            <a:avLst/>
          </a:prstGeom>
          <a:solidFill>
            <a:srgbClr val="C8408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Y"/>
          </a:p>
        </p:txBody>
      </p:sp>
      <p:sp>
        <p:nvSpPr>
          <p:cNvPr id="22" name="Down Arrow 21">
            <a:extLst>
              <a:ext uri="{FF2B5EF4-FFF2-40B4-BE49-F238E27FC236}">
                <a16:creationId xmlns:a16="http://schemas.microsoft.com/office/drawing/2014/main" id="{2D28789E-AD74-B24A-27C1-9A8229A442F7}"/>
              </a:ext>
            </a:extLst>
          </p:cNvPr>
          <p:cNvSpPr/>
          <p:nvPr/>
        </p:nvSpPr>
        <p:spPr>
          <a:xfrm>
            <a:off x="10528300" y="3034505"/>
            <a:ext cx="285750" cy="2903541"/>
          </a:xfrm>
          <a:prstGeom prst="downArrow">
            <a:avLst/>
          </a:prstGeom>
          <a:solidFill>
            <a:srgbClr val="C8408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Y"/>
          </a:p>
        </p:txBody>
      </p:sp>
    </p:spTree>
    <p:extLst>
      <p:ext uri="{BB962C8B-B14F-4D97-AF65-F5344CB8AC3E}">
        <p14:creationId xmlns:p14="http://schemas.microsoft.com/office/powerpoint/2010/main" val="425433613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3AE0E367-EECC-9D4A-3102-16A78C38857C}"/>
              </a:ext>
            </a:extLst>
          </p:cNvPr>
          <p:cNvSpPr>
            <a:spLocks noGrp="1"/>
          </p:cNvSpPr>
          <p:nvPr>
            <p:ph type="ftr" sz="quarter" idx="11"/>
          </p:nvPr>
        </p:nvSpPr>
        <p:spPr/>
        <p:txBody>
          <a:bodyPr/>
          <a:lstStyle/>
          <a:p>
            <a:r>
              <a:rPr lang="el-GR"/>
              <a:t>Υπηρεσία Συμβουλευτικής &amp; Επαγγελματικής Αγωγής, Οκτώβριος 2026</a:t>
            </a:r>
            <a:endParaRPr lang="en-US" dirty="0"/>
          </a:p>
        </p:txBody>
      </p:sp>
      <p:pic>
        <p:nvPicPr>
          <p:cNvPr id="6" name="Picture 5">
            <a:extLst>
              <a:ext uri="{FF2B5EF4-FFF2-40B4-BE49-F238E27FC236}">
                <a16:creationId xmlns:a16="http://schemas.microsoft.com/office/drawing/2014/main" id="{4C0890C3-236D-920C-1F33-E8591C4CC328}"/>
              </a:ext>
            </a:extLst>
          </p:cNvPr>
          <p:cNvPicPr>
            <a:picLocks noChangeAspect="1"/>
          </p:cNvPicPr>
          <p:nvPr/>
        </p:nvPicPr>
        <p:blipFill>
          <a:blip r:embed="rId2"/>
          <a:stretch>
            <a:fillRect/>
          </a:stretch>
        </p:blipFill>
        <p:spPr>
          <a:xfrm>
            <a:off x="2424223" y="11134"/>
            <a:ext cx="7155711" cy="6835732"/>
          </a:xfrm>
          <a:prstGeom prst="rect">
            <a:avLst/>
          </a:prstGeom>
        </p:spPr>
      </p:pic>
      <p:sp>
        <p:nvSpPr>
          <p:cNvPr id="7" name="Title 1">
            <a:extLst>
              <a:ext uri="{FF2B5EF4-FFF2-40B4-BE49-F238E27FC236}">
                <a16:creationId xmlns:a16="http://schemas.microsoft.com/office/drawing/2014/main" id="{5C654B72-E518-8FDE-4DCB-87C6A9E1695A}"/>
              </a:ext>
            </a:extLst>
          </p:cNvPr>
          <p:cNvSpPr txBox="1">
            <a:spLocks/>
          </p:cNvSpPr>
          <p:nvPr/>
        </p:nvSpPr>
        <p:spPr>
          <a:xfrm>
            <a:off x="0" y="151408"/>
            <a:ext cx="2339163" cy="1453896"/>
          </a:xfrm>
          <a:prstGeom prst="rect">
            <a:avLst/>
          </a:prstGeom>
        </p:spPr>
        <p:txBody>
          <a:bodyPr anchor="t">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l-GR" sz="2200" b="1" dirty="0">
                <a:effectLst>
                  <a:outerShdw blurRad="38100" dist="38100" dir="2700000" algn="tl">
                    <a:srgbClr val="000000">
                      <a:alpha val="43137"/>
                    </a:srgbClr>
                  </a:outerShdw>
                </a:effectLst>
              </a:rPr>
              <a:t>ΜΕΣΗ ΤΕΧΝΙΚΗ ΚΑΙ ΕΠΑΓΓΕΛΜΑΤΙΚΗ </a:t>
            </a:r>
          </a:p>
          <a:p>
            <a:r>
              <a:rPr lang="el-GR" sz="2200" b="1" dirty="0">
                <a:effectLst>
                  <a:outerShdw blurRad="38100" dist="38100" dir="2700000" algn="tl">
                    <a:srgbClr val="000000">
                      <a:alpha val="43137"/>
                    </a:srgbClr>
                  </a:outerShdw>
                </a:effectLst>
              </a:rPr>
              <a:t>ΕΚΠΑΙΔΕΥΣΗ ΚΑΙ </a:t>
            </a:r>
          </a:p>
          <a:p>
            <a:r>
              <a:rPr lang="el-GR" sz="2200" b="1" dirty="0">
                <a:effectLst>
                  <a:outerShdw blurRad="38100" dist="38100" dir="2700000" algn="tl">
                    <a:srgbClr val="000000">
                      <a:alpha val="43137"/>
                    </a:srgbClr>
                  </a:outerShdw>
                </a:effectLst>
              </a:rPr>
              <a:t>ΚΑΤΑΡΤΙΣΗ (ΜΤΕΕΚ)</a:t>
            </a:r>
            <a:endParaRPr lang="en-US" sz="22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5469842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183CD2E-29A9-3441-4DD1-45233FA6C856}"/>
              </a:ext>
            </a:extLst>
          </p:cNvPr>
          <p:cNvSpPr>
            <a:spLocks noGrp="1"/>
          </p:cNvSpPr>
          <p:nvPr>
            <p:ph type="ftr" sz="quarter" idx="11"/>
          </p:nvPr>
        </p:nvSpPr>
        <p:spPr/>
        <p:txBody>
          <a:bodyPr/>
          <a:lstStyle/>
          <a:p>
            <a:r>
              <a:rPr lang="el-GR"/>
              <a:t>Υπηρεσία Συμβουλευτικής &amp; Επαγγελματικής Αγωγής, Οκτώβριος 2026</a:t>
            </a:r>
            <a:endParaRPr lang="en-US" dirty="0"/>
          </a:p>
        </p:txBody>
      </p:sp>
      <p:pic>
        <p:nvPicPr>
          <p:cNvPr id="4" name="Picture 3">
            <a:extLst>
              <a:ext uri="{FF2B5EF4-FFF2-40B4-BE49-F238E27FC236}">
                <a16:creationId xmlns:a16="http://schemas.microsoft.com/office/drawing/2014/main" id="{952C6FDA-F89D-9398-1B39-1D57B798FF20}"/>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136525"/>
            <a:ext cx="12192000" cy="6219825"/>
          </a:xfrm>
          <a:prstGeom prst="rect">
            <a:avLst/>
          </a:prstGeom>
        </p:spPr>
      </p:pic>
    </p:spTree>
    <p:extLst>
      <p:ext uri="{BB962C8B-B14F-4D97-AF65-F5344CB8AC3E}">
        <p14:creationId xmlns:p14="http://schemas.microsoft.com/office/powerpoint/2010/main" val="112213904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F6DA99FC-CD45-80A9-7D5D-DB3DC521854D}"/>
              </a:ext>
            </a:extLst>
          </p:cNvPr>
          <p:cNvSpPr>
            <a:spLocks noGrp="1"/>
          </p:cNvSpPr>
          <p:nvPr>
            <p:ph type="ftr" sz="quarter" idx="11"/>
          </p:nvPr>
        </p:nvSpPr>
        <p:spPr/>
        <p:txBody>
          <a:bodyPr/>
          <a:lstStyle/>
          <a:p>
            <a:r>
              <a:rPr lang="el-GR" sz="1000"/>
              <a:t>Υπηρεσία Συμβουλευτικής &amp; Επαγγελματικής Αγωγής, Οκτώβριος 2026</a:t>
            </a:r>
            <a:endParaRPr lang="en-CY" sz="1000" i="1" dirty="0">
              <a:solidFill>
                <a:srgbClr val="FF0000"/>
              </a:solidFill>
              <a:effectLst/>
              <a:latin typeface="Arial" panose="020B0604020202020204" pitchFamily="34" charset="0"/>
              <a:ea typeface="Arial" panose="020B0604020202020204" pitchFamily="34" charset="0"/>
            </a:endParaRPr>
          </a:p>
        </p:txBody>
      </p:sp>
      <p:pic>
        <p:nvPicPr>
          <p:cNvPr id="10" name="Picture 9">
            <a:extLst>
              <a:ext uri="{FF2B5EF4-FFF2-40B4-BE49-F238E27FC236}">
                <a16:creationId xmlns:a16="http://schemas.microsoft.com/office/drawing/2014/main" id="{AFCBCB13-6212-5AC1-1225-CD1B15DB890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2668" y="109739"/>
            <a:ext cx="12159331" cy="6774821"/>
          </a:xfrm>
          <a:prstGeom prst="rect">
            <a:avLst/>
          </a:prstGeom>
        </p:spPr>
      </p:pic>
    </p:spTree>
    <p:extLst>
      <p:ext uri="{BB962C8B-B14F-4D97-AF65-F5344CB8AC3E}">
        <p14:creationId xmlns:p14="http://schemas.microsoft.com/office/powerpoint/2010/main" val="198061174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0DF33-3AFF-3A39-7EB1-4DC6D2FF8B47}"/>
              </a:ext>
            </a:extLst>
          </p:cNvPr>
          <p:cNvSpPr>
            <a:spLocks noGrp="1"/>
          </p:cNvSpPr>
          <p:nvPr>
            <p:ph type="title"/>
          </p:nvPr>
        </p:nvSpPr>
        <p:spPr>
          <a:xfrm>
            <a:off x="838200" y="365126"/>
            <a:ext cx="10515600" cy="865798"/>
          </a:xfrm>
        </p:spPr>
        <p:txBody>
          <a:bodyPr>
            <a:normAutofit/>
          </a:bodyPr>
          <a:lstStyle/>
          <a:p>
            <a:pPr algn="ctr"/>
            <a:r>
              <a:rPr lang="el-GR" sz="3200" dirty="0">
                <a:latin typeface="+mn-lt"/>
              </a:rPr>
              <a:t>ΠΡΑΚΤΙΚΗ ΕΞΑΣΚΗΣΗ ΣΤΗ ΒΙΟΜΗΧΑΝΙΑ</a:t>
            </a:r>
            <a:endParaRPr lang="en-CY" sz="3200" dirty="0">
              <a:latin typeface="+mn-lt"/>
            </a:endParaRPr>
          </a:p>
        </p:txBody>
      </p:sp>
      <p:sp>
        <p:nvSpPr>
          <p:cNvPr id="4" name="Footer Placeholder 3">
            <a:extLst>
              <a:ext uri="{FF2B5EF4-FFF2-40B4-BE49-F238E27FC236}">
                <a16:creationId xmlns:a16="http://schemas.microsoft.com/office/drawing/2014/main" id="{284B7A56-0E77-08F1-EB47-C59629269350}"/>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Υπηρεσία Συμβουλευτικής &amp; Επαγγελματικής Αγωγής, Οκτώβριος 2026</a:t>
            </a:r>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3" name="Rectangle: Rounded Corners 2">
            <a:extLst>
              <a:ext uri="{FF2B5EF4-FFF2-40B4-BE49-F238E27FC236}">
                <a16:creationId xmlns:a16="http://schemas.microsoft.com/office/drawing/2014/main" id="{CC73195F-0A6B-5217-A206-457A2EDB8C5C}"/>
              </a:ext>
            </a:extLst>
          </p:cNvPr>
          <p:cNvSpPr/>
          <p:nvPr/>
        </p:nvSpPr>
        <p:spPr>
          <a:xfrm>
            <a:off x="4038600" y="4114800"/>
            <a:ext cx="4331677" cy="274320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l-GR" sz="1600" b="1" dirty="0">
                <a:solidFill>
                  <a:schemeClr val="tx1"/>
                </a:solidFill>
              </a:rPr>
              <a:t>Πρακτική Εξάσκηση του Κλάδου Ξενοδοχειακών και Επισιτιστικών Τεχνών Πρακτική Κατεύθυνση</a:t>
            </a:r>
          </a:p>
          <a:p>
            <a:pPr algn="just"/>
            <a:r>
              <a:rPr lang="el-GR" sz="1400" dirty="0">
                <a:solidFill>
                  <a:schemeClr val="tx1"/>
                </a:solidFill>
              </a:rPr>
              <a:t>Οι μαθητές/μαθήτριες τοποθετούνται σε ξενοδοχειακές μονάδες:</a:t>
            </a:r>
          </a:p>
          <a:p>
            <a:pPr marL="171450" indent="-171450" algn="just">
              <a:buFont typeface="Arial" panose="020B0604020202020204" pitchFamily="34" charset="0"/>
              <a:buChar char="•"/>
            </a:pPr>
            <a:r>
              <a:rPr lang="el-GR" sz="1400" dirty="0">
                <a:solidFill>
                  <a:schemeClr val="tx1"/>
                </a:solidFill>
              </a:rPr>
              <a:t> Στο τέλος της Α΄ τάξης, για τρεις (3) εβδομάδες, κατά τους μήνες Ιούνιο, Ιούλιο και Αύγουστο.</a:t>
            </a:r>
          </a:p>
          <a:p>
            <a:pPr marL="171450" indent="-171450" algn="just">
              <a:buFont typeface="Arial" panose="020B0604020202020204" pitchFamily="34" charset="0"/>
              <a:buChar char="•"/>
            </a:pPr>
            <a:r>
              <a:rPr lang="el-GR" sz="1400" dirty="0">
                <a:solidFill>
                  <a:schemeClr val="tx1"/>
                </a:solidFill>
              </a:rPr>
              <a:t>Στη Β΄ τάξη, για 18 συνεχόμενες εβδομάδες, από την πρώτη εβδομάδα Μαΐου έως και την πρώτη εβδομάδα Σεπτεμβρίου.</a:t>
            </a:r>
          </a:p>
        </p:txBody>
      </p:sp>
      <p:sp>
        <p:nvSpPr>
          <p:cNvPr id="9" name="Rectangle: Rounded Corners 8">
            <a:extLst>
              <a:ext uri="{FF2B5EF4-FFF2-40B4-BE49-F238E27FC236}">
                <a16:creationId xmlns:a16="http://schemas.microsoft.com/office/drawing/2014/main" id="{5DDD44C5-D8D3-F9AF-F431-FB1AFCDA76F0}"/>
              </a:ext>
            </a:extLst>
          </p:cNvPr>
          <p:cNvSpPr/>
          <p:nvPr/>
        </p:nvSpPr>
        <p:spPr>
          <a:xfrm>
            <a:off x="1292469" y="1019909"/>
            <a:ext cx="4739054" cy="302455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l-GR" sz="1600" b="1" i="0" dirty="0">
                <a:solidFill>
                  <a:schemeClr val="tx1"/>
                </a:solidFill>
                <a:effectLst/>
              </a:rPr>
              <a:t>Πρακτική Εξάσκηση</a:t>
            </a:r>
            <a:r>
              <a:rPr lang="el-GR" sz="1600" dirty="0">
                <a:solidFill>
                  <a:schemeClr val="tx1"/>
                </a:solidFill>
              </a:rPr>
              <a:t/>
            </a:r>
            <a:br>
              <a:rPr lang="el-GR" sz="1600" dirty="0">
                <a:solidFill>
                  <a:schemeClr val="tx1"/>
                </a:solidFill>
              </a:rPr>
            </a:br>
            <a:r>
              <a:rPr lang="el-GR" sz="1600" b="1" i="0" dirty="0">
                <a:solidFill>
                  <a:schemeClr val="tx1"/>
                </a:solidFill>
                <a:effectLst/>
              </a:rPr>
              <a:t>Πρακτική Εξάσκηση Θεωρητικής Κατεύθυνσης</a:t>
            </a:r>
            <a:r>
              <a:rPr lang="el-GR" sz="1200" dirty="0">
                <a:solidFill>
                  <a:schemeClr val="tx1"/>
                </a:solidFill>
              </a:rPr>
              <a:t/>
            </a:r>
            <a:br>
              <a:rPr lang="el-GR" sz="1200" dirty="0">
                <a:solidFill>
                  <a:schemeClr val="tx1"/>
                </a:solidFill>
              </a:rPr>
            </a:br>
            <a:r>
              <a:rPr lang="el-GR" sz="1200" dirty="0">
                <a:solidFill>
                  <a:schemeClr val="tx1"/>
                </a:solidFill>
              </a:rPr>
              <a:t>Οι μαθητές/μαθήτριες της Θεωρητικής Κατεύθυνσης τοποθετούνται στη βιομηχανία στο τέλος της Α΄ και Β΄ τάξης, για διάστημα δύο (2) εβδομάδων κάθε χρόνο, κατά την περίοδο Ιουνίου – Αυγούστου.</a:t>
            </a:r>
          </a:p>
          <a:p>
            <a:r>
              <a:rPr lang="el-GR" sz="1200" dirty="0">
                <a:solidFill>
                  <a:schemeClr val="tx1"/>
                </a:solidFill>
              </a:rPr>
              <a:t>Συνολικά, οι μαθητές/μαθήτριες αποκτούν εμπειρία τουλάχιστον 20 εργάσιμων ημερών.</a:t>
            </a:r>
          </a:p>
          <a:p>
            <a:r>
              <a:rPr lang="el-GR" sz="1200" dirty="0">
                <a:solidFill>
                  <a:schemeClr val="tx1"/>
                </a:solidFill>
              </a:rPr>
              <a:t/>
            </a:r>
            <a:br>
              <a:rPr lang="el-GR" sz="1200" dirty="0">
                <a:solidFill>
                  <a:schemeClr val="tx1"/>
                </a:solidFill>
              </a:rPr>
            </a:br>
            <a:r>
              <a:rPr lang="el-GR" sz="1200" dirty="0">
                <a:solidFill>
                  <a:schemeClr val="tx1"/>
                </a:solidFill>
              </a:rPr>
              <a:t>Για τον Κλάδο Υπηρεσιών και τον Κλάδο Λειτουργίας και Διαχείρισης Μονάδων Φιλοξενίας, η πρακτική εξάσκηση πραγματοποιείται στο τέλος της Α΄ τάξης για διάστημα τριών (3) εβδομάδων και στο τέλος της Β΄ τάξης για διάστημα δεκαέξι (16) εβδομάδων, κατά την περίοδο Ιουνίου-Σεπτεμβρίου.</a:t>
            </a:r>
          </a:p>
          <a:p>
            <a:r>
              <a:rPr lang="el-GR" sz="1200" dirty="0">
                <a:solidFill>
                  <a:schemeClr val="tx1"/>
                </a:solidFill>
              </a:rPr>
              <a:t>Συνολικά, οι μαθητές/μαθήτριες αποκτούν εμπειρία τουλάχιστον 50 εργάσιμων ημερών.</a:t>
            </a:r>
          </a:p>
        </p:txBody>
      </p:sp>
      <p:sp>
        <p:nvSpPr>
          <p:cNvPr id="13" name="Rectangle: Rounded Corners 12">
            <a:extLst>
              <a:ext uri="{FF2B5EF4-FFF2-40B4-BE49-F238E27FC236}">
                <a16:creationId xmlns:a16="http://schemas.microsoft.com/office/drawing/2014/main" id="{2DCC7BD4-EE76-6EC3-FA98-CE5F41DFC588}"/>
              </a:ext>
            </a:extLst>
          </p:cNvPr>
          <p:cNvSpPr/>
          <p:nvPr/>
        </p:nvSpPr>
        <p:spPr>
          <a:xfrm>
            <a:off x="6706613" y="1072662"/>
            <a:ext cx="4747846" cy="30069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l-GR" sz="1600" b="1" i="0" dirty="0">
                <a:solidFill>
                  <a:schemeClr val="tx1"/>
                </a:solidFill>
                <a:effectLst/>
              </a:rPr>
              <a:t>Πρακτική Εξάσκηση Πρακτικής Κατεύθυνσης (εκτός του Κλάδου Ξενοδοχειακών και Επισιτιστικών Επαγγελμάτων)</a:t>
            </a:r>
          </a:p>
          <a:p>
            <a:r>
              <a:rPr lang="el-GR" sz="1400" dirty="0">
                <a:solidFill>
                  <a:schemeClr val="tx1"/>
                </a:solidFill>
              </a:rPr>
              <a:t/>
            </a:r>
            <a:br>
              <a:rPr lang="el-GR" sz="1400" dirty="0">
                <a:solidFill>
                  <a:schemeClr val="tx1"/>
                </a:solidFill>
              </a:rPr>
            </a:br>
            <a:r>
              <a:rPr lang="el-GR" sz="1400" dirty="0">
                <a:solidFill>
                  <a:schemeClr val="tx1"/>
                </a:solidFill>
              </a:rPr>
              <a:t>Οι μαθητές/μαθήτριες της Πρακτικής Κατεύθυνσης τοποθετούνται στη βιομηχανία στο τέλος της Α΄ και Β΄ τάξης, για διάστημα τεσσάρων (4) εβδομάδων κάθε χρόνο, κατά την περίοδο Ιουνίου – Αυγούστου.</a:t>
            </a:r>
          </a:p>
          <a:p>
            <a:r>
              <a:rPr lang="el-GR" sz="1400" dirty="0">
                <a:solidFill>
                  <a:schemeClr val="tx1"/>
                </a:solidFill>
              </a:rPr>
              <a:t>Συνολικά, αποκτούν εμπειρία τουλάχιστον 40 εργάσιμων ημερών.</a:t>
            </a:r>
          </a:p>
        </p:txBody>
      </p:sp>
    </p:spTree>
    <p:extLst>
      <p:ext uri="{BB962C8B-B14F-4D97-AF65-F5344CB8AC3E}">
        <p14:creationId xmlns:p14="http://schemas.microsoft.com/office/powerpoint/2010/main" val="70234931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7998" y="964075"/>
            <a:ext cx="4654297" cy="3739896"/>
          </a:xfrm>
        </p:spPr>
        <p:txBody>
          <a:bodyPr anchor="b">
            <a:normAutofit/>
          </a:bodyPr>
          <a:lstStyle/>
          <a:p>
            <a:r>
              <a:rPr lang="el-GR" altLang="en-US" sz="3700" b="1" cap="none" dirty="0"/>
              <a:t>ΒΑΘΜΙΔΕΣ   ΕΚΠΑΙΔΕΥΣΗΣ  </a:t>
            </a:r>
            <a:r>
              <a:rPr lang="en-US" altLang="en-US" sz="3700" b="1" cap="none" dirty="0"/>
              <a:t/>
            </a:r>
            <a:br>
              <a:rPr lang="en-US" altLang="en-US" sz="3700" b="1" cap="none" dirty="0"/>
            </a:br>
            <a:r>
              <a:rPr lang="el-GR" altLang="en-US" sz="3700" b="1" cap="none" dirty="0"/>
              <a:t>&amp;</a:t>
            </a:r>
            <a:br>
              <a:rPr lang="el-GR" altLang="en-US" sz="3700" b="1" cap="none" dirty="0"/>
            </a:br>
            <a:r>
              <a:rPr lang="el-GR" altLang="en-US" sz="3700" b="1" cap="none" dirty="0"/>
              <a:t>ΤΡΟΠΟΣ ΠΡΟΣΒΑΣΗΣ  </a:t>
            </a:r>
            <a:endParaRPr lang="en-US" sz="3700" b="1" dirty="0"/>
          </a:p>
        </p:txBody>
      </p:sp>
      <p:sp>
        <p:nvSpPr>
          <p:cNvPr id="21" name="Subtitle 2">
            <a:extLst>
              <a:ext uri="{FF2B5EF4-FFF2-40B4-BE49-F238E27FC236}">
                <a16:creationId xmlns:a16="http://schemas.microsoft.com/office/drawing/2014/main" id="{DCDCFEE6-DC6E-61CC-55AC-78A62EEF064E}"/>
              </a:ext>
            </a:extLst>
          </p:cNvPr>
          <p:cNvSpPr>
            <a:spLocks noGrp="1"/>
          </p:cNvSpPr>
          <p:nvPr>
            <p:ph type="subTitle" idx="1"/>
          </p:nvPr>
        </p:nvSpPr>
        <p:spPr>
          <a:xfrm>
            <a:off x="6858000" y="4822842"/>
            <a:ext cx="4206240" cy="1380744"/>
          </a:xfrm>
        </p:spPr>
        <p:txBody>
          <a:bodyPr/>
          <a:lstStyle/>
          <a:p>
            <a:endParaRPr lang="en-US"/>
          </a:p>
        </p:txBody>
      </p:sp>
      <p:sp>
        <p:nvSpPr>
          <p:cNvPr id="23" name="Footer Placeholder 3">
            <a:extLst>
              <a:ext uri="{FF2B5EF4-FFF2-40B4-BE49-F238E27FC236}">
                <a16:creationId xmlns:a16="http://schemas.microsoft.com/office/drawing/2014/main" id="{E15DC5FD-393D-9CF4-E39E-5619178411D0}"/>
              </a:ext>
            </a:extLst>
          </p:cNvPr>
          <p:cNvSpPr>
            <a:spLocks noGrp="1"/>
          </p:cNvSpPr>
          <p:nvPr>
            <p:ph type="ftr" sz="quarter" idx="15"/>
          </p:nvPr>
        </p:nvSpPr>
        <p:spPr>
          <a:xfrm rot="16200000">
            <a:off x="-1033021" y="2608058"/>
            <a:ext cx="2973522" cy="451929"/>
          </a:xfrm>
        </p:spPr>
        <p:txBody>
          <a:bodyPr/>
          <a:lstStyle/>
          <a:p>
            <a:pPr>
              <a:spcAft>
                <a:spcPts val="600"/>
              </a:spcAft>
            </a:pPr>
            <a:r>
              <a:rPr lang="el-GR"/>
              <a:t>Υπηρεσία Συμβουλευτικής &amp; Επαγγελματικής Αγωγής, Οκτώβριος 2026</a:t>
            </a:r>
            <a:endParaRPr lang="en-US" dirty="0"/>
          </a:p>
        </p:txBody>
      </p:sp>
      <p:pic>
        <p:nvPicPr>
          <p:cNvPr id="5" name="Picture 4">
            <a:extLst>
              <a:ext uri="{FF2B5EF4-FFF2-40B4-BE49-F238E27FC236}">
                <a16:creationId xmlns:a16="http://schemas.microsoft.com/office/drawing/2014/main" id="{0C7F2DCC-3DA4-7B46-74E3-D9EEA5F31921}"/>
              </a:ext>
            </a:extLst>
          </p:cNvPr>
          <p:cNvPicPr>
            <a:picLocks noChangeAspect="1"/>
          </p:cNvPicPr>
          <p:nvPr/>
        </p:nvPicPr>
        <p:blipFill>
          <a:blip r:embed="rId3"/>
          <a:stretch>
            <a:fillRect/>
          </a:stretch>
        </p:blipFill>
        <p:spPr>
          <a:xfrm>
            <a:off x="1004128" y="1845645"/>
            <a:ext cx="4836835" cy="4357941"/>
          </a:xfrm>
          <a:prstGeom prst="rect">
            <a:avLst/>
          </a:prstGeom>
        </p:spPr>
      </p:pic>
    </p:spTree>
    <p:extLst>
      <p:ext uri="{BB962C8B-B14F-4D97-AF65-F5344CB8AC3E}">
        <p14:creationId xmlns:p14="http://schemas.microsoft.com/office/powerpoint/2010/main" val="84101869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2218" y="365125"/>
            <a:ext cx="10231582" cy="1048039"/>
          </a:xfrm>
        </p:spPr>
        <p:txBody>
          <a:bodyPr>
            <a:normAutofit/>
          </a:bodyPr>
          <a:lstStyle/>
          <a:p>
            <a:pPr algn="ctr"/>
            <a:r>
              <a:rPr lang="el-GR" sz="3200" b="1" dirty="0">
                <a:latin typeface="+mn-lt"/>
              </a:rPr>
              <a:t>ΕΝΟΤΗΤΑ 3</a:t>
            </a:r>
            <a:r>
              <a:rPr lang="el-GR" sz="3200" b="1" baseline="30000" dirty="0">
                <a:latin typeface="+mn-lt"/>
              </a:rPr>
              <a:t>Η</a:t>
            </a:r>
            <a:r>
              <a:rPr lang="el-GR" sz="3200" b="1" dirty="0">
                <a:latin typeface="+mn-lt"/>
              </a:rPr>
              <a:t> : ΒΑΘΜΙΔΕΣ ΕΚΠΑΙΔΕΥΣΗΣ ΚΑΙ</a:t>
            </a:r>
            <a:br>
              <a:rPr lang="el-GR" sz="3200" b="1" dirty="0">
                <a:latin typeface="+mn-lt"/>
              </a:rPr>
            </a:br>
            <a:r>
              <a:rPr lang="el-GR" sz="3200" b="1" dirty="0">
                <a:latin typeface="+mn-lt"/>
              </a:rPr>
              <a:t>ΤΡΟΠΟΣ ΠΡΟΣΒΑΣΗΣ</a:t>
            </a:r>
          </a:p>
        </p:txBody>
      </p:sp>
      <p:pic>
        <p:nvPicPr>
          <p:cNvPr id="5" name="Content Placeholder 4"/>
          <p:cNvPicPr>
            <a:picLocks noGrp="1" noChangeAspect="1"/>
          </p:cNvPicPr>
          <p:nvPr>
            <p:ph idx="1"/>
          </p:nvPr>
        </p:nvPicPr>
        <p:blipFill>
          <a:blip r:embed="rId2"/>
          <a:stretch>
            <a:fillRect/>
          </a:stretch>
        </p:blipFill>
        <p:spPr>
          <a:xfrm>
            <a:off x="1587640" y="1227472"/>
            <a:ext cx="9234436" cy="5630528"/>
          </a:xfrm>
          <a:prstGeom prst="rect">
            <a:avLst/>
          </a:prstGeom>
        </p:spPr>
      </p:pic>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Υπηρεσία Συμβουλευτικής &amp; Επαγγελματικής Αγωγής, Οκτώβριος 2026</a:t>
            </a: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99604A42-F0AB-38AB-05AF-7BEBA45E2593}"/>
              </a:ext>
            </a:extLst>
          </p:cNvPr>
          <p:cNvPicPr>
            <a:picLocks noChangeAspect="1"/>
          </p:cNvPicPr>
          <p:nvPr/>
        </p:nvPicPr>
        <p:blipFill>
          <a:blip r:embed="rId3"/>
          <a:stretch>
            <a:fillRect/>
          </a:stretch>
        </p:blipFill>
        <p:spPr>
          <a:xfrm>
            <a:off x="11239500" y="5495925"/>
            <a:ext cx="952500" cy="1362075"/>
          </a:xfrm>
          <a:prstGeom prst="rect">
            <a:avLst/>
          </a:prstGeom>
        </p:spPr>
      </p:pic>
    </p:spTree>
    <p:extLst>
      <p:ext uri="{BB962C8B-B14F-4D97-AF65-F5344CB8AC3E}">
        <p14:creationId xmlns:p14="http://schemas.microsoft.com/office/powerpoint/2010/main" val="284799303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2218" y="365125"/>
            <a:ext cx="10231582" cy="1048039"/>
          </a:xfrm>
        </p:spPr>
        <p:txBody>
          <a:bodyPr>
            <a:normAutofit/>
          </a:bodyPr>
          <a:lstStyle/>
          <a:p>
            <a:pPr algn="ctr"/>
            <a:r>
              <a:rPr lang="el-GR" sz="3200" b="1" dirty="0">
                <a:latin typeface="+mn-lt"/>
              </a:rPr>
              <a:t>ΒΑΘΜΙΔΕΣ ΕΚΠΑΙΔΕΥΣΗΣ ΚΑΙ ΤΡΟΠΟΣ ΠΡΟΣΒΑΣΗΣ</a:t>
            </a: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Υπηρεσία Συμβουλευτικής &amp; Επαγγελματικής Αγωγής, Οκτώβριος 2026</a:t>
            </a: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Content Placeholder 5"/>
          <p:cNvPicPr>
            <a:picLocks noGrp="1" noChangeAspect="1"/>
          </p:cNvPicPr>
          <p:nvPr>
            <p:ph idx="1"/>
          </p:nvPr>
        </p:nvPicPr>
        <p:blipFill>
          <a:blip r:embed="rId2"/>
          <a:stretch>
            <a:fillRect/>
          </a:stretch>
        </p:blipFill>
        <p:spPr>
          <a:xfrm>
            <a:off x="1344967" y="1032933"/>
            <a:ext cx="9728803" cy="5144030"/>
          </a:xfrm>
          <a:prstGeom prst="rect">
            <a:avLst/>
          </a:prstGeom>
        </p:spPr>
      </p:pic>
      <p:pic>
        <p:nvPicPr>
          <p:cNvPr id="5" name="Picture 4">
            <a:extLst>
              <a:ext uri="{FF2B5EF4-FFF2-40B4-BE49-F238E27FC236}">
                <a16:creationId xmlns:a16="http://schemas.microsoft.com/office/drawing/2014/main" id="{D1D4913F-4C90-54C8-7E31-595B42908931}"/>
              </a:ext>
            </a:extLst>
          </p:cNvPr>
          <p:cNvPicPr>
            <a:picLocks noChangeAspect="1"/>
          </p:cNvPicPr>
          <p:nvPr/>
        </p:nvPicPr>
        <p:blipFill>
          <a:blip r:embed="rId3"/>
          <a:stretch>
            <a:fillRect/>
          </a:stretch>
        </p:blipFill>
        <p:spPr>
          <a:xfrm>
            <a:off x="11239500" y="5495925"/>
            <a:ext cx="952500" cy="1362075"/>
          </a:xfrm>
          <a:prstGeom prst="rect">
            <a:avLst/>
          </a:prstGeom>
        </p:spPr>
      </p:pic>
    </p:spTree>
    <p:extLst>
      <p:ext uri="{BB962C8B-B14F-4D97-AF65-F5344CB8AC3E}">
        <p14:creationId xmlns:p14="http://schemas.microsoft.com/office/powerpoint/2010/main" val="80533478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990E00-9930-49CE-ADFE-6D9F8F98F4DF}"/>
              </a:ext>
            </a:extLst>
          </p:cNvPr>
          <p:cNvSpPr>
            <a:spLocks noGrp="1"/>
          </p:cNvSpPr>
          <p:nvPr>
            <p:ph type="title"/>
          </p:nvPr>
        </p:nvSpPr>
        <p:spPr>
          <a:xfrm>
            <a:off x="6857998" y="964075"/>
            <a:ext cx="4654297" cy="3739896"/>
          </a:xfrm>
        </p:spPr>
        <p:txBody>
          <a:bodyPr anchor="b">
            <a:normAutofit/>
          </a:bodyPr>
          <a:lstStyle/>
          <a:p>
            <a:r>
              <a:rPr lang="el-GR" altLang="en-US" sz="3100" b="1" cap="none" dirty="0"/>
              <a:t>ΔΗΜΟΣΙΑ  ΤΡΙΤΟΒΑΘΜΙΑ   ΕΚΠΑΙΔΕΥΣΗ </a:t>
            </a:r>
            <a:br>
              <a:rPr lang="el-GR" altLang="en-US" sz="3100" b="1" cap="none" dirty="0"/>
            </a:br>
            <a:r>
              <a:rPr lang="el-GR" altLang="en-US" sz="3100" b="1" cap="none" dirty="0"/>
              <a:t>ΚΥΠΡΟΥ  ΚΑΙ  ΕΛΛΑΔΑΣ </a:t>
            </a:r>
            <a:br>
              <a:rPr lang="el-GR" altLang="en-US" sz="3100" b="1" cap="none" dirty="0"/>
            </a:br>
            <a:r>
              <a:rPr lang="el-GR" altLang="en-US" sz="3100" b="1" cap="none" dirty="0"/>
              <a:t/>
            </a:r>
            <a:br>
              <a:rPr lang="el-GR" altLang="en-US" sz="3100" b="1" cap="none" dirty="0"/>
            </a:br>
            <a:r>
              <a:rPr lang="el-GR" altLang="en-US" sz="3100" b="1" dirty="0"/>
              <a:t>ΠΑΓΚΥΠΡΙΕΣ ΕΞΕΤΑΣΕΙΣ </a:t>
            </a:r>
            <a:r>
              <a:rPr lang="el-GR" altLang="en-US" sz="3100" b="1" cap="none" dirty="0"/>
              <a:t>ΠΡΟΣΒΑΣΗΣ  (2027)</a:t>
            </a:r>
            <a:endParaRPr lang="el-GR" sz="3100" b="1" dirty="0"/>
          </a:p>
        </p:txBody>
      </p:sp>
      <p:sp>
        <p:nvSpPr>
          <p:cNvPr id="11" name="Subtitle 2">
            <a:extLst>
              <a:ext uri="{FF2B5EF4-FFF2-40B4-BE49-F238E27FC236}">
                <a16:creationId xmlns:a16="http://schemas.microsoft.com/office/drawing/2014/main" id="{1A316262-4401-AB7B-4FDC-F17D790989BB}"/>
              </a:ext>
            </a:extLst>
          </p:cNvPr>
          <p:cNvSpPr>
            <a:spLocks noGrp="1"/>
          </p:cNvSpPr>
          <p:nvPr>
            <p:ph type="subTitle" idx="1"/>
          </p:nvPr>
        </p:nvSpPr>
        <p:spPr>
          <a:xfrm>
            <a:off x="6858000" y="4822842"/>
            <a:ext cx="4206240" cy="1380744"/>
          </a:xfrm>
        </p:spPr>
        <p:txBody>
          <a:bodyPr/>
          <a:lstStyle/>
          <a:p>
            <a:endParaRPr lang="en-US"/>
          </a:p>
        </p:txBody>
      </p:sp>
      <p:sp>
        <p:nvSpPr>
          <p:cNvPr id="13" name="Footer Placeholder 3">
            <a:extLst>
              <a:ext uri="{FF2B5EF4-FFF2-40B4-BE49-F238E27FC236}">
                <a16:creationId xmlns:a16="http://schemas.microsoft.com/office/drawing/2014/main" id="{24D63A40-6B69-3725-38A0-9DEF60805E2B}"/>
              </a:ext>
            </a:extLst>
          </p:cNvPr>
          <p:cNvSpPr>
            <a:spLocks noGrp="1"/>
          </p:cNvSpPr>
          <p:nvPr>
            <p:ph type="ftr" sz="quarter" idx="15"/>
          </p:nvPr>
        </p:nvSpPr>
        <p:spPr>
          <a:xfrm rot="16200000">
            <a:off x="-1131161" y="1592957"/>
            <a:ext cx="2973522" cy="365125"/>
          </a:xfrm>
        </p:spPr>
        <p:txBody>
          <a:bodyPr/>
          <a:lstStyle/>
          <a:p>
            <a:pPr>
              <a:spcAft>
                <a:spcPts val="600"/>
              </a:spcAft>
            </a:pPr>
            <a:r>
              <a:rPr lang="el-GR"/>
              <a:t>Υπηρεσία Συμβουλευτικής &amp; Επαγγελματικής Αγωγής, Οκτώβριος 2026</a:t>
            </a:r>
            <a:endParaRPr lang="en-US" dirty="0"/>
          </a:p>
        </p:txBody>
      </p:sp>
      <p:pic>
        <p:nvPicPr>
          <p:cNvPr id="6" name="Picture 5">
            <a:extLst>
              <a:ext uri="{FF2B5EF4-FFF2-40B4-BE49-F238E27FC236}">
                <a16:creationId xmlns:a16="http://schemas.microsoft.com/office/drawing/2014/main" id="{DA642E8F-239A-4F52-764F-0B9BD376670F}"/>
              </a:ext>
            </a:extLst>
          </p:cNvPr>
          <p:cNvPicPr>
            <a:picLocks noChangeAspect="1"/>
          </p:cNvPicPr>
          <p:nvPr/>
        </p:nvPicPr>
        <p:blipFill>
          <a:blip r:embed="rId3" cstate="screen">
            <a:extLst>
              <a:ext uri="{28A0092B-C50C-407E-A947-70E740481C1C}">
                <a14:useLocalDpi xmlns:a14="http://schemas.microsoft.com/office/drawing/2010/main"/>
              </a:ext>
            </a:extLst>
          </a:blip>
          <a:srcRect r="-1" b="-1"/>
          <a:stretch>
            <a:fillRect/>
          </a:stretch>
        </p:blipFill>
        <p:spPr>
          <a:xfrm>
            <a:off x="841248" y="964074"/>
            <a:ext cx="5403280" cy="5258929"/>
          </a:xfrm>
          <a:custGeom>
            <a:avLst/>
            <a:gdLst>
              <a:gd name="connsiteX0" fmla="*/ 2701640 w 5403280"/>
              <a:gd name="connsiteY0" fmla="*/ 0 h 5258929"/>
              <a:gd name="connsiteX1" fmla="*/ 5403280 w 5403280"/>
              <a:gd name="connsiteY1" fmla="*/ 2701640 h 5258929"/>
              <a:gd name="connsiteX2" fmla="*/ 5403280 w 5403280"/>
              <a:gd name="connsiteY2" fmla="*/ 5258929 h 5258929"/>
              <a:gd name="connsiteX3" fmla="*/ 0 w 5403280"/>
              <a:gd name="connsiteY3" fmla="*/ 5258929 h 5258929"/>
              <a:gd name="connsiteX4" fmla="*/ 0 w 5403280"/>
              <a:gd name="connsiteY4" fmla="*/ 2701640 h 5258929"/>
              <a:gd name="connsiteX5" fmla="*/ 2701640 w 5403280"/>
              <a:gd name="connsiteY5" fmla="*/ 0 h 5258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3280" h="5258929">
                <a:moveTo>
                  <a:pt x="2701640" y="0"/>
                </a:moveTo>
                <a:cubicBezTo>
                  <a:pt x="4193715" y="0"/>
                  <a:pt x="5403280" y="1209565"/>
                  <a:pt x="5403280" y="2701640"/>
                </a:cubicBezTo>
                <a:lnTo>
                  <a:pt x="5403280" y="5258929"/>
                </a:lnTo>
                <a:lnTo>
                  <a:pt x="0" y="5258929"/>
                </a:lnTo>
                <a:lnTo>
                  <a:pt x="0" y="2701640"/>
                </a:lnTo>
                <a:cubicBezTo>
                  <a:pt x="0" y="1209565"/>
                  <a:pt x="1209565" y="0"/>
                  <a:pt x="2701640" y="0"/>
                </a:cubicBezTo>
                <a:close/>
              </a:path>
            </a:pathLst>
          </a:custGeom>
          <a:noFill/>
          <a:ln w="6350">
            <a:noFill/>
          </a:ln>
        </p:spPr>
      </p:pic>
      <p:sp>
        <p:nvSpPr>
          <p:cNvPr id="5" name="Title 1">
            <a:extLst>
              <a:ext uri="{FF2B5EF4-FFF2-40B4-BE49-F238E27FC236}">
                <a16:creationId xmlns:a16="http://schemas.microsoft.com/office/drawing/2014/main" id="{18EBB7A6-CC12-40F9-A6BE-D32386D81A49}"/>
              </a:ext>
            </a:extLst>
          </p:cNvPr>
          <p:cNvSpPr txBox="1">
            <a:spLocks/>
          </p:cNvSpPr>
          <p:nvPr/>
        </p:nvSpPr>
        <p:spPr>
          <a:xfrm>
            <a:off x="1876425" y="2162175"/>
            <a:ext cx="8753476" cy="134778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800" kern="1200" cap="all" baseline="0">
                <a:solidFill>
                  <a:schemeClr val="tx1"/>
                </a:solidFill>
                <a:latin typeface="+mj-lt"/>
                <a:ea typeface="+mj-ea"/>
                <a:cs typeface="+mj-cs"/>
              </a:defRPr>
            </a:lvl1pPr>
          </a:lstStyle>
          <a:p>
            <a:pPr algn="ctr" latinLnBrk="1">
              <a:lnSpc>
                <a:spcPct val="100000"/>
              </a:lnSpc>
            </a:pPr>
            <a:endParaRPr lang="en-GB" dirty="0"/>
          </a:p>
        </p:txBody>
      </p:sp>
    </p:spTree>
    <p:extLst>
      <p:ext uri="{BB962C8B-B14F-4D97-AF65-F5344CB8AC3E}">
        <p14:creationId xmlns:p14="http://schemas.microsoft.com/office/powerpoint/2010/main" val="246706968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2114BD6-4993-2DCA-BD1C-AE8B33E6F2E3}"/>
              </a:ext>
            </a:extLst>
          </p:cNvPr>
          <p:cNvSpPr>
            <a:spLocks noGrp="1"/>
          </p:cNvSpPr>
          <p:nvPr>
            <p:ph type="ftr" sz="quarter" idx="11"/>
          </p:nvPr>
        </p:nvSpPr>
        <p:spPr/>
        <p:txBody>
          <a:bodyPr/>
          <a:lstStyle/>
          <a:p>
            <a:r>
              <a:rPr lang="el-GR"/>
              <a:t>Υπηρεσία Συμβουλευτικής &amp; Επαγγελματικής Αγωγής, Οκτώβριος 2026</a:t>
            </a:r>
            <a:endParaRPr lang="en-US" dirty="0"/>
          </a:p>
        </p:txBody>
      </p:sp>
      <p:sp>
        <p:nvSpPr>
          <p:cNvPr id="4" name="Content Placeholder 3">
            <a:extLst>
              <a:ext uri="{FF2B5EF4-FFF2-40B4-BE49-F238E27FC236}">
                <a16:creationId xmlns:a16="http://schemas.microsoft.com/office/drawing/2014/main" id="{364F9AAA-C7E1-EC51-26A3-0D5A4BD768F8}"/>
              </a:ext>
            </a:extLst>
          </p:cNvPr>
          <p:cNvSpPr>
            <a:spLocks noGrp="1"/>
          </p:cNvSpPr>
          <p:nvPr>
            <p:ph sz="quarter" idx="15"/>
          </p:nvPr>
        </p:nvSpPr>
        <p:spPr>
          <a:xfrm>
            <a:off x="731838" y="1968406"/>
            <a:ext cx="5181600" cy="4351337"/>
          </a:xfrm>
          <a:ln>
            <a:solidFill>
              <a:schemeClr val="tx1"/>
            </a:solidFill>
          </a:ln>
        </p:spPr>
        <p:txBody>
          <a:bodyPr/>
          <a:lstStyle/>
          <a:p>
            <a:pPr marL="0" indent="0" algn="ctr">
              <a:buNone/>
            </a:pPr>
            <a:r>
              <a:rPr lang="el-GR" sz="2400" b="1" dirty="0">
                <a:ea typeface="Arial" panose="020B0604020202020204" pitchFamily="34" charset="0"/>
                <a:cs typeface="Times New Roman" panose="02020603050405020304" pitchFamily="18" charset="0"/>
              </a:rPr>
              <a:t>1. Απόλυσης </a:t>
            </a:r>
          </a:p>
          <a:p>
            <a:r>
              <a:rPr lang="el-GR" sz="2000" b="1" dirty="0">
                <a:ea typeface="Arial" panose="020B0604020202020204" pitchFamily="34" charset="0"/>
                <a:cs typeface="Times New Roman" panose="02020603050405020304" pitchFamily="18" charset="0"/>
              </a:rPr>
              <a:t>Στοχεύουν στην απόκτηση </a:t>
            </a:r>
            <a:r>
              <a:rPr lang="el-GR" sz="2000" b="1" dirty="0">
                <a:ea typeface="Calibri" panose="020F0502020204030204" pitchFamily="34" charset="0"/>
                <a:cs typeface="Times New Roman" panose="02020603050405020304" pitchFamily="18" charset="0"/>
              </a:rPr>
              <a:t>Απολυτηρίου Δευτεροβάθμιας Εκπαίδευσης από την Κυπριακή Δημοκρατία.</a:t>
            </a:r>
          </a:p>
          <a:p>
            <a:endParaRPr lang="en-US" dirty="0"/>
          </a:p>
        </p:txBody>
      </p:sp>
      <p:sp>
        <p:nvSpPr>
          <p:cNvPr id="5" name="Content Placeholder 4">
            <a:extLst>
              <a:ext uri="{FF2B5EF4-FFF2-40B4-BE49-F238E27FC236}">
                <a16:creationId xmlns:a16="http://schemas.microsoft.com/office/drawing/2014/main" id="{7B99860D-98B6-17DC-6919-F9D25716F05B}"/>
              </a:ext>
            </a:extLst>
          </p:cNvPr>
          <p:cNvSpPr>
            <a:spLocks noGrp="1"/>
          </p:cNvSpPr>
          <p:nvPr>
            <p:ph sz="quarter" idx="16"/>
          </p:nvPr>
        </p:nvSpPr>
        <p:spPr>
          <a:xfrm>
            <a:off x="6284947" y="1968406"/>
            <a:ext cx="5181600" cy="4351337"/>
          </a:xfrm>
          <a:ln>
            <a:solidFill>
              <a:schemeClr val="tx1"/>
            </a:solidFill>
          </a:ln>
        </p:spPr>
        <p:txBody>
          <a:bodyPr>
            <a:normAutofit/>
          </a:bodyPr>
          <a:lstStyle/>
          <a:p>
            <a:pPr marL="0" marR="151130" indent="0" algn="ctr">
              <a:lnSpc>
                <a:spcPct val="125000"/>
              </a:lnSpc>
              <a:spcAft>
                <a:spcPts val="0"/>
              </a:spcAft>
              <a:buNone/>
            </a:pPr>
            <a:r>
              <a:rPr lang="el-GR" sz="2400" b="1" dirty="0">
                <a:ea typeface="Arial" panose="020B0604020202020204" pitchFamily="34" charset="0"/>
                <a:cs typeface="Times New Roman" panose="02020603050405020304" pitchFamily="18" charset="0"/>
              </a:rPr>
              <a:t>2. Πρόσβασης </a:t>
            </a:r>
          </a:p>
          <a:p>
            <a:pPr marL="0" marR="151130" indent="0" algn="just">
              <a:lnSpc>
                <a:spcPct val="125000"/>
              </a:lnSpc>
              <a:spcAft>
                <a:spcPts val="0"/>
              </a:spcAft>
              <a:buNone/>
            </a:pPr>
            <a:r>
              <a:rPr lang="el-GR" sz="1800" b="1" dirty="0">
                <a:cs typeface="Times New Roman" panose="02020603050405020304" pitchFamily="18" charset="0"/>
              </a:rPr>
              <a:t>Σ</a:t>
            </a:r>
            <a:r>
              <a:rPr lang="el-GR" sz="1800" b="1" dirty="0"/>
              <a:t>κοπό έχουν</a:t>
            </a:r>
            <a:r>
              <a:rPr lang="en-US" sz="1800" b="1" dirty="0"/>
              <a:t>:</a:t>
            </a:r>
            <a:endParaRPr lang="el-GR" sz="1800" b="1" dirty="0"/>
          </a:p>
          <a:p>
            <a:pPr marL="0" marR="151130" indent="0" algn="just">
              <a:lnSpc>
                <a:spcPct val="125000"/>
              </a:lnSpc>
              <a:spcAft>
                <a:spcPts val="0"/>
              </a:spcAft>
              <a:buNone/>
            </a:pPr>
            <a:r>
              <a:rPr lang="el-GR" sz="1800" b="1" dirty="0"/>
              <a:t>α) τη χορήγηση του βαθμού κατάταξης ανά Πλαίσιο Πρόσβασης και του πιστοποιητικού πρόσβασης στους υποψηφίους,</a:t>
            </a:r>
            <a:endParaRPr lang="en-US" sz="1800" b="1" dirty="0"/>
          </a:p>
          <a:p>
            <a:pPr marL="0" marR="151130" indent="0" algn="just">
              <a:lnSpc>
                <a:spcPct val="125000"/>
              </a:lnSpc>
              <a:spcAft>
                <a:spcPts val="0"/>
              </a:spcAft>
              <a:buNone/>
            </a:pPr>
            <a:r>
              <a:rPr lang="el-GR" sz="1800" b="1" dirty="0"/>
              <a:t>β) την κατανομή των θέσεων στα Δημόσια ΑΑΕΙ της Κύπρου &amp; Ελλάδας.</a:t>
            </a:r>
            <a:endParaRPr lang="el-GR" sz="1800" b="1" dirty="0">
              <a:ea typeface="Calibri" panose="020F0502020204030204" pitchFamily="34" charset="0"/>
              <a:cs typeface="Times New Roman" panose="02020603050405020304" pitchFamily="18" charset="0"/>
            </a:endParaRPr>
          </a:p>
          <a:p>
            <a:endParaRPr lang="en-US" dirty="0"/>
          </a:p>
        </p:txBody>
      </p:sp>
      <p:sp>
        <p:nvSpPr>
          <p:cNvPr id="7" name="Title 6">
            <a:extLst>
              <a:ext uri="{FF2B5EF4-FFF2-40B4-BE49-F238E27FC236}">
                <a16:creationId xmlns:a16="http://schemas.microsoft.com/office/drawing/2014/main" id="{608E802D-DB02-A02D-65FE-CE1585D90E9C}"/>
              </a:ext>
            </a:extLst>
          </p:cNvPr>
          <p:cNvSpPr>
            <a:spLocks noGrp="1"/>
          </p:cNvSpPr>
          <p:nvPr>
            <p:ph type="title"/>
          </p:nvPr>
        </p:nvSpPr>
        <p:spPr>
          <a:xfrm>
            <a:off x="0" y="630088"/>
            <a:ext cx="12120465" cy="867930"/>
          </a:xfrm>
          <a:prstGeom prst="rect">
            <a:avLst/>
          </a:prstGeom>
          <a:solidFill>
            <a:srgbClr val="0070C0"/>
          </a:solidFill>
        </p:spPr>
        <p:txBody>
          <a:bodyPr wrap="square">
            <a:spAutoFit/>
          </a:bodyPr>
          <a:lstStyle/>
          <a:p>
            <a:pPr algn="ctr"/>
            <a:r>
              <a:rPr lang="el-GR" sz="3200" b="1" dirty="0">
                <a:solidFill>
                  <a:schemeClr val="bg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ΠΑΓΚΥΠΡΙΕΣ ΕΞΕΤΑΣΕΙΣ </a:t>
            </a:r>
            <a:r>
              <a:rPr lang="el-GR" sz="3200" b="1" dirty="0">
                <a:ln w="11430"/>
                <a:solidFill>
                  <a:schemeClr val="bg2"/>
                </a:solidFill>
                <a:effectLst>
                  <a:outerShdw blurRad="50800" dist="39000" dir="5460000" algn="tl">
                    <a:srgbClr val="000000">
                      <a:alpha val="38000"/>
                    </a:srgbClr>
                  </a:outerShdw>
                </a:effectLst>
                <a:latin typeface="Arial" panose="020B0604020202020204" pitchFamily="34" charset="0"/>
                <a:cs typeface="Arial" panose="020B0604020202020204" pitchFamily="34" charset="0"/>
              </a:rPr>
              <a:t> </a:t>
            </a:r>
            <a:br>
              <a:rPr lang="el-GR" sz="3200" b="1" dirty="0">
                <a:ln w="11430"/>
                <a:solidFill>
                  <a:schemeClr val="bg2"/>
                </a:solidFill>
                <a:effectLst>
                  <a:outerShdw blurRad="50800" dist="39000" dir="5460000" algn="tl">
                    <a:srgbClr val="000000">
                      <a:alpha val="38000"/>
                    </a:srgbClr>
                  </a:outerShdw>
                </a:effectLst>
                <a:latin typeface="Arial" panose="020B0604020202020204" pitchFamily="34" charset="0"/>
                <a:cs typeface="Arial" panose="020B0604020202020204" pitchFamily="34" charset="0"/>
              </a:rPr>
            </a:br>
            <a:r>
              <a:rPr lang="el-GR" sz="2400" dirty="0">
                <a:ln w="11430"/>
                <a:solidFill>
                  <a:schemeClr val="bg2"/>
                </a:solidFill>
                <a:latin typeface="Arial" panose="020B0604020202020204" pitchFamily="34" charset="0"/>
                <a:cs typeface="Arial" panose="020B0604020202020204" pitchFamily="34" charset="0"/>
              </a:rPr>
              <a:t>(ΔΙΑΧΩΡΙΣΤΗΚΑΝ από το 2022)</a:t>
            </a:r>
            <a:endParaRPr lang="en-US" sz="2400" dirty="0">
              <a:solidFill>
                <a:schemeClr val="bg2"/>
              </a:solidFill>
            </a:endParaRPr>
          </a:p>
        </p:txBody>
      </p:sp>
      <p:pic>
        <p:nvPicPr>
          <p:cNvPr id="8" name="Picture 7" descr="&lt;b&gt;University of Athens&lt;/b&gt; - PANORAMASTREETLINE">
            <a:extLst>
              <a:ext uri="{FF2B5EF4-FFF2-40B4-BE49-F238E27FC236}">
                <a16:creationId xmlns:a16="http://schemas.microsoft.com/office/drawing/2014/main" id="{5FEC7893-D7D8-3C09-D8AE-87CB78856A7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610531" y="4982597"/>
            <a:ext cx="1856016" cy="1338829"/>
          </a:xfrm>
          <a:prstGeom prst="rect">
            <a:avLst/>
          </a:prstGeom>
        </p:spPr>
      </p:pic>
      <p:pic>
        <p:nvPicPr>
          <p:cNvPr id="9" name="Picture 8" descr="Νέο Λύκειο: Τι αλλάζει και πώς θα λειτουργεί">
            <a:extLst>
              <a:ext uri="{FF2B5EF4-FFF2-40B4-BE49-F238E27FC236}">
                <a16:creationId xmlns:a16="http://schemas.microsoft.com/office/drawing/2014/main" id="{B81BDC12-D412-26CE-A8FF-D398B8A85138}"/>
              </a:ext>
            </a:extLst>
          </p:cNvPr>
          <p:cNvPicPr>
            <a:picLocks noChangeAspect="1"/>
          </p:cNvPicPr>
          <p:nvPr/>
        </p:nvPicPr>
        <p:blipFill>
          <a:blip r:embed="rId3"/>
          <a:stretch>
            <a:fillRect/>
          </a:stretch>
        </p:blipFill>
        <p:spPr>
          <a:xfrm>
            <a:off x="3604696" y="4959799"/>
            <a:ext cx="2308742" cy="1359944"/>
          </a:xfrm>
          <a:prstGeom prst="rect">
            <a:avLst/>
          </a:prstGeom>
        </p:spPr>
      </p:pic>
      <p:pic>
        <p:nvPicPr>
          <p:cNvPr id="10" name="Picture 9" descr="Κουτάκια Καπέλα Αποφοίτησης - WOW gifts and more">
            <a:extLst>
              <a:ext uri="{FF2B5EF4-FFF2-40B4-BE49-F238E27FC236}">
                <a16:creationId xmlns:a16="http://schemas.microsoft.com/office/drawing/2014/main" id="{8A112A15-5644-2F76-5BDC-37595025787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284947" y="4975438"/>
            <a:ext cx="1992998" cy="1328665"/>
          </a:xfrm>
          <a:prstGeom prst="rect">
            <a:avLst/>
          </a:prstGeom>
        </p:spPr>
      </p:pic>
      <p:pic>
        <p:nvPicPr>
          <p:cNvPr id="13" name="Picture 12">
            <a:extLst>
              <a:ext uri="{FF2B5EF4-FFF2-40B4-BE49-F238E27FC236}">
                <a16:creationId xmlns:a16="http://schemas.microsoft.com/office/drawing/2014/main" id="{377EA94C-2B0A-AAE9-9E4F-01719467362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82057" y="4767944"/>
            <a:ext cx="1386210" cy="1551799"/>
          </a:xfrm>
          <a:prstGeom prst="rect">
            <a:avLst/>
          </a:prstGeom>
        </p:spPr>
      </p:pic>
      <p:pic>
        <p:nvPicPr>
          <p:cNvPr id="15" name="Picture 14">
            <a:extLst>
              <a:ext uri="{FF2B5EF4-FFF2-40B4-BE49-F238E27FC236}">
                <a16:creationId xmlns:a16="http://schemas.microsoft.com/office/drawing/2014/main" id="{BBB5A15F-0F39-A4E1-0C7C-5BA69D8BA20F}"/>
              </a:ext>
            </a:extLst>
          </p:cNvPr>
          <p:cNvPicPr>
            <a:picLocks noChangeAspect="1"/>
          </p:cNvPicPr>
          <p:nvPr/>
        </p:nvPicPr>
        <p:blipFill>
          <a:blip r:embed="rId6"/>
          <a:stretch>
            <a:fillRect/>
          </a:stretch>
        </p:blipFill>
        <p:spPr>
          <a:xfrm>
            <a:off x="0" y="0"/>
            <a:ext cx="1121350" cy="1603530"/>
          </a:xfrm>
          <a:prstGeom prst="rect">
            <a:avLst/>
          </a:prstGeom>
        </p:spPr>
      </p:pic>
    </p:spTree>
    <p:extLst>
      <p:ext uri="{BB962C8B-B14F-4D97-AF65-F5344CB8AC3E}">
        <p14:creationId xmlns:p14="http://schemas.microsoft.com/office/powerpoint/2010/main" val="144046821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D8525-7856-7841-A80A-8BC2E8A801F5}"/>
              </a:ext>
            </a:extLst>
          </p:cNvPr>
          <p:cNvSpPr>
            <a:spLocks noGrp="1"/>
          </p:cNvSpPr>
          <p:nvPr>
            <p:ph type="title"/>
          </p:nvPr>
        </p:nvSpPr>
        <p:spPr>
          <a:xfrm>
            <a:off x="0" y="11329"/>
            <a:ext cx="12192000" cy="1808140"/>
          </a:xfrm>
          <a:solidFill>
            <a:srgbClr val="0070C0"/>
          </a:solidFill>
        </p:spPr>
        <p:txBody>
          <a:bodyPr>
            <a:normAutofit fontScale="90000"/>
          </a:bodyPr>
          <a:lstStyle/>
          <a:p>
            <a:pPr algn="ctr"/>
            <a:r>
              <a:rPr lang="en-US" sz="3600" b="1" dirty="0">
                <a:solidFill>
                  <a:schemeClr val="bg1"/>
                </a:solidFill>
                <a:latin typeface="+mn-lt"/>
              </a:rPr>
              <a:t/>
            </a:r>
            <a:br>
              <a:rPr lang="en-US" sz="3600" b="1" dirty="0">
                <a:solidFill>
                  <a:schemeClr val="bg1"/>
                </a:solidFill>
                <a:latin typeface="+mn-lt"/>
              </a:rPr>
            </a:br>
            <a:r>
              <a:rPr lang="en-US" sz="3600" b="1" dirty="0">
                <a:solidFill>
                  <a:schemeClr val="bg1"/>
                </a:solidFill>
                <a:latin typeface="+mn-lt"/>
              </a:rPr>
              <a:t/>
            </a:r>
            <a:br>
              <a:rPr lang="en-US" sz="3600" b="1" dirty="0">
                <a:solidFill>
                  <a:schemeClr val="bg1"/>
                </a:solidFill>
                <a:latin typeface="+mn-lt"/>
              </a:rPr>
            </a:br>
            <a:r>
              <a:rPr lang="el-GR" sz="3600" b="1" dirty="0">
                <a:solidFill>
                  <a:schemeClr val="bg1"/>
                </a:solidFill>
                <a:effectLst>
                  <a:outerShdw blurRad="38100" dist="38100" dir="2700000" algn="tl">
                    <a:srgbClr val="000000">
                      <a:alpha val="43137"/>
                    </a:srgbClr>
                  </a:outerShdw>
                </a:effectLst>
                <a:latin typeface="+mn-lt"/>
              </a:rPr>
              <a:t>ΠΑΓΚΥΠΡΙΕΣ ΕΞΕΤΑΣΕΙΣ 202</a:t>
            </a:r>
            <a:r>
              <a:rPr lang="en-US" sz="3600" b="1" dirty="0">
                <a:solidFill>
                  <a:schemeClr val="bg1"/>
                </a:solidFill>
                <a:effectLst>
                  <a:outerShdw blurRad="38100" dist="38100" dir="2700000" algn="tl">
                    <a:srgbClr val="000000">
                      <a:alpha val="43137"/>
                    </a:srgbClr>
                  </a:outerShdw>
                </a:effectLst>
                <a:latin typeface="+mn-lt"/>
              </a:rPr>
              <a:t>7</a:t>
            </a:r>
            <a:r>
              <a:rPr lang="el-GR" sz="3600" b="1" dirty="0">
                <a:solidFill>
                  <a:schemeClr val="bg1"/>
                </a:solidFill>
                <a:effectLst>
                  <a:outerShdw blurRad="38100" dist="38100" dir="2700000" algn="tl">
                    <a:srgbClr val="000000">
                      <a:alpha val="43137"/>
                    </a:srgbClr>
                  </a:outerShdw>
                </a:effectLst>
                <a:latin typeface="+mn-lt"/>
              </a:rPr>
              <a:t> </a:t>
            </a:r>
            <a:r>
              <a:rPr lang="el-GR" dirty="0"/>
              <a:t/>
            </a:r>
            <a:br>
              <a:rPr lang="el-GR" dirty="0"/>
            </a:br>
            <a:endParaRPr lang="en-CY" dirty="0"/>
          </a:p>
        </p:txBody>
      </p:sp>
      <p:sp>
        <p:nvSpPr>
          <p:cNvPr id="3" name="Content Placeholder 2">
            <a:extLst>
              <a:ext uri="{FF2B5EF4-FFF2-40B4-BE49-F238E27FC236}">
                <a16:creationId xmlns:a16="http://schemas.microsoft.com/office/drawing/2014/main" id="{F388B133-3DD3-E959-D768-3503BE519987}"/>
              </a:ext>
            </a:extLst>
          </p:cNvPr>
          <p:cNvSpPr>
            <a:spLocks noGrp="1"/>
          </p:cNvSpPr>
          <p:nvPr>
            <p:ph idx="1"/>
          </p:nvPr>
        </p:nvSpPr>
        <p:spPr>
          <a:xfrm>
            <a:off x="565638" y="1819469"/>
            <a:ext cx="10816235" cy="5038531"/>
          </a:xfrm>
        </p:spPr>
        <p:txBody>
          <a:bodyPr>
            <a:normAutofit fontScale="25000" lnSpcReduction="20000"/>
          </a:bodyPr>
          <a:lstStyle/>
          <a:p>
            <a:pPr marL="0" indent="0">
              <a:buNone/>
            </a:pPr>
            <a:endParaRPr lang="en-US" sz="8000" b="1" u="sng" dirty="0">
              <a:cs typeface="Arial" panose="020B0604020202020204" pitchFamily="34" charset="0"/>
            </a:endParaRPr>
          </a:p>
          <a:p>
            <a:pPr marL="0" indent="0">
              <a:buNone/>
            </a:pPr>
            <a:r>
              <a:rPr lang="el-GR" sz="8000" b="1" u="sng" dirty="0">
                <a:cs typeface="Arial" panose="020B0604020202020204" pitchFamily="34" charset="0"/>
              </a:rPr>
              <a:t>Όσοι επιθυμούν πρόσβαση σε:</a:t>
            </a:r>
          </a:p>
          <a:p>
            <a:pPr marL="0" indent="0">
              <a:buNone/>
            </a:pPr>
            <a:endParaRPr lang="en-US" sz="6400" b="1" u="sng" dirty="0">
              <a:cs typeface="Arial" panose="020B0604020202020204" pitchFamily="34" charset="0"/>
            </a:endParaRPr>
          </a:p>
          <a:p>
            <a:pPr marL="0" indent="0">
              <a:buNone/>
            </a:pPr>
            <a:r>
              <a:rPr lang="el-GR" sz="6400" b="1" u="sng" dirty="0">
                <a:cs typeface="Arial" panose="020B0604020202020204" pitchFamily="34" charset="0"/>
              </a:rPr>
              <a:t>ΚΥΠΡΟ: </a:t>
            </a:r>
          </a:p>
          <a:p>
            <a:pPr marL="342900" indent="-342900">
              <a:lnSpc>
                <a:spcPct val="150000"/>
              </a:lnSpc>
              <a:buFont typeface="Arial" panose="020B0604020202020204" pitchFamily="34" charset="0"/>
              <a:buChar char="•"/>
            </a:pPr>
            <a:r>
              <a:rPr lang="el-GR" sz="6400" b="1" dirty="0">
                <a:cs typeface="Arial" panose="020B0604020202020204" pitchFamily="34" charset="0"/>
              </a:rPr>
              <a:t>ΠΑΝΕΠΙΣΤΗΜΙΟ ΚΥΠΡΟΥ</a:t>
            </a:r>
          </a:p>
          <a:p>
            <a:pPr marL="342900" indent="-342900">
              <a:lnSpc>
                <a:spcPct val="150000"/>
              </a:lnSpc>
              <a:buFont typeface="Arial" panose="020B0604020202020204" pitchFamily="34" charset="0"/>
              <a:buChar char="•"/>
            </a:pPr>
            <a:r>
              <a:rPr lang="el-GR" sz="6400" b="1" dirty="0">
                <a:cs typeface="Arial" panose="020B0604020202020204" pitchFamily="34" charset="0"/>
              </a:rPr>
              <a:t>ΤΕΧΝΟΛΟΓΙΚΟ ΠΑΝΕΠΙΣΤΗΜΙΟ ΚΥΠΡΟΥ (ΤΕΠΑΚ)</a:t>
            </a:r>
          </a:p>
          <a:p>
            <a:pPr marL="0" indent="0">
              <a:lnSpc>
                <a:spcPct val="150000"/>
              </a:lnSpc>
              <a:buNone/>
            </a:pPr>
            <a:r>
              <a:rPr lang="el-GR" sz="6400" b="1" u="sng" dirty="0">
                <a:cs typeface="Arial" panose="020B0604020202020204" pitchFamily="34" charset="0"/>
              </a:rPr>
              <a:t>ΕΛΛΑΔΑ:</a:t>
            </a:r>
          </a:p>
          <a:p>
            <a:pPr marL="285750" indent="-285750">
              <a:lnSpc>
                <a:spcPct val="150000"/>
              </a:lnSpc>
              <a:buFont typeface="Arial" panose="020B0604020202020204" pitchFamily="34" charset="0"/>
              <a:buChar char="•"/>
            </a:pPr>
            <a:r>
              <a:rPr lang="el-GR" sz="6400" b="1" dirty="0">
                <a:cs typeface="Arial" panose="020B0604020202020204" pitchFamily="34" charset="0"/>
              </a:rPr>
              <a:t>ΠΑΝΕΠΙΣΤΗΜΙΑ</a:t>
            </a:r>
          </a:p>
          <a:p>
            <a:pPr marL="285750" indent="-285750">
              <a:lnSpc>
                <a:spcPct val="150000"/>
              </a:lnSpc>
              <a:buFont typeface="Arial" panose="020B0604020202020204" pitchFamily="34" charset="0"/>
              <a:buChar char="•"/>
            </a:pPr>
            <a:r>
              <a:rPr lang="el-GR" sz="6400" b="1" dirty="0">
                <a:cs typeface="Arial" panose="020B0604020202020204" pitchFamily="34" charset="0"/>
              </a:rPr>
              <a:t>ΠΟΛΥΤΕΧΝΕΙΑ</a:t>
            </a:r>
          </a:p>
          <a:p>
            <a:pPr marL="285750" indent="-285750">
              <a:lnSpc>
                <a:spcPct val="150000"/>
              </a:lnSpc>
              <a:buFont typeface="Arial" panose="020B0604020202020204" pitchFamily="34" charset="0"/>
              <a:buChar char="•"/>
            </a:pPr>
            <a:r>
              <a:rPr lang="el-GR" sz="6400" b="1" dirty="0">
                <a:cs typeface="Arial" panose="020B0604020202020204" pitchFamily="34" charset="0"/>
              </a:rPr>
              <a:t>ΣΤΡΑΤΙΩΤΙΚΕΣ ΣΧΟΛΕΣ</a:t>
            </a:r>
          </a:p>
          <a:p>
            <a:pPr marL="285750" indent="-285750">
              <a:lnSpc>
                <a:spcPct val="150000"/>
              </a:lnSpc>
              <a:buFont typeface="Arial" panose="020B0604020202020204" pitchFamily="34" charset="0"/>
              <a:buChar char="•"/>
            </a:pPr>
            <a:r>
              <a:rPr lang="el-GR" sz="6400" b="1" dirty="0">
                <a:cs typeface="Arial" panose="020B0604020202020204" pitchFamily="34" charset="0"/>
              </a:rPr>
              <a:t>ΑΝΩΤΑΤΕΣ ΕΚΚΛΗΣΙΑΣΤΙΚΕΣ ΑΚΑΔΗΜΙΕΣ (Α.Ε.Α.)</a:t>
            </a:r>
          </a:p>
          <a:p>
            <a:pPr marL="285750" indent="-285750">
              <a:lnSpc>
                <a:spcPct val="150000"/>
              </a:lnSpc>
              <a:buFont typeface="Arial" panose="020B0604020202020204" pitchFamily="34" charset="0"/>
              <a:buChar char="•"/>
            </a:pPr>
            <a:r>
              <a:rPr lang="el-GR" sz="6400" b="1" dirty="0">
                <a:solidFill>
                  <a:schemeClr val="bg1"/>
                </a:solidFill>
                <a:cs typeface="Arial" panose="020B0604020202020204" pitchFamily="34" charset="0"/>
              </a:rPr>
              <a:t>ΑΝΩΤΕΡΕΣ ΣΧΟΛΕΣ ΤΟΥΡΙΣΤΙΚΗΣ ΕΚΠΑΙΔΕΥΣΗΣ</a:t>
            </a:r>
            <a:r>
              <a:rPr lang="el-GR" sz="6400" dirty="0">
                <a:solidFill>
                  <a:schemeClr val="bg1"/>
                </a:solidFill>
                <a:cs typeface="Arial" panose="020B0604020202020204" pitchFamily="34" charset="0"/>
              </a:rPr>
              <a:t> </a:t>
            </a:r>
            <a:r>
              <a:rPr lang="el-GR" sz="6400" b="1" dirty="0">
                <a:solidFill>
                  <a:schemeClr val="bg1"/>
                </a:solidFill>
                <a:cs typeface="Arial" panose="020B0604020202020204" pitchFamily="34" charset="0"/>
              </a:rPr>
              <a:t>(Α.Σ.Τ.Ε.)</a:t>
            </a:r>
            <a:endParaRPr lang="en-US" sz="6400" b="1" dirty="0">
              <a:solidFill>
                <a:schemeClr val="bg1"/>
              </a:solidFill>
              <a:cs typeface="Arial" panose="020B0604020202020204" pitchFamily="34" charset="0"/>
            </a:endParaRPr>
          </a:p>
          <a:p>
            <a:endParaRPr lang="en-CY" dirty="0"/>
          </a:p>
        </p:txBody>
      </p:sp>
      <p:sp>
        <p:nvSpPr>
          <p:cNvPr id="4" name="Footer Placeholder 3">
            <a:extLst>
              <a:ext uri="{FF2B5EF4-FFF2-40B4-BE49-F238E27FC236}">
                <a16:creationId xmlns:a16="http://schemas.microsoft.com/office/drawing/2014/main" id="{8B1AC73E-73F4-75BE-1661-4924E685B7FC}"/>
              </a:ext>
            </a:extLst>
          </p:cNvPr>
          <p:cNvSpPr>
            <a:spLocks noGrp="1"/>
          </p:cNvSpPr>
          <p:nvPr>
            <p:ph type="ftr" sz="quarter" idx="11"/>
          </p:nvPr>
        </p:nvSpPr>
        <p:spPr>
          <a:xfrm>
            <a:off x="5952691" y="6492875"/>
            <a:ext cx="6239309" cy="365125"/>
          </a:xfrm>
        </p:spPr>
        <p:txBody>
          <a:bodyPr/>
          <a:lstStyle/>
          <a:p>
            <a:r>
              <a:rPr lang="el-GR"/>
              <a:t>Υπηρεσία Συμβουλευτικής &amp; Επαγγελματικής Αγωγής, Οκτώβριος 2026</a:t>
            </a:r>
            <a:endParaRPr lang="en-US" dirty="0"/>
          </a:p>
        </p:txBody>
      </p:sp>
      <p:pic>
        <p:nvPicPr>
          <p:cNvPr id="5" name="Picture 4">
            <a:extLst>
              <a:ext uri="{FF2B5EF4-FFF2-40B4-BE49-F238E27FC236}">
                <a16:creationId xmlns:a16="http://schemas.microsoft.com/office/drawing/2014/main" id="{CF0BA737-23E5-CAFC-CB11-5A5B7A12F6B9}"/>
              </a:ext>
            </a:extLst>
          </p:cNvPr>
          <p:cNvPicPr>
            <a:picLocks noChangeAspect="1"/>
          </p:cNvPicPr>
          <p:nvPr/>
        </p:nvPicPr>
        <p:blipFill>
          <a:blip r:embed="rId2"/>
          <a:stretch>
            <a:fillRect/>
          </a:stretch>
        </p:blipFill>
        <p:spPr>
          <a:xfrm>
            <a:off x="6856894" y="2524077"/>
            <a:ext cx="1889924" cy="1243692"/>
          </a:xfrm>
          <a:prstGeom prst="rect">
            <a:avLst/>
          </a:prstGeom>
        </p:spPr>
      </p:pic>
      <p:pic>
        <p:nvPicPr>
          <p:cNvPr id="6" name="Picture 5">
            <a:extLst>
              <a:ext uri="{FF2B5EF4-FFF2-40B4-BE49-F238E27FC236}">
                <a16:creationId xmlns:a16="http://schemas.microsoft.com/office/drawing/2014/main" id="{E1063AC0-A852-75F5-A0C3-13EBAD18066A}"/>
              </a:ext>
            </a:extLst>
          </p:cNvPr>
          <p:cNvPicPr>
            <a:picLocks noChangeAspect="1"/>
          </p:cNvPicPr>
          <p:nvPr/>
        </p:nvPicPr>
        <p:blipFill>
          <a:blip r:embed="rId3"/>
          <a:stretch>
            <a:fillRect/>
          </a:stretch>
        </p:blipFill>
        <p:spPr>
          <a:xfrm>
            <a:off x="6984921" y="4811038"/>
            <a:ext cx="1633870" cy="993734"/>
          </a:xfrm>
          <a:prstGeom prst="rect">
            <a:avLst/>
          </a:prstGeom>
        </p:spPr>
      </p:pic>
      <p:pic>
        <p:nvPicPr>
          <p:cNvPr id="8" name="Picture 7">
            <a:extLst>
              <a:ext uri="{FF2B5EF4-FFF2-40B4-BE49-F238E27FC236}">
                <a16:creationId xmlns:a16="http://schemas.microsoft.com/office/drawing/2014/main" id="{DC4F1B59-1F14-093B-468C-BEA8E85CC263}"/>
              </a:ext>
            </a:extLst>
          </p:cNvPr>
          <p:cNvPicPr>
            <a:picLocks noChangeAspect="1"/>
          </p:cNvPicPr>
          <p:nvPr/>
        </p:nvPicPr>
        <p:blipFill>
          <a:blip r:embed="rId4"/>
          <a:stretch>
            <a:fillRect/>
          </a:stretch>
        </p:blipFill>
        <p:spPr>
          <a:xfrm>
            <a:off x="0" y="0"/>
            <a:ext cx="1287624" cy="1841302"/>
          </a:xfrm>
          <a:prstGeom prst="rect">
            <a:avLst/>
          </a:prstGeom>
        </p:spPr>
      </p:pic>
    </p:spTree>
    <p:extLst>
      <p:ext uri="{BB962C8B-B14F-4D97-AF65-F5344CB8AC3E}">
        <p14:creationId xmlns:p14="http://schemas.microsoft.com/office/powerpoint/2010/main" val="158851077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4"/>
          <p:cNvSpPr>
            <a:spLocks noGrp="1" noChangeArrowheads="1"/>
          </p:cNvSpPr>
          <p:nvPr>
            <p:ph type="title"/>
          </p:nvPr>
        </p:nvSpPr>
        <p:spPr/>
        <p:txBody>
          <a:bodyPr>
            <a:normAutofit fontScale="90000"/>
          </a:bodyPr>
          <a:lstStyle/>
          <a:p>
            <a:pPr>
              <a:defRPr/>
            </a:pPr>
            <a:r>
              <a:rPr lang="el-GR" sz="900">
                <a:effectLst>
                  <a:outerShdw blurRad="38100" dist="38100" dir="2700000" algn="tl">
                    <a:srgbClr val="C0C0C0"/>
                  </a:outerShdw>
                </a:effectLst>
              </a:rPr>
              <a:t/>
            </a:r>
            <a:br>
              <a:rPr lang="el-GR" sz="900">
                <a:effectLst>
                  <a:outerShdw blurRad="38100" dist="38100" dir="2700000" algn="tl">
                    <a:srgbClr val="C0C0C0"/>
                  </a:outerShdw>
                </a:effectLst>
              </a:rPr>
            </a:br>
            <a:r>
              <a:rPr lang="el-GR" sz="900">
                <a:effectLst>
                  <a:outerShdw blurRad="38100" dist="38100" dir="2700000" algn="tl">
                    <a:srgbClr val="C0C0C0"/>
                  </a:outerShdw>
                </a:effectLst>
              </a:rPr>
              <a:t/>
            </a:r>
            <a:br>
              <a:rPr lang="el-GR" sz="900">
                <a:effectLst>
                  <a:outerShdw blurRad="38100" dist="38100" dir="2700000" algn="tl">
                    <a:srgbClr val="C0C0C0"/>
                  </a:outerShdw>
                </a:effectLst>
              </a:rPr>
            </a:br>
            <a:r>
              <a:rPr lang="el-GR" sz="900">
                <a:effectLst>
                  <a:outerShdw blurRad="38100" dist="38100" dir="2700000" algn="tl">
                    <a:srgbClr val="C0C0C0"/>
                  </a:outerShdw>
                </a:effectLst>
              </a:rPr>
              <a:t/>
            </a:r>
            <a:br>
              <a:rPr lang="el-GR" sz="900">
                <a:effectLst>
                  <a:outerShdw blurRad="38100" dist="38100" dir="2700000" algn="tl">
                    <a:srgbClr val="C0C0C0"/>
                  </a:outerShdw>
                </a:effectLst>
              </a:rPr>
            </a:br>
            <a:r>
              <a:rPr lang="el-GR" sz="900">
                <a:effectLst>
                  <a:outerShdw blurRad="38100" dist="38100" dir="2700000" algn="tl">
                    <a:srgbClr val="C0C0C0"/>
                  </a:outerShdw>
                </a:effectLst>
              </a:rPr>
              <a:t/>
            </a:r>
            <a:br>
              <a:rPr lang="el-GR" sz="900">
                <a:effectLst>
                  <a:outerShdw blurRad="38100" dist="38100" dir="2700000" algn="tl">
                    <a:srgbClr val="C0C0C0"/>
                  </a:outerShdw>
                </a:effectLst>
              </a:rPr>
            </a:br>
            <a:r>
              <a:rPr lang="el-GR" sz="900">
                <a:effectLst>
                  <a:outerShdw blurRad="38100" dist="38100" dir="2700000" algn="tl">
                    <a:srgbClr val="C0C0C0"/>
                  </a:outerShdw>
                </a:effectLst>
              </a:rPr>
              <a:t/>
            </a:r>
            <a:br>
              <a:rPr lang="el-GR" sz="900">
                <a:effectLst>
                  <a:outerShdw blurRad="38100" dist="38100" dir="2700000" algn="tl">
                    <a:srgbClr val="C0C0C0"/>
                  </a:outerShdw>
                </a:effectLst>
              </a:rPr>
            </a:br>
            <a:r>
              <a:rPr lang="el-GR" sz="900">
                <a:effectLst>
                  <a:outerShdw blurRad="38100" dist="38100" dir="2700000" algn="tl">
                    <a:srgbClr val="C0C0C0"/>
                  </a:outerShdw>
                </a:effectLst>
              </a:rPr>
              <a:t/>
            </a:r>
            <a:br>
              <a:rPr lang="el-GR" sz="900">
                <a:effectLst>
                  <a:outerShdw blurRad="38100" dist="38100" dir="2700000" algn="tl">
                    <a:srgbClr val="C0C0C0"/>
                  </a:outerShdw>
                </a:effectLst>
              </a:rPr>
            </a:br>
            <a:r>
              <a:rPr lang="el-GR" sz="900">
                <a:effectLst>
                  <a:outerShdw blurRad="38100" dist="38100" dir="2700000" algn="tl">
                    <a:srgbClr val="C0C0C0"/>
                  </a:outerShdw>
                </a:effectLst>
              </a:rPr>
              <a:t/>
            </a:r>
            <a:br>
              <a:rPr lang="el-GR" sz="900">
                <a:effectLst>
                  <a:outerShdw blurRad="38100" dist="38100" dir="2700000" algn="tl">
                    <a:srgbClr val="C0C0C0"/>
                  </a:outerShdw>
                </a:effectLst>
              </a:rPr>
            </a:br>
            <a:r>
              <a:rPr lang="el-GR" sz="900">
                <a:effectLst>
                  <a:outerShdw blurRad="38100" dist="38100" dir="2700000" algn="tl">
                    <a:srgbClr val="C0C0C0"/>
                  </a:outerShdw>
                </a:effectLst>
              </a:rPr>
              <a:t/>
            </a:r>
            <a:br>
              <a:rPr lang="el-GR" sz="900">
                <a:effectLst>
                  <a:outerShdw blurRad="38100" dist="38100" dir="2700000" algn="tl">
                    <a:srgbClr val="C0C0C0"/>
                  </a:outerShdw>
                </a:effectLst>
              </a:rPr>
            </a:br>
            <a:r>
              <a:rPr lang="el-GR" sz="900">
                <a:effectLst>
                  <a:outerShdw blurRad="38100" dist="38100" dir="2700000" algn="tl">
                    <a:srgbClr val="C0C0C0"/>
                  </a:outerShdw>
                </a:effectLst>
              </a:rPr>
              <a:t/>
            </a:r>
            <a:br>
              <a:rPr lang="el-GR" sz="900">
                <a:effectLst>
                  <a:outerShdw blurRad="38100" dist="38100" dir="2700000" algn="tl">
                    <a:srgbClr val="C0C0C0"/>
                  </a:outerShdw>
                </a:effectLst>
              </a:rPr>
            </a:br>
            <a:r>
              <a:rPr lang="el-GR" sz="900">
                <a:effectLst>
                  <a:outerShdw blurRad="38100" dist="38100" dir="2700000" algn="tl">
                    <a:srgbClr val="C0C0C0"/>
                  </a:outerShdw>
                </a:effectLst>
              </a:rPr>
              <a:t/>
            </a:r>
            <a:br>
              <a:rPr lang="el-GR" sz="900">
                <a:effectLst>
                  <a:outerShdw blurRad="38100" dist="38100" dir="2700000" algn="tl">
                    <a:srgbClr val="C0C0C0"/>
                  </a:outerShdw>
                </a:effectLst>
              </a:rPr>
            </a:br>
            <a:r>
              <a:rPr lang="el-GR" sz="900">
                <a:effectLst>
                  <a:outerShdw blurRad="38100" dist="38100" dir="2700000" algn="tl">
                    <a:srgbClr val="C0C0C0"/>
                  </a:outerShdw>
                </a:effectLst>
              </a:rPr>
              <a:t/>
            </a:r>
            <a:br>
              <a:rPr lang="el-GR" sz="900">
                <a:effectLst>
                  <a:outerShdw blurRad="38100" dist="38100" dir="2700000" algn="tl">
                    <a:srgbClr val="C0C0C0"/>
                  </a:outerShdw>
                </a:effectLst>
              </a:rPr>
            </a:br>
            <a:r>
              <a:rPr lang="el-GR" sz="900">
                <a:effectLst>
                  <a:outerShdw blurRad="38100" dist="38100" dir="2700000" algn="tl">
                    <a:srgbClr val="C0C0C0"/>
                  </a:outerShdw>
                </a:effectLst>
              </a:rPr>
              <a:t/>
            </a:r>
            <a:br>
              <a:rPr lang="el-GR" sz="900">
                <a:effectLst>
                  <a:outerShdw blurRad="38100" dist="38100" dir="2700000" algn="tl">
                    <a:srgbClr val="C0C0C0"/>
                  </a:outerShdw>
                </a:effectLst>
              </a:rPr>
            </a:br>
            <a:r>
              <a:rPr lang="el-GR" sz="900">
                <a:effectLst>
                  <a:outerShdw blurRad="38100" dist="38100" dir="2700000" algn="tl">
                    <a:srgbClr val="C0C0C0"/>
                  </a:outerShdw>
                </a:effectLst>
              </a:rPr>
              <a:t/>
            </a:r>
            <a:br>
              <a:rPr lang="el-GR" sz="900">
                <a:effectLst>
                  <a:outerShdw blurRad="38100" dist="38100" dir="2700000" algn="tl">
                    <a:srgbClr val="C0C0C0"/>
                  </a:outerShdw>
                </a:effectLst>
              </a:rPr>
            </a:br>
            <a:r>
              <a:rPr lang="el-GR" sz="900">
                <a:effectLst>
                  <a:outerShdw blurRad="38100" dist="38100" dir="2700000" algn="tl">
                    <a:srgbClr val="C0C0C0"/>
                  </a:outerShdw>
                </a:effectLst>
              </a:rPr>
              <a:t/>
            </a:r>
            <a:br>
              <a:rPr lang="el-GR" sz="900">
                <a:effectLst>
                  <a:outerShdw blurRad="38100" dist="38100" dir="2700000" algn="tl">
                    <a:srgbClr val="C0C0C0"/>
                  </a:outerShdw>
                </a:effectLst>
              </a:rPr>
            </a:br>
            <a:r>
              <a:rPr lang="el-GR" sz="900">
                <a:effectLst>
                  <a:outerShdw blurRad="38100" dist="38100" dir="2700000" algn="tl">
                    <a:srgbClr val="C0C0C0"/>
                  </a:outerShdw>
                </a:effectLst>
              </a:rPr>
              <a:t/>
            </a:r>
            <a:br>
              <a:rPr lang="el-GR" sz="900">
                <a:effectLst>
                  <a:outerShdw blurRad="38100" dist="38100" dir="2700000" algn="tl">
                    <a:srgbClr val="C0C0C0"/>
                  </a:outerShdw>
                </a:effectLst>
              </a:rPr>
            </a:br>
            <a:r>
              <a:rPr lang="el-GR" sz="900">
                <a:effectLst>
                  <a:outerShdw blurRad="38100" dist="38100" dir="2700000" algn="tl">
                    <a:srgbClr val="C0C0C0"/>
                  </a:outerShdw>
                </a:effectLst>
              </a:rPr>
              <a:t/>
            </a:r>
            <a:br>
              <a:rPr lang="el-GR" sz="900">
                <a:effectLst>
                  <a:outerShdw blurRad="38100" dist="38100" dir="2700000" algn="tl">
                    <a:srgbClr val="C0C0C0"/>
                  </a:outerShdw>
                </a:effectLst>
              </a:rPr>
            </a:br>
            <a:r>
              <a:rPr lang="el-GR" sz="900">
                <a:effectLst>
                  <a:outerShdw blurRad="38100" dist="38100" dir="2700000" algn="tl">
                    <a:srgbClr val="C0C0C0"/>
                  </a:outerShdw>
                </a:effectLst>
              </a:rPr>
              <a:t/>
            </a:r>
            <a:br>
              <a:rPr lang="el-GR" sz="900">
                <a:effectLst>
                  <a:outerShdw blurRad="38100" dist="38100" dir="2700000" algn="tl">
                    <a:srgbClr val="C0C0C0"/>
                  </a:outerShdw>
                </a:effectLst>
              </a:rPr>
            </a:br>
            <a:endParaRPr lang="el-GR" sz="900">
              <a:effectLst>
                <a:outerShdw blurRad="38100" dist="38100" dir="2700000" algn="tl">
                  <a:srgbClr val="C0C0C0"/>
                </a:outerShdw>
              </a:effectLst>
            </a:endParaRPr>
          </a:p>
        </p:txBody>
      </p:sp>
      <p:sp>
        <p:nvSpPr>
          <p:cNvPr id="2" name="Content Placeholder 1"/>
          <p:cNvSpPr>
            <a:spLocks noGrp="1"/>
          </p:cNvSpPr>
          <p:nvPr>
            <p:ph idx="1"/>
          </p:nvPr>
        </p:nvSpPr>
        <p:spPr>
          <a:xfrm>
            <a:off x="4982547" y="382555"/>
            <a:ext cx="6064864" cy="5408646"/>
          </a:xfrm>
        </p:spPr>
        <p:txBody>
          <a:bodyPr>
            <a:normAutofit/>
          </a:bodyPr>
          <a:lstStyle/>
          <a:p>
            <a:pPr marL="0" indent="0">
              <a:lnSpc>
                <a:spcPct val="110000"/>
              </a:lnSpc>
              <a:buNone/>
            </a:pPr>
            <a:r>
              <a:rPr lang="el-GR" sz="1500" dirty="0">
                <a:effectLst>
                  <a:outerShdw blurRad="38100" dist="38100" dir="2700000" algn="tl">
                    <a:srgbClr val="C0C0C0"/>
                  </a:outerShdw>
                </a:effectLst>
                <a:latin typeface="Times New Roman" panose="02020603050405020304" pitchFamily="18" charset="0"/>
                <a:cs typeface="Times New Roman" panose="02020603050405020304" pitchFamily="18" charset="0"/>
              </a:rPr>
              <a:t/>
            </a:r>
            <a:br>
              <a:rPr lang="el-GR" sz="1500" dirty="0">
                <a:effectLst>
                  <a:outerShdw blurRad="38100" dist="38100" dir="2700000" algn="tl">
                    <a:srgbClr val="C0C0C0"/>
                  </a:outerShdw>
                </a:effectLst>
                <a:latin typeface="Times New Roman" panose="02020603050405020304" pitchFamily="18" charset="0"/>
                <a:cs typeface="Times New Roman" panose="02020603050405020304" pitchFamily="18" charset="0"/>
              </a:rPr>
            </a:br>
            <a:r>
              <a:rPr lang="el-GR" sz="3200" b="1" dirty="0">
                <a:effectLst>
                  <a:outerShdw blurRad="38100" dist="38100" dir="2700000" algn="tl">
                    <a:srgbClr val="C0C0C0"/>
                  </a:outerShdw>
                </a:effectLst>
                <a:latin typeface="Times New Roman" panose="02020603050405020304" pitchFamily="18" charset="0"/>
                <a:cs typeface="Times New Roman" panose="02020603050405020304" pitchFamily="18" charset="0"/>
              </a:rPr>
              <a:t>28 </a:t>
            </a:r>
            <a:r>
              <a:rPr lang="el-GR" sz="3200" b="1" dirty="0">
                <a:latin typeface="Times New Roman" panose="02020603050405020304" pitchFamily="18" charset="0"/>
                <a:cs typeface="Times New Roman" panose="02020603050405020304" pitchFamily="18" charset="0"/>
              </a:rPr>
              <a:t>Πλαίσια  Πρόσβασης:</a:t>
            </a:r>
            <a:endParaRPr lang="en-US" sz="3200" b="1" dirty="0">
              <a:latin typeface="Times New Roman" panose="02020603050405020304" pitchFamily="18" charset="0"/>
              <a:cs typeface="Times New Roman" panose="02020603050405020304" pitchFamily="18" charset="0"/>
            </a:endParaRPr>
          </a:p>
          <a:p>
            <a:pPr marL="0" indent="0">
              <a:lnSpc>
                <a:spcPct val="110000"/>
              </a:lnSpc>
              <a:buNone/>
            </a:pPr>
            <a:r>
              <a:rPr lang="el-GR" sz="2000" dirty="0">
                <a:latin typeface="Times New Roman" panose="02020603050405020304" pitchFamily="18" charset="0"/>
                <a:cs typeface="Times New Roman" panose="02020603050405020304" pitchFamily="18" charset="0"/>
              </a:rPr>
              <a:t>Κυπριακό Σύστημα για την Πρόσβαση σε Τμήματα/Σχολές της Δημόσιας Τριτοβάθμιας Εκπαίδευσης Κύπρου και Ελλάδας (4 επιστημονικά πεδία)</a:t>
            </a:r>
          </a:p>
          <a:p>
            <a:pPr marL="0" indent="0">
              <a:lnSpc>
                <a:spcPct val="110000"/>
              </a:lnSpc>
              <a:buNone/>
            </a:pPr>
            <a:endParaRPr lang="el-GR" sz="2000" dirty="0">
              <a:effectLst>
                <a:outerShdw blurRad="38100" dist="38100" dir="2700000" algn="tl">
                  <a:srgbClr val="C0C0C0"/>
                </a:outerShdw>
              </a:effectLst>
              <a:latin typeface="Times New Roman" panose="02020603050405020304" pitchFamily="18" charset="0"/>
              <a:cs typeface="Times New Roman" panose="02020603050405020304" pitchFamily="18" charset="0"/>
            </a:endParaRPr>
          </a:p>
          <a:p>
            <a:pPr marL="0" indent="0">
              <a:lnSpc>
                <a:spcPct val="110000"/>
              </a:lnSpc>
              <a:buNone/>
            </a:pPr>
            <a:r>
              <a:rPr lang="el-GR" sz="2000" b="1" dirty="0">
                <a:effectLst>
                  <a:outerShdw blurRad="38100" dist="38100" dir="2700000" algn="tl">
                    <a:srgbClr val="C0C0C0"/>
                  </a:outerShdw>
                </a:effectLst>
                <a:latin typeface="Times New Roman" panose="02020603050405020304" pitchFamily="18" charset="0"/>
                <a:cs typeface="Times New Roman" panose="02020603050405020304" pitchFamily="18" charset="0"/>
              </a:rPr>
              <a:t>Κατηγορίες μαθημάτων</a:t>
            </a:r>
            <a:r>
              <a:rPr lang="en-US" sz="2000" b="1" dirty="0">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el-GR" sz="2000" b="1" dirty="0">
                <a:effectLst>
                  <a:outerShdw blurRad="38100" dist="38100" dir="2700000" algn="tl">
                    <a:srgbClr val="C0C0C0"/>
                  </a:outerShdw>
                </a:effectLst>
                <a:latin typeface="Times New Roman" panose="02020603050405020304" pitchFamily="18" charset="0"/>
                <a:cs typeface="Times New Roman" panose="02020603050405020304" pitchFamily="18" charset="0"/>
              </a:rPr>
              <a:t>Πρόσβασης:   </a:t>
            </a:r>
            <a:r>
              <a:rPr lang="el-GR" sz="2000" i="1" dirty="0">
                <a:effectLst>
                  <a:outerShdw blurRad="38100" dist="38100" dir="2700000" algn="tl">
                    <a:srgbClr val="C0C0C0"/>
                  </a:outerShdw>
                </a:effectLst>
                <a:latin typeface="Times New Roman" panose="02020603050405020304" pitchFamily="18" charset="0"/>
                <a:cs typeface="Times New Roman" panose="02020603050405020304" pitchFamily="18" charset="0"/>
              </a:rPr>
              <a:t/>
            </a:r>
            <a:br>
              <a:rPr lang="el-GR" sz="2000" i="1" dirty="0">
                <a:effectLst>
                  <a:outerShdw blurRad="38100" dist="38100" dir="2700000" algn="tl">
                    <a:srgbClr val="C0C0C0"/>
                  </a:outerShdw>
                </a:effectLst>
                <a:latin typeface="Times New Roman" panose="02020603050405020304" pitchFamily="18" charset="0"/>
                <a:cs typeface="Times New Roman" panose="02020603050405020304" pitchFamily="18" charset="0"/>
              </a:rPr>
            </a:br>
            <a:r>
              <a:rPr lang="el-GR" sz="2000" dirty="0">
                <a:effectLst>
                  <a:outerShdw blurRad="38100" dist="38100" dir="2700000" algn="tl">
                    <a:srgbClr val="C0C0C0"/>
                  </a:outerShdw>
                </a:effectLst>
                <a:latin typeface="Times New Roman" panose="02020603050405020304" pitchFamily="18" charset="0"/>
                <a:cs typeface="Times New Roman" panose="02020603050405020304" pitchFamily="18" charset="0"/>
              </a:rPr>
              <a:t>Υποχρεωτικά</a:t>
            </a:r>
            <a:br>
              <a:rPr lang="el-GR" sz="2000" dirty="0">
                <a:effectLst>
                  <a:outerShdw blurRad="38100" dist="38100" dir="2700000" algn="tl">
                    <a:srgbClr val="C0C0C0"/>
                  </a:outerShdw>
                </a:effectLst>
                <a:latin typeface="Times New Roman" panose="02020603050405020304" pitchFamily="18" charset="0"/>
                <a:cs typeface="Times New Roman" panose="02020603050405020304" pitchFamily="18" charset="0"/>
              </a:rPr>
            </a:br>
            <a:r>
              <a:rPr lang="el-GR" sz="2000" dirty="0">
                <a:effectLst>
                  <a:outerShdw blurRad="38100" dist="38100" dir="2700000" algn="tl">
                    <a:srgbClr val="C0C0C0"/>
                  </a:outerShdw>
                </a:effectLst>
                <a:latin typeface="Times New Roman" panose="02020603050405020304" pitchFamily="18" charset="0"/>
                <a:cs typeface="Times New Roman" panose="02020603050405020304" pitchFamily="18" charset="0"/>
              </a:rPr>
              <a:t>Επιλεγόμενα</a:t>
            </a:r>
            <a:endParaRPr lang="el-GR" sz="2000" dirty="0">
              <a:latin typeface="Times New Roman" panose="02020603050405020304" pitchFamily="18" charset="0"/>
              <a:cs typeface="Times New Roman" panose="02020603050405020304" pitchFamily="18" charset="0"/>
            </a:endParaRPr>
          </a:p>
          <a:p>
            <a:pPr marL="0" indent="0">
              <a:lnSpc>
                <a:spcPct val="110000"/>
              </a:lnSpc>
              <a:buNone/>
            </a:pPr>
            <a:r>
              <a:rPr lang="el-GR" sz="1500" dirty="0">
                <a:effectLst>
                  <a:outerShdw blurRad="38100" dist="38100" dir="2700000" algn="tl">
                    <a:srgbClr val="C0C0C0"/>
                  </a:outerShdw>
                </a:effectLst>
                <a:latin typeface="Times New Roman" panose="02020603050405020304" pitchFamily="18" charset="0"/>
                <a:cs typeface="Times New Roman" panose="02020603050405020304" pitchFamily="18" charset="0"/>
              </a:rPr>
              <a:t/>
            </a:r>
            <a:br>
              <a:rPr lang="el-GR" sz="1500" dirty="0">
                <a:effectLst>
                  <a:outerShdw blurRad="38100" dist="38100" dir="2700000" algn="tl">
                    <a:srgbClr val="C0C0C0"/>
                  </a:outerShdw>
                </a:effectLst>
                <a:latin typeface="Times New Roman" panose="02020603050405020304" pitchFamily="18" charset="0"/>
                <a:cs typeface="Times New Roman" panose="02020603050405020304" pitchFamily="18" charset="0"/>
              </a:rPr>
            </a:br>
            <a:endParaRPr lang="en-GB" sz="1500" dirty="0">
              <a:latin typeface="Times New Roman" panose="02020603050405020304" pitchFamily="18" charset="0"/>
              <a:cs typeface="Times New Roman" panose="02020603050405020304" pitchFamily="18" charset="0"/>
            </a:endParaRPr>
          </a:p>
        </p:txBody>
      </p:sp>
      <p:sp>
        <p:nvSpPr>
          <p:cNvPr id="3" name="Footer Placeholder 2"/>
          <p:cNvSpPr>
            <a:spLocks noGrp="1"/>
          </p:cNvSpPr>
          <p:nvPr>
            <p:ph type="ftr" sz="quarter" idx="11"/>
          </p:nvPr>
        </p:nvSpPr>
        <p:spPr>
          <a:xfrm>
            <a:off x="1141411" y="6309360"/>
            <a:ext cx="6239309" cy="365125"/>
          </a:xfrm>
        </p:spPr>
        <p:txBody>
          <a:bodyPr>
            <a:normAutofit/>
          </a:bodyPr>
          <a:lstStyle/>
          <a:p>
            <a:r>
              <a:rPr lang="el-GR">
                <a:solidFill>
                  <a:schemeClr val="tx1"/>
                </a:solidFill>
              </a:rPr>
              <a:t>Υπηρεσία Συμβουλευτικής &amp; Επαγγελματικής Αγωγής, Οκτώβριος 2026</a:t>
            </a:r>
            <a:endParaRPr lang="en-US">
              <a:solidFill>
                <a:schemeClr val="tx1"/>
              </a:solidFill>
            </a:endParaRPr>
          </a:p>
        </p:txBody>
      </p:sp>
      <p:pic>
        <p:nvPicPr>
          <p:cNvPr id="5" name="Picture 4">
            <a:extLst>
              <a:ext uri="{FF2B5EF4-FFF2-40B4-BE49-F238E27FC236}">
                <a16:creationId xmlns:a16="http://schemas.microsoft.com/office/drawing/2014/main" id="{6756ECF5-5015-13B3-7186-AF018C31302F}"/>
              </a:ext>
            </a:extLst>
          </p:cNvPr>
          <p:cNvPicPr>
            <a:picLocks noChangeAspect="1"/>
          </p:cNvPicPr>
          <p:nvPr/>
        </p:nvPicPr>
        <p:blipFill>
          <a:blip r:embed="rId2"/>
          <a:stretch>
            <a:fillRect/>
          </a:stretch>
        </p:blipFill>
        <p:spPr>
          <a:xfrm>
            <a:off x="1516208" y="618518"/>
            <a:ext cx="1889924" cy="1243692"/>
          </a:xfrm>
          <a:prstGeom prst="rect">
            <a:avLst/>
          </a:prstGeom>
        </p:spPr>
      </p:pic>
      <p:pic>
        <p:nvPicPr>
          <p:cNvPr id="7" name="Picture 6">
            <a:extLst>
              <a:ext uri="{FF2B5EF4-FFF2-40B4-BE49-F238E27FC236}">
                <a16:creationId xmlns:a16="http://schemas.microsoft.com/office/drawing/2014/main" id="{9A2E1196-7595-F4D1-0D0B-C15F5E94580F}"/>
              </a:ext>
            </a:extLst>
          </p:cNvPr>
          <p:cNvPicPr>
            <a:picLocks noChangeAspect="1"/>
          </p:cNvPicPr>
          <p:nvPr/>
        </p:nvPicPr>
        <p:blipFill>
          <a:blip r:embed="rId3"/>
          <a:stretch>
            <a:fillRect/>
          </a:stretch>
        </p:blipFill>
        <p:spPr>
          <a:xfrm>
            <a:off x="1474236" y="2405075"/>
            <a:ext cx="1671857" cy="2390755"/>
          </a:xfrm>
          <a:prstGeom prst="rect">
            <a:avLst/>
          </a:prstGeom>
        </p:spPr>
      </p:pic>
    </p:spTree>
    <p:extLst>
      <p:ext uri="{BB962C8B-B14F-4D97-AF65-F5344CB8AC3E}">
        <p14:creationId xmlns:p14="http://schemas.microsoft.com/office/powerpoint/2010/main" val="369112494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E9627-E86D-F247-924B-256E79D5DBD6}"/>
              </a:ext>
            </a:extLst>
          </p:cNvPr>
          <p:cNvSpPr>
            <a:spLocks noGrp="1"/>
          </p:cNvSpPr>
          <p:nvPr>
            <p:ph type="title"/>
          </p:nvPr>
        </p:nvSpPr>
        <p:spPr>
          <a:xfrm>
            <a:off x="853330" y="1134681"/>
            <a:ext cx="2743310" cy="4255025"/>
          </a:xfrm>
        </p:spPr>
        <p:txBody>
          <a:bodyPr>
            <a:normAutofit/>
          </a:bodyPr>
          <a:lstStyle/>
          <a:p>
            <a:r>
              <a:rPr kumimoji="0" lang="el-GR" sz="3300" i="0" u="none" strike="noStrike" kern="1200" cap="all" spc="0" normalizeH="0" baseline="0" noProof="0" dirty="0" err="1">
                <a:ln>
                  <a:noFill/>
                </a:ln>
                <a:solidFill>
                  <a:srgbClr val="FFFFFF"/>
                </a:solidFill>
                <a:effectLst/>
                <a:uLnTx/>
                <a:uFillTx/>
                <a:latin typeface="+mn-lt"/>
                <a:ea typeface="+mj-ea"/>
                <a:cs typeface="+mj-cs"/>
              </a:rPr>
              <a:t>παραδειγμα</a:t>
            </a:r>
            <a:r>
              <a:rPr kumimoji="0" lang="el-GR" sz="3300" i="0" u="none" strike="noStrike" kern="1200" cap="all" spc="0" normalizeH="0" baseline="0" noProof="0" dirty="0">
                <a:ln>
                  <a:noFill/>
                </a:ln>
                <a:solidFill>
                  <a:srgbClr val="FFFFFF"/>
                </a:solidFill>
                <a:effectLst/>
                <a:uLnTx/>
                <a:uFillTx/>
                <a:latin typeface="+mn-lt"/>
                <a:ea typeface="+mj-ea"/>
                <a:cs typeface="+mj-cs"/>
              </a:rPr>
              <a:t>: </a:t>
            </a:r>
            <a:br>
              <a:rPr kumimoji="0" lang="el-GR" sz="3300" i="0" u="none" strike="noStrike" kern="1200" cap="all" spc="0" normalizeH="0" baseline="0" noProof="0" dirty="0">
                <a:ln>
                  <a:noFill/>
                </a:ln>
                <a:solidFill>
                  <a:srgbClr val="FFFFFF"/>
                </a:solidFill>
                <a:effectLst/>
                <a:uLnTx/>
                <a:uFillTx/>
                <a:latin typeface="+mn-lt"/>
                <a:ea typeface="+mj-ea"/>
                <a:cs typeface="+mj-cs"/>
              </a:rPr>
            </a:br>
            <a:r>
              <a:rPr kumimoji="0" lang="el-GR" sz="3300" i="0" u="none" strike="noStrike" kern="1200" cap="all" spc="0" normalizeH="0" baseline="0" noProof="0" dirty="0">
                <a:ln>
                  <a:noFill/>
                </a:ln>
                <a:solidFill>
                  <a:srgbClr val="FFFFFF"/>
                </a:solidFill>
                <a:effectLst/>
                <a:uLnTx/>
                <a:uFillTx/>
                <a:latin typeface="+mn-lt"/>
                <a:ea typeface="+mj-ea"/>
                <a:cs typeface="+mj-cs"/>
              </a:rPr>
              <a:t/>
            </a:r>
            <a:br>
              <a:rPr kumimoji="0" lang="el-GR" sz="3300" i="0" u="none" strike="noStrike" kern="1200" cap="all" spc="0" normalizeH="0" baseline="0" noProof="0" dirty="0">
                <a:ln>
                  <a:noFill/>
                </a:ln>
                <a:solidFill>
                  <a:srgbClr val="FFFFFF"/>
                </a:solidFill>
                <a:effectLst/>
                <a:uLnTx/>
                <a:uFillTx/>
                <a:latin typeface="+mn-lt"/>
                <a:ea typeface="+mj-ea"/>
                <a:cs typeface="+mj-cs"/>
              </a:rPr>
            </a:br>
            <a:r>
              <a:rPr kumimoji="0" lang="el-GR" sz="3300" i="0" u="none" strike="noStrike" kern="1200" cap="all" spc="0" normalizeH="0" baseline="0" noProof="0" dirty="0" err="1">
                <a:ln>
                  <a:noFill/>
                </a:ln>
                <a:solidFill>
                  <a:srgbClr val="FFFFFF"/>
                </a:solidFill>
                <a:effectLst/>
                <a:uLnTx/>
                <a:uFillTx/>
                <a:latin typeface="+mn-lt"/>
                <a:ea typeface="+mj-ea"/>
                <a:cs typeface="+mj-cs"/>
              </a:rPr>
              <a:t>πλαισιο</a:t>
            </a:r>
            <a:r>
              <a:rPr kumimoji="0" lang="el-GR" sz="3300" i="0" u="none" strike="noStrike" kern="1200" cap="all" spc="0" normalizeH="0" baseline="0" noProof="0" dirty="0">
                <a:ln>
                  <a:noFill/>
                </a:ln>
                <a:solidFill>
                  <a:srgbClr val="FFFFFF"/>
                </a:solidFill>
                <a:effectLst/>
                <a:uLnTx/>
                <a:uFillTx/>
                <a:latin typeface="+mn-lt"/>
                <a:ea typeface="+mj-ea"/>
                <a:cs typeface="+mj-cs"/>
              </a:rPr>
              <a:t> </a:t>
            </a:r>
            <a:r>
              <a:rPr kumimoji="0" lang="el-GR" sz="3300" i="0" u="none" strike="noStrike" kern="1200" cap="all" spc="0" normalizeH="0" baseline="0" noProof="0" dirty="0" err="1">
                <a:ln>
                  <a:noFill/>
                </a:ln>
                <a:solidFill>
                  <a:srgbClr val="FFFFFF"/>
                </a:solidFill>
                <a:effectLst/>
                <a:uLnTx/>
                <a:uFillTx/>
                <a:latin typeface="+mn-lt"/>
                <a:ea typeface="+mj-ea"/>
                <a:cs typeface="+mj-cs"/>
              </a:rPr>
              <a:t>προσβασησ</a:t>
            </a:r>
            <a:r>
              <a:rPr kumimoji="0" lang="el-GR" sz="3300" i="0" u="none" strike="noStrike" kern="1200" cap="all" spc="0" normalizeH="0" baseline="0" noProof="0" dirty="0">
                <a:ln>
                  <a:noFill/>
                </a:ln>
                <a:solidFill>
                  <a:srgbClr val="FFFFFF"/>
                </a:solidFill>
                <a:effectLst/>
                <a:uLnTx/>
                <a:uFillTx/>
                <a:latin typeface="+mn-lt"/>
                <a:ea typeface="+mj-ea"/>
                <a:cs typeface="+mj-cs"/>
              </a:rPr>
              <a:t> 10</a:t>
            </a:r>
            <a:endParaRPr lang="en-CY" sz="3300" dirty="0">
              <a:solidFill>
                <a:srgbClr val="FFFFFF"/>
              </a:solidFill>
              <a:latin typeface="+mn-lt"/>
            </a:endParaRPr>
          </a:p>
        </p:txBody>
      </p:sp>
      <p:graphicFrame>
        <p:nvGraphicFramePr>
          <p:cNvPr id="5" name="Content Placeholder 4">
            <a:extLst>
              <a:ext uri="{FF2B5EF4-FFF2-40B4-BE49-F238E27FC236}">
                <a16:creationId xmlns:a16="http://schemas.microsoft.com/office/drawing/2014/main" id="{3FC5E7DD-B1D5-FF8A-6538-63606D6C13F2}"/>
              </a:ext>
            </a:extLst>
          </p:cNvPr>
          <p:cNvGraphicFramePr>
            <a:graphicFrameLocks noGrp="1"/>
          </p:cNvGraphicFramePr>
          <p:nvPr>
            <p:ph idx="1"/>
          </p:nvPr>
        </p:nvGraphicFramePr>
        <p:xfrm>
          <a:off x="4141149" y="0"/>
          <a:ext cx="8033137" cy="11985394"/>
        </p:xfrm>
        <a:graphic>
          <a:graphicData uri="http://schemas.openxmlformats.org/drawingml/2006/table">
            <a:tbl>
              <a:tblPr firstRow="1" firstCol="1" bandRow="1"/>
              <a:tblGrid>
                <a:gridCol w="1407548">
                  <a:extLst>
                    <a:ext uri="{9D8B030D-6E8A-4147-A177-3AD203B41FA5}">
                      <a16:colId xmlns:a16="http://schemas.microsoft.com/office/drawing/2014/main" val="1709807382"/>
                    </a:ext>
                  </a:extLst>
                </a:gridCol>
                <a:gridCol w="2921250">
                  <a:extLst>
                    <a:ext uri="{9D8B030D-6E8A-4147-A177-3AD203B41FA5}">
                      <a16:colId xmlns:a16="http://schemas.microsoft.com/office/drawing/2014/main" val="3700714230"/>
                    </a:ext>
                  </a:extLst>
                </a:gridCol>
                <a:gridCol w="3704339">
                  <a:extLst>
                    <a:ext uri="{9D8B030D-6E8A-4147-A177-3AD203B41FA5}">
                      <a16:colId xmlns:a16="http://schemas.microsoft.com/office/drawing/2014/main" val="1937485057"/>
                    </a:ext>
                  </a:extLst>
                </a:gridCol>
              </a:tblGrid>
              <a:tr h="321129">
                <a:tc gridSpan="3">
                  <a:txBody>
                    <a:bodyPr/>
                    <a:lstStyle/>
                    <a:p>
                      <a:pPr algn="ctr">
                        <a:lnSpc>
                          <a:spcPct val="115000"/>
                        </a:lnSpc>
                        <a:spcAft>
                          <a:spcPts val="1000"/>
                        </a:spcAft>
                      </a:pPr>
                      <a:r>
                        <a:rPr lang="el-GR" sz="1600" b="1" dirty="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Πλαίσιο Πρόσβασης 10</a:t>
                      </a:r>
                      <a:endParaRPr lang="en-CY"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8F00"/>
                    </a:solidFill>
                  </a:tcPr>
                </a:tc>
                <a:tc hMerge="1">
                  <a:txBody>
                    <a:bodyPr/>
                    <a:lstStyle/>
                    <a:p>
                      <a:endParaRPr lang="en-CY"/>
                    </a:p>
                  </a:txBody>
                  <a:tcPr/>
                </a:tc>
                <a:tc hMerge="1">
                  <a:txBody>
                    <a:bodyPr/>
                    <a:lstStyle/>
                    <a:p>
                      <a:endParaRPr lang="en-CY"/>
                    </a:p>
                  </a:txBody>
                  <a:tcPr/>
                </a:tc>
                <a:extLst>
                  <a:ext uri="{0D108BD9-81ED-4DB2-BD59-A6C34878D82A}">
                    <a16:rowId xmlns:a16="http://schemas.microsoft.com/office/drawing/2014/main" val="1053403079"/>
                  </a:ext>
                </a:extLst>
              </a:tr>
              <a:tr h="2550440">
                <a:tc rowSpan="2">
                  <a:txBody>
                    <a:bodyPr/>
                    <a:lstStyle/>
                    <a:p>
                      <a:pPr>
                        <a:lnSpc>
                          <a:spcPct val="115000"/>
                        </a:lnSpc>
                        <a:spcAft>
                          <a:spcPts val="1000"/>
                        </a:spcAft>
                      </a:pPr>
                      <a:r>
                        <a:rPr lang="el-GR" sz="16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Κωδικός Σχολής</a:t>
                      </a:r>
                      <a:endParaRPr lang="en-CY"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nSpc>
                          <a:spcPct val="115000"/>
                        </a:lnSpc>
                        <a:spcAft>
                          <a:spcPts val="1000"/>
                        </a:spcAft>
                      </a:pPr>
                      <a:r>
                        <a:rPr lang="el-GR" sz="14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Υποχρεωτικά Μαθήματα (2):</a:t>
                      </a:r>
                      <a:endParaRPr lang="en-CY"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l-GR" sz="1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Νέα Ελληνικά</a:t>
                      </a:r>
                      <a:endParaRPr lang="en-CY"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Symbol" panose="05050102010706020507" pitchFamily="18" charset="2"/>
                        <a:buChar char=""/>
                      </a:pPr>
                      <a:r>
                        <a:rPr lang="el-GR" sz="1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Μαθηματικά </a:t>
                      </a:r>
                      <a:r>
                        <a:rPr lang="el-GR" sz="1400" b="1" u="sng"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ή</a:t>
                      </a:r>
                      <a:r>
                        <a:rPr lang="el-GR" sz="1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Μαθηματικά Κ.Κ.</a:t>
                      </a:r>
                      <a:endParaRPr lang="en-CY"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l-GR" sz="600" dirty="0">
                          <a:effectLst/>
                          <a:latin typeface="Arial" panose="020B0604020202020204" pitchFamily="34" charset="0"/>
                          <a:ea typeface="Calibri" panose="020F0502020204030204" pitchFamily="34" charset="0"/>
                          <a:cs typeface="Times New Roman" panose="02020603050405020304" pitchFamily="18" charset="0"/>
                        </a:rPr>
                        <a:t> </a:t>
                      </a:r>
                      <a:endParaRPr lang="en-CY" sz="600" dirty="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nSpc>
                          <a:spcPct val="115000"/>
                        </a:lnSpc>
                        <a:spcAft>
                          <a:spcPts val="1000"/>
                        </a:spcAft>
                      </a:pPr>
                      <a:r>
                        <a:rPr lang="el-GR" sz="14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Επιλεγόμενα Μαθήματα (2):</a:t>
                      </a:r>
                      <a:endParaRPr lang="en-CY"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l-GR" sz="1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Αρχαία Ελληνικά</a:t>
                      </a:r>
                      <a:endParaRPr lang="en-CY"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l-GR" sz="1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Ιστορία</a:t>
                      </a:r>
                      <a:endParaRPr lang="en-CY"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l-GR" sz="1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Λατινικά</a:t>
                      </a:r>
                      <a:endParaRPr lang="en-CY"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l-GR" sz="1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Αγγλικά</a:t>
                      </a:r>
                      <a:endParaRPr lang="en-CY"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l-GR" sz="1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Οικονομικά</a:t>
                      </a:r>
                      <a:endParaRPr lang="en-CY"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l-GR" sz="1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Φυσική</a:t>
                      </a:r>
                      <a:endParaRPr lang="en-CY"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l-GR" sz="1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Βιολογία</a:t>
                      </a:r>
                      <a:endParaRPr lang="en-CY"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l-GR" sz="1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Χημεία</a:t>
                      </a:r>
                      <a:endParaRPr lang="en-CY"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Symbol" panose="05050102010706020507" pitchFamily="18" charset="2"/>
                        <a:buChar char=""/>
                      </a:pPr>
                      <a:r>
                        <a:rPr lang="el-GR" sz="1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Λογιστική</a:t>
                      </a:r>
                      <a:endParaRPr lang="en-CY"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2469190537"/>
                  </a:ext>
                </a:extLst>
              </a:tr>
              <a:tr h="169926">
                <a:tc vMerge="1">
                  <a:txBody>
                    <a:bodyPr/>
                    <a:lstStyle/>
                    <a:p>
                      <a:endParaRPr lang="en-CY"/>
                    </a:p>
                  </a:txBody>
                  <a:tcPr/>
                </a:tc>
                <a:tc gridSpan="2">
                  <a:txBody>
                    <a:bodyPr/>
                    <a:lstStyle/>
                    <a:p>
                      <a:pPr>
                        <a:lnSpc>
                          <a:spcPct val="115000"/>
                        </a:lnSpc>
                        <a:spcAft>
                          <a:spcPts val="1000"/>
                        </a:spcAft>
                      </a:pPr>
                      <a:r>
                        <a:rPr lang="el-GR" sz="14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ΠΑΝΕΠΙΣΤΗΜΙΑ/ΤΜΗΜΑ - ΚΥΠΡΟΣ</a:t>
                      </a:r>
                      <a:endParaRPr lang="en-CY" sz="14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hMerge="1">
                  <a:txBody>
                    <a:bodyPr/>
                    <a:lstStyle/>
                    <a:p>
                      <a:endParaRPr lang="en-CY"/>
                    </a:p>
                  </a:txBody>
                  <a:tcPr/>
                </a:tc>
                <a:extLst>
                  <a:ext uri="{0D108BD9-81ED-4DB2-BD59-A6C34878D82A}">
                    <a16:rowId xmlns:a16="http://schemas.microsoft.com/office/drawing/2014/main" val="2263506110"/>
                  </a:ext>
                </a:extLst>
              </a:tr>
              <a:tr h="169926">
                <a:tc>
                  <a:txBody>
                    <a:bodyPr/>
                    <a:lstStyle/>
                    <a:p>
                      <a:pPr algn="ctr">
                        <a:lnSpc>
                          <a:spcPct val="115000"/>
                        </a:lnSpc>
                        <a:spcAft>
                          <a:spcPts val="1000"/>
                        </a:spcAft>
                      </a:pPr>
                      <a:r>
                        <a:rPr lang="el-GR" sz="1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1110</a:t>
                      </a:r>
                      <a:endParaRPr lang="en-CY" sz="16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gridSpan="2">
                  <a:txBody>
                    <a:bodyPr/>
                    <a:lstStyle/>
                    <a:p>
                      <a:pPr>
                        <a:lnSpc>
                          <a:spcPct val="115000"/>
                        </a:lnSpc>
                        <a:spcAft>
                          <a:spcPts val="1000"/>
                        </a:spcAft>
                      </a:pPr>
                      <a:r>
                        <a:rPr lang="el-GR"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ΨΥΧΟΛΟΓΙΑΣ (Π.Κ.)</a:t>
                      </a:r>
                      <a:endParaRPr lang="en-CY"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hMerge="1">
                  <a:txBody>
                    <a:bodyPr/>
                    <a:lstStyle/>
                    <a:p>
                      <a:endParaRPr lang="en-CY"/>
                    </a:p>
                  </a:txBody>
                  <a:tcPr/>
                </a:tc>
                <a:extLst>
                  <a:ext uri="{0D108BD9-81ED-4DB2-BD59-A6C34878D82A}">
                    <a16:rowId xmlns:a16="http://schemas.microsoft.com/office/drawing/2014/main" val="1548283650"/>
                  </a:ext>
                </a:extLst>
              </a:tr>
              <a:tr h="169926">
                <a:tc>
                  <a:txBody>
                    <a:bodyPr/>
                    <a:lstStyle/>
                    <a:p>
                      <a:pPr algn="ctr">
                        <a:lnSpc>
                          <a:spcPct val="115000"/>
                        </a:lnSpc>
                        <a:spcAft>
                          <a:spcPts val="1000"/>
                        </a:spcAft>
                      </a:pPr>
                      <a:r>
                        <a:rPr lang="el-GR" sz="1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1111</a:t>
                      </a:r>
                      <a:endParaRPr lang="en-CY" sz="16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gridSpan="2">
                  <a:txBody>
                    <a:bodyPr/>
                    <a:lstStyle/>
                    <a:p>
                      <a:pPr>
                        <a:lnSpc>
                          <a:spcPct val="115000"/>
                        </a:lnSpc>
                        <a:spcAft>
                          <a:spcPts val="1000"/>
                        </a:spcAft>
                      </a:pPr>
                      <a:r>
                        <a:rPr lang="el-GR"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ΕΠΙΣΤΗΜΩΝ ΑΓΩΓΗΣ (ΔΗΜΟΤΙΚΗ ΕΚΠΑΙΔΕΥΣΗ) (Π.Κ.)</a:t>
                      </a:r>
                      <a:endParaRPr lang="en-CY" sz="14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hMerge="1">
                  <a:txBody>
                    <a:bodyPr/>
                    <a:lstStyle/>
                    <a:p>
                      <a:endParaRPr lang="en-CY"/>
                    </a:p>
                  </a:txBody>
                  <a:tcPr/>
                </a:tc>
                <a:extLst>
                  <a:ext uri="{0D108BD9-81ED-4DB2-BD59-A6C34878D82A}">
                    <a16:rowId xmlns:a16="http://schemas.microsoft.com/office/drawing/2014/main" val="2746248031"/>
                  </a:ext>
                </a:extLst>
              </a:tr>
              <a:tr h="169926">
                <a:tc>
                  <a:txBody>
                    <a:bodyPr/>
                    <a:lstStyle/>
                    <a:p>
                      <a:pPr algn="ctr">
                        <a:lnSpc>
                          <a:spcPct val="115000"/>
                        </a:lnSpc>
                        <a:spcAft>
                          <a:spcPts val="1000"/>
                        </a:spcAft>
                      </a:pPr>
                      <a:r>
                        <a:rPr lang="el-GR" sz="1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1112</a:t>
                      </a:r>
                      <a:endParaRPr lang="en-CY" sz="16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gridSpan="2">
                  <a:txBody>
                    <a:bodyPr/>
                    <a:lstStyle/>
                    <a:p>
                      <a:pPr>
                        <a:lnSpc>
                          <a:spcPct val="115000"/>
                        </a:lnSpc>
                        <a:spcAft>
                          <a:spcPts val="1000"/>
                        </a:spcAft>
                      </a:pPr>
                      <a:r>
                        <a:rPr lang="el-GR"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ΕΠΙΣΤΗΜΩΝ ΑΓΩΓΗΣ (ΠΡΟΔΗΜΟΤΙΚΗ ΕΚΠΑΙΔΕΥΣΗ) (Π.Κ.)</a:t>
                      </a:r>
                      <a:endParaRPr lang="en-CY" sz="14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hMerge="1">
                  <a:txBody>
                    <a:bodyPr/>
                    <a:lstStyle/>
                    <a:p>
                      <a:endParaRPr lang="en-CY"/>
                    </a:p>
                  </a:txBody>
                  <a:tcPr/>
                </a:tc>
                <a:extLst>
                  <a:ext uri="{0D108BD9-81ED-4DB2-BD59-A6C34878D82A}">
                    <a16:rowId xmlns:a16="http://schemas.microsoft.com/office/drawing/2014/main" val="2664280603"/>
                  </a:ext>
                </a:extLst>
              </a:tr>
              <a:tr h="169926">
                <a:tc>
                  <a:txBody>
                    <a:bodyPr/>
                    <a:lstStyle/>
                    <a:p>
                      <a:pPr algn="ctr">
                        <a:lnSpc>
                          <a:spcPct val="115000"/>
                        </a:lnSpc>
                        <a:spcAft>
                          <a:spcPts val="1000"/>
                        </a:spcAft>
                      </a:pPr>
                      <a:r>
                        <a:rPr lang="el-GR" sz="1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3122</a:t>
                      </a:r>
                      <a:endParaRPr lang="en-CY" sz="16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gridSpan="2">
                  <a:txBody>
                    <a:bodyPr/>
                    <a:lstStyle/>
                    <a:p>
                      <a:pPr>
                        <a:lnSpc>
                          <a:spcPct val="115000"/>
                        </a:lnSpc>
                        <a:spcAft>
                          <a:spcPts val="1000"/>
                        </a:spcAft>
                      </a:pPr>
                      <a:r>
                        <a:rPr lang="el-GR"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ΕΠΙΣΤΗΜΩΝ ΑΠΟΚΑΤΑΣΤΑΣΗΣ (ΛΟΓΟΘΕΡΑΠΕΙΑ/ΛΟΓΟΠΑΘΟΛΟΓΙΑ) (Τ.Π.Κ.)</a:t>
                      </a:r>
                      <a:endParaRPr lang="en-CY" sz="14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hMerge="1">
                  <a:txBody>
                    <a:bodyPr/>
                    <a:lstStyle/>
                    <a:p>
                      <a:endParaRPr lang="en-CY"/>
                    </a:p>
                  </a:txBody>
                  <a:tcPr/>
                </a:tc>
                <a:extLst>
                  <a:ext uri="{0D108BD9-81ED-4DB2-BD59-A6C34878D82A}">
                    <a16:rowId xmlns:a16="http://schemas.microsoft.com/office/drawing/2014/main" val="3985482315"/>
                  </a:ext>
                </a:extLst>
              </a:tr>
              <a:tr h="169926">
                <a:tc>
                  <a:txBody>
                    <a:bodyPr/>
                    <a:lstStyle/>
                    <a:p>
                      <a:pPr algn="ctr">
                        <a:lnSpc>
                          <a:spcPct val="115000"/>
                        </a:lnSpc>
                        <a:spcAft>
                          <a:spcPts val="1000"/>
                        </a:spcAft>
                      </a:pPr>
                      <a:r>
                        <a:rPr lang="el-GR" sz="1600" b="1">
                          <a:effectLst/>
                          <a:latin typeface="Arial" panose="020B0604020202020204" pitchFamily="34" charset="0"/>
                          <a:ea typeface="Calibri" panose="020F0502020204030204" pitchFamily="34" charset="0"/>
                          <a:cs typeface="Times New Roman" panose="02020603050405020304" pitchFamily="18" charset="0"/>
                        </a:rPr>
                        <a:t> </a:t>
                      </a:r>
                      <a:endParaRPr lang="en-CY" sz="16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gridSpan="2">
                  <a:txBody>
                    <a:bodyPr/>
                    <a:lstStyle/>
                    <a:p>
                      <a:pPr>
                        <a:lnSpc>
                          <a:spcPct val="115000"/>
                        </a:lnSpc>
                        <a:spcAft>
                          <a:spcPts val="1000"/>
                        </a:spcAft>
                      </a:pPr>
                      <a:r>
                        <a:rPr lang="el-GR" sz="14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ΠΑΝΕΠΙΣΤΗΜΙΑ/ΤΜΗΜΑ - ΕΛΛΑΔΑ</a:t>
                      </a:r>
                      <a:endParaRPr lang="en-CY" sz="14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hMerge="1">
                  <a:txBody>
                    <a:bodyPr/>
                    <a:lstStyle/>
                    <a:p>
                      <a:endParaRPr lang="en-CY"/>
                    </a:p>
                  </a:txBody>
                  <a:tcPr/>
                </a:tc>
                <a:extLst>
                  <a:ext uri="{0D108BD9-81ED-4DB2-BD59-A6C34878D82A}">
                    <a16:rowId xmlns:a16="http://schemas.microsoft.com/office/drawing/2014/main" val="2961750603"/>
                  </a:ext>
                </a:extLst>
              </a:tr>
              <a:tr h="169926">
                <a:tc>
                  <a:txBody>
                    <a:bodyPr/>
                    <a:lstStyle/>
                    <a:p>
                      <a:pPr algn="ctr">
                        <a:lnSpc>
                          <a:spcPct val="115000"/>
                        </a:lnSpc>
                        <a:spcAft>
                          <a:spcPts val="1000"/>
                        </a:spcAft>
                      </a:pPr>
                      <a:r>
                        <a:rPr lang="el-GR" sz="16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1610</a:t>
                      </a:r>
                      <a:endParaRPr lang="en-CY" sz="16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gridSpan="2">
                  <a:txBody>
                    <a:bodyPr/>
                    <a:lstStyle/>
                    <a:p>
                      <a:pPr>
                        <a:lnSpc>
                          <a:spcPct val="115000"/>
                        </a:lnSpc>
                        <a:spcAft>
                          <a:spcPts val="1000"/>
                        </a:spcAft>
                      </a:pPr>
                      <a:r>
                        <a:rPr lang="el-GR" sz="1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ΑΓΩΓΗΣ ΚΑΙ ΦΡΟΝΤΙΔΑΣ ΣΤΗΝ ΠΡΩΙΜΗ ΠΑΙΔΙΚΗ ΗΛΙΚΙΑ (ΘΕΣΣΑΛΟΝΙΚΗ – ΔΙ.ΠΑ.Ε.)</a:t>
                      </a:r>
                      <a:endParaRPr lang="en-CY"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hMerge="1">
                  <a:txBody>
                    <a:bodyPr/>
                    <a:lstStyle/>
                    <a:p>
                      <a:endParaRPr lang="en-CY"/>
                    </a:p>
                  </a:txBody>
                  <a:tcPr/>
                </a:tc>
                <a:extLst>
                  <a:ext uri="{0D108BD9-81ED-4DB2-BD59-A6C34878D82A}">
                    <a16:rowId xmlns:a16="http://schemas.microsoft.com/office/drawing/2014/main" val="3732018949"/>
                  </a:ext>
                </a:extLst>
              </a:tr>
              <a:tr h="169926">
                <a:tc>
                  <a:txBody>
                    <a:bodyPr/>
                    <a:lstStyle/>
                    <a:p>
                      <a:pPr algn="ctr">
                        <a:lnSpc>
                          <a:spcPct val="115000"/>
                        </a:lnSpc>
                        <a:spcAft>
                          <a:spcPts val="1000"/>
                        </a:spcAft>
                      </a:pPr>
                      <a:r>
                        <a:rPr lang="el-GR" sz="16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673</a:t>
                      </a:r>
                      <a:endParaRPr lang="en-CY" sz="16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gridSpan="2">
                  <a:txBody>
                    <a:bodyPr/>
                    <a:lstStyle/>
                    <a:p>
                      <a:pPr>
                        <a:lnSpc>
                          <a:spcPct val="115000"/>
                        </a:lnSpc>
                        <a:spcAft>
                          <a:spcPts val="1000"/>
                        </a:spcAft>
                      </a:pPr>
                      <a:r>
                        <a:rPr lang="el-GR"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ΑΓΩΓΗΣ ΚΑΙ ΦΡΟΝΤΙΔΑΣ ΣΤΗΝ ΠΡΩΙΜΗ ΠΑΙΔΙΚΗ ΗΛΙΚΙΑ (ΑΙΓΑΛΕΩ – ΠΑΝ. ΔΥΤ. ΑΤΤΙΚΗΣ)</a:t>
                      </a:r>
                      <a:endParaRPr lang="en-CY" sz="14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hMerge="1">
                  <a:txBody>
                    <a:bodyPr/>
                    <a:lstStyle/>
                    <a:p>
                      <a:endParaRPr lang="en-CY"/>
                    </a:p>
                  </a:txBody>
                  <a:tcPr/>
                </a:tc>
                <a:extLst>
                  <a:ext uri="{0D108BD9-81ED-4DB2-BD59-A6C34878D82A}">
                    <a16:rowId xmlns:a16="http://schemas.microsoft.com/office/drawing/2014/main" val="2806037631"/>
                  </a:ext>
                </a:extLst>
              </a:tr>
              <a:tr h="169926">
                <a:tc>
                  <a:txBody>
                    <a:bodyPr/>
                    <a:lstStyle/>
                    <a:p>
                      <a:pPr algn="ctr">
                        <a:lnSpc>
                          <a:spcPct val="115000"/>
                        </a:lnSpc>
                        <a:spcAft>
                          <a:spcPts val="1000"/>
                        </a:spcAft>
                      </a:pPr>
                      <a:r>
                        <a:rPr lang="el-GR" sz="16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1241</a:t>
                      </a:r>
                      <a:endParaRPr lang="en-CY" sz="16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gridSpan="2">
                  <a:txBody>
                    <a:bodyPr/>
                    <a:lstStyle/>
                    <a:p>
                      <a:pPr>
                        <a:lnSpc>
                          <a:spcPct val="115000"/>
                        </a:lnSpc>
                        <a:spcAft>
                          <a:spcPts val="1000"/>
                        </a:spcAft>
                      </a:pPr>
                      <a:r>
                        <a:rPr lang="el-GR"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ΑΓΩΓΗΣ ΚΑΙ ΦΡΟΝΤΙΔΑΣ ΣΤΗΝ ΠΡΩΙΜΗ ΠΑΙΔΙΚΗ ΗΛΙΚΙΑ (ΙΩΑΝΝΙΝΑ – ΠΑΝ. ΙΩΑΝΝΙΝΩΝ)</a:t>
                      </a:r>
                      <a:endParaRPr lang="en-CY" sz="14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hMerge="1">
                  <a:txBody>
                    <a:bodyPr/>
                    <a:lstStyle/>
                    <a:p>
                      <a:endParaRPr lang="en-CY"/>
                    </a:p>
                  </a:txBody>
                  <a:tcPr/>
                </a:tc>
                <a:extLst>
                  <a:ext uri="{0D108BD9-81ED-4DB2-BD59-A6C34878D82A}">
                    <a16:rowId xmlns:a16="http://schemas.microsoft.com/office/drawing/2014/main" val="2922708303"/>
                  </a:ext>
                </a:extLst>
              </a:tr>
              <a:tr h="169926">
                <a:tc>
                  <a:txBody>
                    <a:bodyPr/>
                    <a:lstStyle/>
                    <a:p>
                      <a:pPr algn="ctr">
                        <a:lnSpc>
                          <a:spcPct val="115000"/>
                        </a:lnSpc>
                        <a:spcAft>
                          <a:spcPts val="1000"/>
                        </a:spcAft>
                      </a:pPr>
                      <a:r>
                        <a:rPr lang="el-GR" sz="16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356</a:t>
                      </a:r>
                      <a:endParaRPr lang="en-CY" sz="16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gridSpan="2">
                  <a:txBody>
                    <a:bodyPr/>
                    <a:lstStyle/>
                    <a:p>
                      <a:pPr>
                        <a:lnSpc>
                          <a:spcPct val="115000"/>
                        </a:lnSpc>
                        <a:spcAft>
                          <a:spcPts val="1000"/>
                        </a:spcAft>
                      </a:pPr>
                      <a:r>
                        <a:rPr lang="el-GR"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ΓΕΩΓΡΑΦΙΑΣ (ΑΘΗΝΑ – ΧΑΡΟΚΟΠΕΙΟ)</a:t>
                      </a:r>
                      <a:endParaRPr lang="en-CY" sz="14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hMerge="1">
                  <a:txBody>
                    <a:bodyPr/>
                    <a:lstStyle/>
                    <a:p>
                      <a:endParaRPr lang="en-CY"/>
                    </a:p>
                  </a:txBody>
                  <a:tcPr/>
                </a:tc>
                <a:extLst>
                  <a:ext uri="{0D108BD9-81ED-4DB2-BD59-A6C34878D82A}">
                    <a16:rowId xmlns:a16="http://schemas.microsoft.com/office/drawing/2014/main" val="742701757"/>
                  </a:ext>
                </a:extLst>
              </a:tr>
              <a:tr h="169926">
                <a:tc>
                  <a:txBody>
                    <a:bodyPr/>
                    <a:lstStyle/>
                    <a:p>
                      <a:pPr algn="ctr">
                        <a:lnSpc>
                          <a:spcPct val="115000"/>
                        </a:lnSpc>
                        <a:spcAft>
                          <a:spcPts val="1000"/>
                        </a:spcAft>
                      </a:pPr>
                      <a:r>
                        <a:rPr lang="el-GR" sz="16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310</a:t>
                      </a:r>
                      <a:endParaRPr lang="en-CY" sz="16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gridSpan="2">
                  <a:txBody>
                    <a:bodyPr/>
                    <a:lstStyle/>
                    <a:p>
                      <a:pPr>
                        <a:lnSpc>
                          <a:spcPct val="115000"/>
                        </a:lnSpc>
                        <a:spcAft>
                          <a:spcPts val="1000"/>
                        </a:spcAft>
                      </a:pPr>
                      <a:r>
                        <a:rPr lang="el-GR" sz="1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ΓΕΩΓΡΑΦΙΑΣ (ΜΥΤΙΛΗΝΗ – ΠΑΝ. ΑΙΓΑΙΟΥ)</a:t>
                      </a:r>
                      <a:endParaRPr lang="en-CY"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hMerge="1">
                  <a:txBody>
                    <a:bodyPr/>
                    <a:lstStyle/>
                    <a:p>
                      <a:endParaRPr lang="en-CY"/>
                    </a:p>
                  </a:txBody>
                  <a:tcPr/>
                </a:tc>
                <a:extLst>
                  <a:ext uri="{0D108BD9-81ED-4DB2-BD59-A6C34878D82A}">
                    <a16:rowId xmlns:a16="http://schemas.microsoft.com/office/drawing/2014/main" val="2952550818"/>
                  </a:ext>
                </a:extLst>
              </a:tr>
              <a:tr h="169926">
                <a:tc>
                  <a:txBody>
                    <a:bodyPr/>
                    <a:lstStyle/>
                    <a:p>
                      <a:pPr algn="ctr">
                        <a:lnSpc>
                          <a:spcPct val="115000"/>
                        </a:lnSpc>
                        <a:spcAft>
                          <a:spcPts val="1000"/>
                        </a:spcAft>
                      </a:pPr>
                      <a:r>
                        <a:rPr lang="el-GR" sz="1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154</a:t>
                      </a:r>
                      <a:endParaRPr lang="en-CY" sz="16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gridSpan="2">
                  <a:txBody>
                    <a:bodyPr/>
                    <a:lstStyle/>
                    <a:p>
                      <a:pPr>
                        <a:lnSpc>
                          <a:spcPct val="115000"/>
                        </a:lnSpc>
                        <a:spcAft>
                          <a:spcPts val="1000"/>
                        </a:spcAft>
                      </a:pPr>
                      <a:r>
                        <a:rPr lang="el-GR"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ΕΚΠΑΙΔΕΥΣΗΣ ΚΑΙ ΑΓΩΓΗΣ ΣΤΗΝ ΠΡΟΣΧΟΛΙΚΗ ΗΛΙΚΙΑ (ΑΘΗΝΑ – ΕΚΠΑ)</a:t>
                      </a:r>
                      <a:endParaRPr lang="en-CY"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hMerge="1">
                  <a:txBody>
                    <a:bodyPr/>
                    <a:lstStyle/>
                    <a:p>
                      <a:endParaRPr lang="en-CY"/>
                    </a:p>
                  </a:txBody>
                  <a:tcPr/>
                </a:tc>
                <a:extLst>
                  <a:ext uri="{0D108BD9-81ED-4DB2-BD59-A6C34878D82A}">
                    <a16:rowId xmlns:a16="http://schemas.microsoft.com/office/drawing/2014/main" val="3481932549"/>
                  </a:ext>
                </a:extLst>
              </a:tr>
              <a:tr h="169926">
                <a:tc>
                  <a:txBody>
                    <a:bodyPr/>
                    <a:lstStyle/>
                    <a:p>
                      <a:pPr algn="ctr">
                        <a:lnSpc>
                          <a:spcPct val="115000"/>
                        </a:lnSpc>
                        <a:spcAft>
                          <a:spcPts val="1000"/>
                        </a:spcAft>
                      </a:pPr>
                      <a:r>
                        <a:rPr lang="el-GR" sz="16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134</a:t>
                      </a:r>
                      <a:endParaRPr lang="en-CY"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gridSpan="2">
                  <a:txBody>
                    <a:bodyPr/>
                    <a:lstStyle/>
                    <a:p>
                      <a:pPr>
                        <a:lnSpc>
                          <a:spcPct val="115000"/>
                        </a:lnSpc>
                        <a:spcAft>
                          <a:spcPts val="1000"/>
                        </a:spcAft>
                      </a:pPr>
                      <a:r>
                        <a:rPr lang="el-GR"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ΕΠΙΣΤΗΜΩΝ ΠΡΟΣΧΟΛΙΚΗΣ ΑΓΩΓΗΣ ΚΑΙ ΕΚΠΑΙΔΕΥΣΗΣ (ΘΕΣΣΑΛΟΝΙΚΗ – ΑΠΘ)</a:t>
                      </a:r>
                      <a:endParaRPr lang="en-CY"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hMerge="1">
                  <a:txBody>
                    <a:bodyPr/>
                    <a:lstStyle/>
                    <a:p>
                      <a:endParaRPr lang="en-CY"/>
                    </a:p>
                  </a:txBody>
                  <a:tcPr/>
                </a:tc>
                <a:extLst>
                  <a:ext uri="{0D108BD9-81ED-4DB2-BD59-A6C34878D82A}">
                    <a16:rowId xmlns:a16="http://schemas.microsoft.com/office/drawing/2014/main" val="1493003701"/>
                  </a:ext>
                </a:extLst>
              </a:tr>
              <a:tr h="169926">
                <a:tc>
                  <a:txBody>
                    <a:bodyPr/>
                    <a:lstStyle/>
                    <a:p>
                      <a:pPr algn="ctr">
                        <a:lnSpc>
                          <a:spcPct val="115000"/>
                        </a:lnSpc>
                        <a:spcAft>
                          <a:spcPts val="1000"/>
                        </a:spcAft>
                      </a:pPr>
                      <a:r>
                        <a:rPr lang="el-GR" sz="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1286</a:t>
                      </a:r>
                      <a:endParaRPr lang="en-CY" sz="6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gridSpan="2">
                  <a:txBody>
                    <a:bodyPr/>
                    <a:lstStyle/>
                    <a:p>
                      <a:pPr>
                        <a:lnSpc>
                          <a:spcPct val="115000"/>
                        </a:lnSpc>
                        <a:spcAft>
                          <a:spcPts val="1000"/>
                        </a:spcAft>
                      </a:pPr>
                      <a:r>
                        <a:rPr lang="el-GR"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ΕΠΙΣΤΗΜΩΝ ΤΗΣ ΕΚΠΑΙΔΕΥΣΗΣ ΚΑΙ ΚΟΙΝΩΝΙΚΗΣ ΕΡΓΑΣΙΑΣ (ΠΑΤΡΑ – ΠΑΝ. ΠΑΤΡΩΝ) </a:t>
                      </a:r>
                      <a:r>
                        <a:rPr lang="el-GR" sz="14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(πρόσβαση και από το Πλαίσιο 6)</a:t>
                      </a:r>
                      <a:endParaRPr lang="en-CY" sz="14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hMerge="1">
                  <a:txBody>
                    <a:bodyPr/>
                    <a:lstStyle/>
                    <a:p>
                      <a:endParaRPr lang="en-CY"/>
                    </a:p>
                  </a:txBody>
                  <a:tcPr/>
                </a:tc>
                <a:extLst>
                  <a:ext uri="{0D108BD9-81ED-4DB2-BD59-A6C34878D82A}">
                    <a16:rowId xmlns:a16="http://schemas.microsoft.com/office/drawing/2014/main" val="375682846"/>
                  </a:ext>
                </a:extLst>
              </a:tr>
              <a:tr h="169926">
                <a:tc>
                  <a:txBody>
                    <a:bodyPr/>
                    <a:lstStyle/>
                    <a:p>
                      <a:pPr algn="ctr">
                        <a:lnSpc>
                          <a:spcPct val="115000"/>
                        </a:lnSpc>
                        <a:spcAft>
                          <a:spcPts val="1000"/>
                        </a:spcAft>
                      </a:pPr>
                      <a:r>
                        <a:rPr lang="el-GR" sz="6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136</a:t>
                      </a:r>
                      <a:endParaRPr lang="en-CY" sz="600" dirty="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gridSpan="2">
                  <a:txBody>
                    <a:bodyPr/>
                    <a:lstStyle/>
                    <a:p>
                      <a:pPr>
                        <a:lnSpc>
                          <a:spcPct val="115000"/>
                        </a:lnSpc>
                        <a:spcAft>
                          <a:spcPts val="1000"/>
                        </a:spcAft>
                      </a:pPr>
                      <a:r>
                        <a:rPr lang="el-GR"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ΕΠΙΣΤΗΜΩΝ ΤΗΣ ΕΚΠΑΙΔΕΥΣΗΣ ΚΑΙ ΤΗΣ ΑΓΩΓΗΣ ΣΤΗΝ ΠΡΟΣΧΟΛΙΚΗ ΗΛΙΚΙΑ (ΠΑΤΡΑ – ΠΑΝ. ΠΑΤΡΩΝ)</a:t>
                      </a:r>
                      <a:endParaRPr lang="en-CY" sz="14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hMerge="1">
                  <a:txBody>
                    <a:bodyPr/>
                    <a:lstStyle/>
                    <a:p>
                      <a:endParaRPr lang="en-CY"/>
                    </a:p>
                  </a:txBody>
                  <a:tcPr/>
                </a:tc>
                <a:extLst>
                  <a:ext uri="{0D108BD9-81ED-4DB2-BD59-A6C34878D82A}">
                    <a16:rowId xmlns:a16="http://schemas.microsoft.com/office/drawing/2014/main" val="3552668819"/>
                  </a:ext>
                </a:extLst>
              </a:tr>
              <a:tr h="169926">
                <a:tc>
                  <a:txBody>
                    <a:bodyPr/>
                    <a:lstStyle/>
                    <a:p>
                      <a:pPr algn="ctr">
                        <a:lnSpc>
                          <a:spcPct val="115000"/>
                        </a:lnSpc>
                        <a:spcAft>
                          <a:spcPts val="1000"/>
                        </a:spcAft>
                      </a:pPr>
                      <a:r>
                        <a:rPr lang="el-GR" sz="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160</a:t>
                      </a:r>
                      <a:endParaRPr lang="en-CY" sz="6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gridSpan="2">
                  <a:txBody>
                    <a:bodyPr/>
                    <a:lstStyle/>
                    <a:p>
                      <a:pPr>
                        <a:lnSpc>
                          <a:spcPct val="115000"/>
                        </a:lnSpc>
                        <a:spcAft>
                          <a:spcPts val="1000"/>
                        </a:spcAft>
                      </a:pPr>
                      <a:r>
                        <a:rPr lang="el-GR"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ΕΠΙΣΤΗΜΩΝ ΤΗΣ ΕΚΠΑΙΔΕΥΣΗΣ ΣΤΗΝ ΠΡΟΣΧΟΛΙΚΗ ΗΛΙΚΙΑ (ΑΛΕΞΑΝΔΡΟΥΠΟΛΗ – ΔΠΘ)</a:t>
                      </a:r>
                      <a:endParaRPr lang="en-CY" sz="14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hMerge="1">
                  <a:txBody>
                    <a:bodyPr/>
                    <a:lstStyle/>
                    <a:p>
                      <a:endParaRPr lang="en-CY"/>
                    </a:p>
                  </a:txBody>
                  <a:tcPr/>
                </a:tc>
                <a:extLst>
                  <a:ext uri="{0D108BD9-81ED-4DB2-BD59-A6C34878D82A}">
                    <a16:rowId xmlns:a16="http://schemas.microsoft.com/office/drawing/2014/main" val="3565292706"/>
                  </a:ext>
                </a:extLst>
              </a:tr>
              <a:tr h="169926">
                <a:tc>
                  <a:txBody>
                    <a:bodyPr/>
                    <a:lstStyle/>
                    <a:p>
                      <a:pPr algn="ctr">
                        <a:lnSpc>
                          <a:spcPct val="115000"/>
                        </a:lnSpc>
                        <a:spcAft>
                          <a:spcPts val="1000"/>
                        </a:spcAft>
                      </a:pPr>
                      <a:r>
                        <a:rPr lang="el-GR" sz="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162</a:t>
                      </a:r>
                      <a:endParaRPr lang="en-CY" sz="6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gridSpan="2">
                  <a:txBody>
                    <a:bodyPr/>
                    <a:lstStyle/>
                    <a:p>
                      <a:pPr>
                        <a:lnSpc>
                          <a:spcPct val="115000"/>
                        </a:lnSpc>
                        <a:spcAft>
                          <a:spcPts val="1000"/>
                        </a:spcAft>
                      </a:pPr>
                      <a:r>
                        <a:rPr lang="el-GR"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ΕΠΙΣΤΗΜΩΝ ΤΗΣ ΠΡΟΣΧΟΛΙΚΗΣ ΑΓΩΓΗΣ ΚΑΙ ΕΚΠΑΙΔΕΥΤΙΚΟΥ ΣΧΕΔΙΑΣΜΟΥ (ΡΟΔΟΣ </a:t>
                      </a:r>
                      <a:r>
                        <a:rPr lang="el-GR" sz="14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r>
                        <a:rPr lang="el-GR"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ΠΑΝ. ΑΙΓΑΙΟΥ)</a:t>
                      </a:r>
                      <a:endParaRPr lang="en-CY" sz="14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hMerge="1">
                  <a:txBody>
                    <a:bodyPr/>
                    <a:lstStyle/>
                    <a:p>
                      <a:endParaRPr lang="en-CY"/>
                    </a:p>
                  </a:txBody>
                  <a:tcPr/>
                </a:tc>
                <a:extLst>
                  <a:ext uri="{0D108BD9-81ED-4DB2-BD59-A6C34878D82A}">
                    <a16:rowId xmlns:a16="http://schemas.microsoft.com/office/drawing/2014/main" val="3735015235"/>
                  </a:ext>
                </a:extLst>
              </a:tr>
              <a:tr h="169926">
                <a:tc>
                  <a:txBody>
                    <a:bodyPr/>
                    <a:lstStyle/>
                    <a:p>
                      <a:pPr algn="ctr">
                        <a:lnSpc>
                          <a:spcPct val="115000"/>
                        </a:lnSpc>
                        <a:spcAft>
                          <a:spcPts val="1000"/>
                        </a:spcAft>
                      </a:pPr>
                      <a:r>
                        <a:rPr lang="el-GR" sz="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1245</a:t>
                      </a:r>
                      <a:endParaRPr lang="en-CY" sz="6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gridSpan="2">
                  <a:txBody>
                    <a:bodyPr/>
                    <a:lstStyle/>
                    <a:p>
                      <a:pPr>
                        <a:lnSpc>
                          <a:spcPct val="115000"/>
                        </a:lnSpc>
                        <a:spcAft>
                          <a:spcPts val="1000"/>
                        </a:spcAft>
                      </a:pPr>
                      <a:r>
                        <a:rPr lang="el-GR"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ΛΟΓΟΘΕΡΑΠΕΙΑΣ (ΙΩΑΝΝΙΝΑ – ΠΑΝ. ΙΩΑΝΝΙΝΩΝ)</a:t>
                      </a:r>
                      <a:r>
                        <a:rPr lang="el-GR" sz="14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(πρόσβαση και από το Πλαίσιο 28)</a:t>
                      </a:r>
                      <a:r>
                        <a:rPr lang="el-GR"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r>
                        <a:rPr lang="el-GR" sz="14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βλ. Σημ</a:t>
                      </a:r>
                      <a:r>
                        <a:rPr lang="el-GR"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t>
                      </a:r>
                      <a:r>
                        <a:rPr lang="el-GR" sz="14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3)</a:t>
                      </a:r>
                      <a:r>
                        <a:rPr lang="el-GR"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CY" sz="14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hMerge="1">
                  <a:txBody>
                    <a:bodyPr/>
                    <a:lstStyle/>
                    <a:p>
                      <a:endParaRPr lang="en-CY"/>
                    </a:p>
                  </a:txBody>
                  <a:tcPr/>
                </a:tc>
                <a:extLst>
                  <a:ext uri="{0D108BD9-81ED-4DB2-BD59-A6C34878D82A}">
                    <a16:rowId xmlns:a16="http://schemas.microsoft.com/office/drawing/2014/main" val="1480934436"/>
                  </a:ext>
                </a:extLst>
              </a:tr>
              <a:tr h="169926">
                <a:tc>
                  <a:txBody>
                    <a:bodyPr/>
                    <a:lstStyle/>
                    <a:p>
                      <a:pPr algn="ctr">
                        <a:lnSpc>
                          <a:spcPct val="115000"/>
                        </a:lnSpc>
                        <a:spcAft>
                          <a:spcPts val="1000"/>
                        </a:spcAft>
                      </a:pPr>
                      <a:r>
                        <a:rPr lang="el-GR" sz="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1515</a:t>
                      </a:r>
                      <a:endParaRPr lang="en-CY" sz="6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gridSpan="2">
                  <a:txBody>
                    <a:bodyPr/>
                    <a:lstStyle/>
                    <a:p>
                      <a:pPr>
                        <a:lnSpc>
                          <a:spcPct val="115000"/>
                        </a:lnSpc>
                        <a:spcAft>
                          <a:spcPts val="1000"/>
                        </a:spcAft>
                      </a:pPr>
                      <a:r>
                        <a:rPr lang="el-GR"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ΛΟΓΟΘΕΡΑΠΕΙΑΣ (ΚΑΛΑΜΑΤΑ – ΠΑΝ.ΠΕΛ/ΝΗΣΟΥ)  </a:t>
                      </a:r>
                      <a:r>
                        <a:rPr lang="el-GR" sz="14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(πρόσβαση και από το Πλαίσιο 28)</a:t>
                      </a:r>
                      <a:r>
                        <a:rPr lang="el-GR"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r>
                        <a:rPr lang="el-GR" sz="14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βλ. Σημ</a:t>
                      </a:r>
                      <a:r>
                        <a:rPr lang="el-GR"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t>
                      </a:r>
                      <a:r>
                        <a:rPr lang="el-GR" sz="14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3)</a:t>
                      </a:r>
                      <a:endParaRPr lang="en-CY" sz="14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hMerge="1">
                  <a:txBody>
                    <a:bodyPr/>
                    <a:lstStyle/>
                    <a:p>
                      <a:endParaRPr lang="en-CY"/>
                    </a:p>
                  </a:txBody>
                  <a:tcPr/>
                </a:tc>
                <a:extLst>
                  <a:ext uri="{0D108BD9-81ED-4DB2-BD59-A6C34878D82A}">
                    <a16:rowId xmlns:a16="http://schemas.microsoft.com/office/drawing/2014/main" val="869302622"/>
                  </a:ext>
                </a:extLst>
              </a:tr>
              <a:tr h="169926">
                <a:tc>
                  <a:txBody>
                    <a:bodyPr/>
                    <a:lstStyle/>
                    <a:p>
                      <a:pPr algn="ctr">
                        <a:lnSpc>
                          <a:spcPct val="115000"/>
                        </a:lnSpc>
                        <a:spcAft>
                          <a:spcPts val="1000"/>
                        </a:spcAft>
                      </a:pPr>
                      <a:r>
                        <a:rPr lang="el-GR" sz="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1274</a:t>
                      </a:r>
                      <a:endParaRPr lang="en-CY" sz="6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gridSpan="2">
                  <a:txBody>
                    <a:bodyPr/>
                    <a:lstStyle/>
                    <a:p>
                      <a:pPr>
                        <a:lnSpc>
                          <a:spcPct val="115000"/>
                        </a:lnSpc>
                        <a:spcAft>
                          <a:spcPts val="1000"/>
                        </a:spcAft>
                      </a:pPr>
                      <a:r>
                        <a:rPr lang="el-GR"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ΛΟΓΟΘΕΡΑΠΕΙΑΣ (ΠΑΤΡΑ – ΠΑΝ. ΠΑΤΡΩΝ) </a:t>
                      </a:r>
                      <a:r>
                        <a:rPr lang="el-GR" sz="14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(πρόσβαση και από το Πλαίσιο 28)</a:t>
                      </a:r>
                      <a:r>
                        <a:rPr lang="el-GR"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r>
                        <a:rPr lang="el-GR" sz="14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βλ. Σημ</a:t>
                      </a:r>
                      <a:r>
                        <a:rPr lang="el-GR"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t>
                      </a:r>
                      <a:r>
                        <a:rPr lang="el-GR" sz="14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3)</a:t>
                      </a:r>
                      <a:endParaRPr lang="en-CY" sz="14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hMerge="1">
                  <a:txBody>
                    <a:bodyPr/>
                    <a:lstStyle/>
                    <a:p>
                      <a:endParaRPr lang="en-CY"/>
                    </a:p>
                  </a:txBody>
                  <a:tcPr/>
                </a:tc>
                <a:extLst>
                  <a:ext uri="{0D108BD9-81ED-4DB2-BD59-A6C34878D82A}">
                    <a16:rowId xmlns:a16="http://schemas.microsoft.com/office/drawing/2014/main" val="459360888"/>
                  </a:ext>
                </a:extLst>
              </a:tr>
              <a:tr h="169926">
                <a:tc>
                  <a:txBody>
                    <a:bodyPr/>
                    <a:lstStyle/>
                    <a:p>
                      <a:pPr algn="ctr">
                        <a:lnSpc>
                          <a:spcPct val="115000"/>
                        </a:lnSpc>
                        <a:spcAft>
                          <a:spcPts val="1000"/>
                        </a:spcAft>
                      </a:pPr>
                      <a:r>
                        <a:rPr lang="el-GR" sz="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128</a:t>
                      </a:r>
                      <a:endParaRPr lang="en-CY" sz="6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gridSpan="2">
                  <a:txBody>
                    <a:bodyPr/>
                    <a:lstStyle/>
                    <a:p>
                      <a:pPr>
                        <a:lnSpc>
                          <a:spcPct val="115000"/>
                        </a:lnSpc>
                        <a:spcAft>
                          <a:spcPts val="1000"/>
                        </a:spcAft>
                      </a:pPr>
                      <a:r>
                        <a:rPr lang="el-GR"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ΠΑΙΔΑΓΩΓΙΚΟ ΔΗΜΟΤΙΚΗΣ ΕΚΠΑΙΔΕΥΣΗΣ (ΑΘΗΝΑ – ΕΚΠΑ)</a:t>
                      </a:r>
                      <a:endParaRPr lang="en-CY" sz="14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hMerge="1">
                  <a:txBody>
                    <a:bodyPr/>
                    <a:lstStyle/>
                    <a:p>
                      <a:endParaRPr lang="en-CY"/>
                    </a:p>
                  </a:txBody>
                  <a:tcPr/>
                </a:tc>
                <a:extLst>
                  <a:ext uri="{0D108BD9-81ED-4DB2-BD59-A6C34878D82A}">
                    <a16:rowId xmlns:a16="http://schemas.microsoft.com/office/drawing/2014/main" val="46325106"/>
                  </a:ext>
                </a:extLst>
              </a:tr>
              <a:tr h="169926">
                <a:tc>
                  <a:txBody>
                    <a:bodyPr/>
                    <a:lstStyle/>
                    <a:p>
                      <a:pPr algn="ctr">
                        <a:lnSpc>
                          <a:spcPct val="115000"/>
                        </a:lnSpc>
                        <a:spcAft>
                          <a:spcPts val="1000"/>
                        </a:spcAft>
                      </a:pPr>
                      <a:r>
                        <a:rPr lang="el-GR" sz="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142</a:t>
                      </a:r>
                      <a:endParaRPr lang="en-CY" sz="6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gridSpan="2">
                  <a:txBody>
                    <a:bodyPr/>
                    <a:lstStyle/>
                    <a:p>
                      <a:pPr>
                        <a:lnSpc>
                          <a:spcPct val="115000"/>
                        </a:lnSpc>
                        <a:spcAft>
                          <a:spcPts val="1000"/>
                        </a:spcAft>
                      </a:pPr>
                      <a:r>
                        <a:rPr lang="el-GR"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ΠΑΙΔΑΓΩΓΙΚΟ ΔΗΜΟΤΙΚΗΣ ΕΚΠΑΙΔΕΥΣΗΣ (ΑΛΕΞΑΝΔΡΟΥΠΟΛΗ – ΔΠΘ)</a:t>
                      </a:r>
                      <a:endParaRPr lang="en-CY" sz="14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hMerge="1">
                  <a:txBody>
                    <a:bodyPr/>
                    <a:lstStyle/>
                    <a:p>
                      <a:endParaRPr lang="en-CY"/>
                    </a:p>
                  </a:txBody>
                  <a:tcPr/>
                </a:tc>
                <a:extLst>
                  <a:ext uri="{0D108BD9-81ED-4DB2-BD59-A6C34878D82A}">
                    <a16:rowId xmlns:a16="http://schemas.microsoft.com/office/drawing/2014/main" val="333472653"/>
                  </a:ext>
                </a:extLst>
              </a:tr>
              <a:tr h="169926">
                <a:tc>
                  <a:txBody>
                    <a:bodyPr/>
                    <a:lstStyle/>
                    <a:p>
                      <a:pPr algn="ctr">
                        <a:lnSpc>
                          <a:spcPct val="115000"/>
                        </a:lnSpc>
                        <a:spcAft>
                          <a:spcPts val="1000"/>
                        </a:spcAft>
                      </a:pPr>
                      <a:r>
                        <a:rPr lang="el-GR" sz="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164</a:t>
                      </a:r>
                      <a:endParaRPr lang="en-CY" sz="6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gridSpan="2">
                  <a:txBody>
                    <a:bodyPr/>
                    <a:lstStyle/>
                    <a:p>
                      <a:pPr>
                        <a:lnSpc>
                          <a:spcPct val="115000"/>
                        </a:lnSpc>
                        <a:spcAft>
                          <a:spcPts val="1000"/>
                        </a:spcAft>
                      </a:pPr>
                      <a:r>
                        <a:rPr lang="el-GR"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ΠΑΙΔΑΓΩΓΙΚΟ ΔΗΜΟΤΙΚΗΣ ΕΚΠΑΙΔΕΥΣΗΣ (ΒΟΛΟΣ – ΠΑΝ. ΘΕΣΣΑΛΙΑΣ)</a:t>
                      </a:r>
                      <a:endParaRPr lang="en-CY" sz="14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hMerge="1">
                  <a:txBody>
                    <a:bodyPr/>
                    <a:lstStyle/>
                    <a:p>
                      <a:endParaRPr lang="en-CY"/>
                    </a:p>
                  </a:txBody>
                  <a:tcPr/>
                </a:tc>
                <a:extLst>
                  <a:ext uri="{0D108BD9-81ED-4DB2-BD59-A6C34878D82A}">
                    <a16:rowId xmlns:a16="http://schemas.microsoft.com/office/drawing/2014/main" val="2316508850"/>
                  </a:ext>
                </a:extLst>
              </a:tr>
              <a:tr h="169926">
                <a:tc>
                  <a:txBody>
                    <a:bodyPr/>
                    <a:lstStyle/>
                    <a:p>
                      <a:pPr algn="ctr">
                        <a:lnSpc>
                          <a:spcPct val="115000"/>
                        </a:lnSpc>
                        <a:spcAft>
                          <a:spcPts val="1000"/>
                        </a:spcAft>
                      </a:pPr>
                      <a:r>
                        <a:rPr lang="el-GR" sz="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140</a:t>
                      </a:r>
                      <a:endParaRPr lang="en-CY" sz="6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gridSpan="2">
                  <a:txBody>
                    <a:bodyPr/>
                    <a:lstStyle/>
                    <a:p>
                      <a:pPr>
                        <a:lnSpc>
                          <a:spcPct val="115000"/>
                        </a:lnSpc>
                        <a:spcAft>
                          <a:spcPts val="1000"/>
                        </a:spcAft>
                      </a:pPr>
                      <a:r>
                        <a:rPr lang="el-GR"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ΠΑΙΔΑΓΩΓΙΚΟ ΔΗΜΟΤΙΚΗΣ ΕΚΠΑΙΔΕΥΣΗΣ (ΘΕΣΣΑΛΟΝΙΚΗ – ΑΠΘ)</a:t>
                      </a:r>
                      <a:endParaRPr lang="en-CY"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hMerge="1">
                  <a:txBody>
                    <a:bodyPr/>
                    <a:lstStyle/>
                    <a:p>
                      <a:endParaRPr lang="en-CY"/>
                    </a:p>
                  </a:txBody>
                  <a:tcPr/>
                </a:tc>
                <a:extLst>
                  <a:ext uri="{0D108BD9-81ED-4DB2-BD59-A6C34878D82A}">
                    <a16:rowId xmlns:a16="http://schemas.microsoft.com/office/drawing/2014/main" val="321459500"/>
                  </a:ext>
                </a:extLst>
              </a:tr>
              <a:tr h="169926">
                <a:tc>
                  <a:txBody>
                    <a:bodyPr/>
                    <a:lstStyle/>
                    <a:p>
                      <a:pPr algn="ctr">
                        <a:lnSpc>
                          <a:spcPct val="115000"/>
                        </a:lnSpc>
                        <a:spcAft>
                          <a:spcPts val="1000"/>
                        </a:spcAft>
                      </a:pPr>
                      <a:r>
                        <a:rPr lang="el-GR" sz="6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130</a:t>
                      </a:r>
                      <a:endParaRPr lang="en-CY" sz="600" dirty="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gridSpan="2">
                  <a:txBody>
                    <a:bodyPr/>
                    <a:lstStyle/>
                    <a:p>
                      <a:pPr>
                        <a:lnSpc>
                          <a:spcPct val="115000"/>
                        </a:lnSpc>
                        <a:spcAft>
                          <a:spcPts val="1000"/>
                        </a:spcAft>
                      </a:pPr>
                      <a:r>
                        <a:rPr lang="el-GR"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ΠΑΙΔΑΓΩΓΙΚΟ ΔΗΜΟΤΙΚΗΣ ΕΚΠΑΙΔΕΥΣΗΣ (ΙΩΑΝΝΙΝΑ – ΠΑΝ. ΙΩΑΝΝΙΝΩΝ)</a:t>
                      </a:r>
                      <a:endParaRPr lang="en-CY" sz="14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hMerge="1">
                  <a:txBody>
                    <a:bodyPr/>
                    <a:lstStyle/>
                    <a:p>
                      <a:endParaRPr lang="en-CY"/>
                    </a:p>
                  </a:txBody>
                  <a:tcPr/>
                </a:tc>
                <a:extLst>
                  <a:ext uri="{0D108BD9-81ED-4DB2-BD59-A6C34878D82A}">
                    <a16:rowId xmlns:a16="http://schemas.microsoft.com/office/drawing/2014/main" val="1451925770"/>
                  </a:ext>
                </a:extLst>
              </a:tr>
              <a:tr h="169926">
                <a:tc>
                  <a:txBody>
                    <a:bodyPr/>
                    <a:lstStyle/>
                    <a:p>
                      <a:pPr algn="ctr">
                        <a:lnSpc>
                          <a:spcPct val="115000"/>
                        </a:lnSpc>
                        <a:spcAft>
                          <a:spcPts val="1000"/>
                        </a:spcAft>
                      </a:pPr>
                      <a:r>
                        <a:rPr lang="el-GR" sz="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132</a:t>
                      </a:r>
                      <a:endParaRPr lang="en-CY" sz="6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gridSpan="2">
                  <a:txBody>
                    <a:bodyPr/>
                    <a:lstStyle/>
                    <a:p>
                      <a:pPr>
                        <a:lnSpc>
                          <a:spcPct val="115000"/>
                        </a:lnSpc>
                        <a:spcAft>
                          <a:spcPts val="1000"/>
                        </a:spcAft>
                      </a:pPr>
                      <a:r>
                        <a:rPr lang="el-GR"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ΠΑΙΔΑΓΩΓΙΚΟ ΔΗΜΟΤΙΚΗΣ ΕΚΠΑΙΔΕΥΣΗΣ (ΡΕΘΥΜΝΟ – ΠΑΝ. ΚΡΗΤΗΣ)</a:t>
                      </a:r>
                      <a:endParaRPr lang="en-CY"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hMerge="1">
                  <a:txBody>
                    <a:bodyPr/>
                    <a:lstStyle/>
                    <a:p>
                      <a:endParaRPr lang="en-CY"/>
                    </a:p>
                  </a:txBody>
                  <a:tcPr/>
                </a:tc>
                <a:extLst>
                  <a:ext uri="{0D108BD9-81ED-4DB2-BD59-A6C34878D82A}">
                    <a16:rowId xmlns:a16="http://schemas.microsoft.com/office/drawing/2014/main" val="3824317607"/>
                  </a:ext>
                </a:extLst>
              </a:tr>
              <a:tr h="169926">
                <a:tc>
                  <a:txBody>
                    <a:bodyPr/>
                    <a:lstStyle/>
                    <a:p>
                      <a:pPr algn="ctr">
                        <a:lnSpc>
                          <a:spcPct val="115000"/>
                        </a:lnSpc>
                        <a:spcAft>
                          <a:spcPts val="1000"/>
                        </a:spcAft>
                      </a:pPr>
                      <a:r>
                        <a:rPr lang="el-GR" sz="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143</a:t>
                      </a:r>
                      <a:endParaRPr lang="en-CY" sz="6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gridSpan="2">
                  <a:txBody>
                    <a:bodyPr/>
                    <a:lstStyle/>
                    <a:p>
                      <a:pPr>
                        <a:lnSpc>
                          <a:spcPct val="115000"/>
                        </a:lnSpc>
                        <a:spcAft>
                          <a:spcPts val="1000"/>
                        </a:spcAft>
                      </a:pPr>
                      <a:r>
                        <a:rPr lang="el-GR" sz="6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ΠΑΙΔΑΓΩΓΙΚΟ ΔΗΜΟΤΙΚΗΣ ΕΚΠΑΙΔΕΥΣΗΣ (ΡΟΔΟΣ – ΠΑΝ. ΑΙΓΑΙΟΥ)</a:t>
                      </a:r>
                      <a:endParaRPr lang="en-CY" sz="600" dirty="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hMerge="1">
                  <a:txBody>
                    <a:bodyPr/>
                    <a:lstStyle/>
                    <a:p>
                      <a:endParaRPr lang="en-CY"/>
                    </a:p>
                  </a:txBody>
                  <a:tcPr/>
                </a:tc>
                <a:extLst>
                  <a:ext uri="{0D108BD9-81ED-4DB2-BD59-A6C34878D82A}">
                    <a16:rowId xmlns:a16="http://schemas.microsoft.com/office/drawing/2014/main" val="1066732316"/>
                  </a:ext>
                </a:extLst>
              </a:tr>
            </a:tbl>
          </a:graphicData>
        </a:graphic>
      </p:graphicFrame>
      <p:sp>
        <p:nvSpPr>
          <p:cNvPr id="3" name="Footer Placeholder 2">
            <a:extLst>
              <a:ext uri="{FF2B5EF4-FFF2-40B4-BE49-F238E27FC236}">
                <a16:creationId xmlns:a16="http://schemas.microsoft.com/office/drawing/2014/main" id="{908A1B04-0FE8-E88F-D442-DBE94DDAE6D5}"/>
              </a:ext>
            </a:extLst>
          </p:cNvPr>
          <p:cNvSpPr>
            <a:spLocks noGrp="1"/>
          </p:cNvSpPr>
          <p:nvPr>
            <p:ph type="ftr" sz="quarter" idx="11"/>
          </p:nvPr>
        </p:nvSpPr>
        <p:spPr>
          <a:xfrm>
            <a:off x="17714" y="6477537"/>
            <a:ext cx="4266050" cy="365125"/>
          </a:xfrm>
        </p:spPr>
        <p:txBody>
          <a:bodyPr>
            <a:normAutofit/>
          </a:bodyPr>
          <a:lstStyle/>
          <a:p>
            <a:pPr>
              <a:lnSpc>
                <a:spcPct val="90000"/>
              </a:lnSpc>
              <a:spcAft>
                <a:spcPts val="600"/>
              </a:spcAft>
            </a:pPr>
            <a:r>
              <a:rPr lang="el-GR" sz="900" dirty="0">
                <a:solidFill>
                  <a:schemeClr val="tx1">
                    <a:lumMod val="85000"/>
                    <a:lumOff val="15000"/>
                  </a:schemeClr>
                </a:solidFill>
              </a:rPr>
              <a:t>Υπηρεσία Συμβουλευτικής &amp; Επαγγελματικής Αγωγής, Οκτώβριος 2026</a:t>
            </a:r>
            <a:endParaRPr lang="en-CY" sz="900" dirty="0">
              <a:solidFill>
                <a:schemeClr val="tx1">
                  <a:lumMod val="85000"/>
                  <a:lumOff val="15000"/>
                </a:schemeClr>
              </a:solidFill>
            </a:endParaRPr>
          </a:p>
        </p:txBody>
      </p:sp>
      <p:pic>
        <p:nvPicPr>
          <p:cNvPr id="7" name="Picture 6">
            <a:extLst>
              <a:ext uri="{FF2B5EF4-FFF2-40B4-BE49-F238E27FC236}">
                <a16:creationId xmlns:a16="http://schemas.microsoft.com/office/drawing/2014/main" id="{EB5859FE-6E56-6434-6F52-DE86BAE44D87}"/>
              </a:ext>
            </a:extLst>
          </p:cNvPr>
          <p:cNvPicPr>
            <a:picLocks noChangeAspect="1"/>
          </p:cNvPicPr>
          <p:nvPr/>
        </p:nvPicPr>
        <p:blipFill>
          <a:blip r:embed="rId3"/>
          <a:stretch>
            <a:fillRect/>
          </a:stretch>
        </p:blipFill>
        <p:spPr>
          <a:xfrm>
            <a:off x="1474236" y="2405075"/>
            <a:ext cx="1671857" cy="2390755"/>
          </a:xfrm>
          <a:prstGeom prst="rect">
            <a:avLst/>
          </a:prstGeom>
        </p:spPr>
      </p:pic>
      <p:sp>
        <p:nvSpPr>
          <p:cNvPr id="8" name="TextBox 7">
            <a:extLst>
              <a:ext uri="{FF2B5EF4-FFF2-40B4-BE49-F238E27FC236}">
                <a16:creationId xmlns:a16="http://schemas.microsoft.com/office/drawing/2014/main" id="{78A01FE6-DB7D-76B2-CAF8-CA33493B068C}"/>
              </a:ext>
            </a:extLst>
          </p:cNvPr>
          <p:cNvSpPr txBox="1"/>
          <p:nvPr/>
        </p:nvSpPr>
        <p:spPr>
          <a:xfrm>
            <a:off x="911314" y="611461"/>
            <a:ext cx="2133597" cy="954107"/>
          </a:xfrm>
          <a:prstGeom prst="rect">
            <a:avLst/>
          </a:prstGeom>
          <a:noFill/>
        </p:spPr>
        <p:txBody>
          <a:bodyPr wrap="none" rtlCol="0">
            <a:spAutoFit/>
          </a:bodyPr>
          <a:lstStyle/>
          <a:p>
            <a:r>
              <a:rPr lang="el-GR" sz="2800" b="1" dirty="0">
                <a:effectLst>
                  <a:outerShdw blurRad="38100" dist="38100" dir="2700000" algn="tl">
                    <a:srgbClr val="000000">
                      <a:alpha val="43137"/>
                    </a:srgbClr>
                  </a:outerShdw>
                </a:effectLst>
              </a:rPr>
              <a:t>Παράδειγμα </a:t>
            </a:r>
          </a:p>
          <a:p>
            <a:r>
              <a:rPr lang="el-GR" sz="2800" b="1" dirty="0">
                <a:effectLst>
                  <a:outerShdw blurRad="38100" dist="38100" dir="2700000" algn="tl">
                    <a:srgbClr val="000000">
                      <a:alpha val="43137"/>
                    </a:srgbClr>
                  </a:outerShdw>
                </a:effectLst>
              </a:rPr>
              <a:t>1</a:t>
            </a:r>
            <a:endParaRPr lang="en-US" sz="28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8514298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01CCECD1-FD45-50EF-E595-46A32C6E8EF8}"/>
              </a:ext>
            </a:extLst>
          </p:cNvPr>
          <p:cNvSpPr>
            <a:spLocks noGrp="1"/>
          </p:cNvSpPr>
          <p:nvPr>
            <p:ph type="ftr" sz="quarter" idx="11"/>
          </p:nvPr>
        </p:nvSpPr>
        <p:spPr/>
        <p:txBody>
          <a:bodyPr/>
          <a:lstStyle/>
          <a:p>
            <a:r>
              <a:rPr lang="el-GR"/>
              <a:t>Υπηρεσία Συμβουλευτικής &amp; Επαγγελματικής Αγωγής, Οκτώβριος 2026</a:t>
            </a:r>
            <a:endParaRPr lang="en-US" dirty="0"/>
          </a:p>
        </p:txBody>
      </p:sp>
      <p:pic>
        <p:nvPicPr>
          <p:cNvPr id="6" name="Picture 5">
            <a:extLst>
              <a:ext uri="{FF2B5EF4-FFF2-40B4-BE49-F238E27FC236}">
                <a16:creationId xmlns:a16="http://schemas.microsoft.com/office/drawing/2014/main" id="{38B3A475-09BF-CD9E-F6C5-2565023E0BB9}"/>
              </a:ext>
            </a:extLst>
          </p:cNvPr>
          <p:cNvPicPr>
            <a:picLocks noChangeAspect="1"/>
          </p:cNvPicPr>
          <p:nvPr/>
        </p:nvPicPr>
        <p:blipFill>
          <a:blip r:embed="rId2"/>
          <a:stretch>
            <a:fillRect/>
          </a:stretch>
        </p:blipFill>
        <p:spPr>
          <a:xfrm>
            <a:off x="5127648" y="0"/>
            <a:ext cx="7064352" cy="6858000"/>
          </a:xfrm>
          <a:prstGeom prst="rect">
            <a:avLst/>
          </a:prstGeom>
        </p:spPr>
      </p:pic>
      <p:sp>
        <p:nvSpPr>
          <p:cNvPr id="8" name="TextBox 7">
            <a:extLst>
              <a:ext uri="{FF2B5EF4-FFF2-40B4-BE49-F238E27FC236}">
                <a16:creationId xmlns:a16="http://schemas.microsoft.com/office/drawing/2014/main" id="{6E25CA96-B8C5-9318-A4A9-B0B7199CA36C}"/>
              </a:ext>
            </a:extLst>
          </p:cNvPr>
          <p:cNvSpPr txBox="1"/>
          <p:nvPr/>
        </p:nvSpPr>
        <p:spPr>
          <a:xfrm>
            <a:off x="1371600" y="718104"/>
            <a:ext cx="2079648" cy="954107"/>
          </a:xfrm>
          <a:prstGeom prst="rect">
            <a:avLst/>
          </a:prstGeom>
          <a:noFill/>
        </p:spPr>
        <p:txBody>
          <a:bodyPr wrap="square">
            <a:spAutoFit/>
          </a:bodyPr>
          <a:lstStyle/>
          <a:p>
            <a:r>
              <a:rPr lang="el-GR" sz="2800" b="1" dirty="0">
                <a:effectLst>
                  <a:outerShdw blurRad="38100" dist="38100" dir="2700000" algn="tl">
                    <a:srgbClr val="000000">
                      <a:alpha val="43137"/>
                    </a:srgbClr>
                  </a:outerShdw>
                </a:effectLst>
              </a:rPr>
              <a:t>Παράδειγμα 2</a:t>
            </a:r>
            <a:endParaRPr lang="en-US" sz="2800" b="1" dirty="0">
              <a:effectLst>
                <a:outerShdw blurRad="38100" dist="38100" dir="2700000" algn="tl">
                  <a:srgbClr val="000000">
                    <a:alpha val="43137"/>
                  </a:srgbClr>
                </a:outerShdw>
              </a:effectLst>
            </a:endParaRPr>
          </a:p>
        </p:txBody>
      </p:sp>
      <p:pic>
        <p:nvPicPr>
          <p:cNvPr id="10" name="Picture 9">
            <a:extLst>
              <a:ext uri="{FF2B5EF4-FFF2-40B4-BE49-F238E27FC236}">
                <a16:creationId xmlns:a16="http://schemas.microsoft.com/office/drawing/2014/main" id="{AF2E01F1-2C29-F555-38AF-57AEDF6E2E91}"/>
              </a:ext>
            </a:extLst>
          </p:cNvPr>
          <p:cNvPicPr>
            <a:picLocks noChangeAspect="1"/>
          </p:cNvPicPr>
          <p:nvPr/>
        </p:nvPicPr>
        <p:blipFill>
          <a:blip r:embed="rId3"/>
          <a:stretch>
            <a:fillRect/>
          </a:stretch>
        </p:blipFill>
        <p:spPr>
          <a:xfrm>
            <a:off x="1474236" y="2405075"/>
            <a:ext cx="1671857" cy="2390755"/>
          </a:xfrm>
          <a:prstGeom prst="rect">
            <a:avLst/>
          </a:prstGeom>
        </p:spPr>
      </p:pic>
    </p:spTree>
    <p:extLst>
      <p:ext uri="{BB962C8B-B14F-4D97-AF65-F5344CB8AC3E}">
        <p14:creationId xmlns:p14="http://schemas.microsoft.com/office/powerpoint/2010/main" val="329151353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
            </a:r>
            <a:br>
              <a:rPr lang="el-GR" dirty="0"/>
            </a:br>
            <a:r>
              <a:rPr lang="el-GR" dirty="0"/>
              <a:t/>
            </a:r>
            <a:br>
              <a:rPr lang="el-GR" dirty="0"/>
            </a:br>
            <a:r>
              <a:rPr lang="el-GR" dirty="0"/>
              <a:t/>
            </a:r>
            <a:br>
              <a:rPr lang="el-GR" dirty="0"/>
            </a:br>
            <a:r>
              <a:rPr lang="el-GR" dirty="0"/>
              <a:t/>
            </a:r>
            <a:br>
              <a:rPr lang="el-GR" dirty="0"/>
            </a:br>
            <a:r>
              <a:rPr lang="el-GR" dirty="0"/>
              <a:t/>
            </a:r>
            <a:br>
              <a:rPr lang="el-GR" dirty="0"/>
            </a:br>
            <a:r>
              <a:rPr lang="el-GR" dirty="0"/>
              <a:t/>
            </a:r>
            <a:br>
              <a:rPr lang="el-GR" dirty="0"/>
            </a:br>
            <a:r>
              <a:rPr lang="el-GR" dirty="0"/>
              <a:t/>
            </a:r>
            <a:br>
              <a:rPr lang="el-GR" dirty="0"/>
            </a:br>
            <a:r>
              <a:rPr lang="el-GR" dirty="0"/>
              <a:t/>
            </a:r>
            <a:br>
              <a:rPr lang="el-GR" dirty="0"/>
            </a:br>
            <a:endParaRPr lang="en-US" sz="3100" b="1" i="1" dirty="0">
              <a:solidFill>
                <a:srgbClr val="7030A0"/>
              </a:solidFill>
              <a:effectLst>
                <a:outerShdw blurRad="38100" dist="38100" dir="2700000" algn="tl">
                  <a:srgbClr val="000000">
                    <a:alpha val="43137"/>
                  </a:srgbClr>
                </a:outerShdw>
              </a:effectLst>
            </a:endParaRPr>
          </a:p>
        </p:txBody>
      </p:sp>
      <p:sp>
        <p:nvSpPr>
          <p:cNvPr id="3" name="Footer Placeholder 2"/>
          <p:cNvSpPr>
            <a:spLocks noGrp="1"/>
          </p:cNvSpPr>
          <p:nvPr>
            <p:ph type="ftr" sz="quarter" idx="11"/>
          </p:nvPr>
        </p:nvSpPr>
        <p:spPr/>
        <p:txBody>
          <a:bodyPr/>
          <a:lstStyle/>
          <a:p>
            <a:r>
              <a:rPr lang="el-GR" dirty="0"/>
              <a:t>Υπηρεσία Συμβουλευτικής &amp; Επαγγελματικής Αγωγής, Οκτώβριος 2026</a:t>
            </a:r>
            <a:endParaRPr lang="en-US" dirty="0"/>
          </a:p>
        </p:txBody>
      </p:sp>
      <p:sp>
        <p:nvSpPr>
          <p:cNvPr id="5" name="Rectangle 4"/>
          <p:cNvSpPr/>
          <p:nvPr/>
        </p:nvSpPr>
        <p:spPr>
          <a:xfrm>
            <a:off x="0" y="-491"/>
            <a:ext cx="12192000" cy="1508105"/>
          </a:xfrm>
          <a:prstGeom prst="rect">
            <a:avLst/>
          </a:prstGeom>
          <a:solidFill>
            <a:srgbClr val="0070C0"/>
          </a:solidFill>
        </p:spPr>
        <p:txBody>
          <a:bodyPr wrap="square">
            <a:spAutoFit/>
          </a:bodyPr>
          <a:lstStyle/>
          <a:p>
            <a:pPr defTabSz="514350">
              <a:spcBef>
                <a:spcPts val="563"/>
              </a:spcBef>
            </a:pPr>
            <a:r>
              <a:rPr lang="en-US" sz="28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l-GR" sz="28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ΕΠΙΣΤΗΜΟΝΙΚΑ ΠΕΔΙΑ: </a:t>
            </a:r>
            <a:endParaRPr lang="en-US" sz="28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285750" indent="-285750" defTabSz="514350">
              <a:spcBef>
                <a:spcPts val="563"/>
              </a:spcBef>
              <a:buFontTx/>
              <a:buChar char="-"/>
            </a:pPr>
            <a:r>
              <a:rPr lang="el-GR" b="1" dirty="0">
                <a:solidFill>
                  <a:schemeClr val="bg1"/>
                </a:solidFill>
                <a:latin typeface="Times New Roman" panose="02020603050405020304" pitchFamily="18" charset="0"/>
                <a:cs typeface="Times New Roman" panose="02020603050405020304" pitchFamily="18" charset="0"/>
              </a:rPr>
              <a:t>Ομαδοποίηση Τμημάτων που ανήκουν σε διάφορες Σχολές στα Δημόσια ΑΑΕΙ Ελλάδας.</a:t>
            </a:r>
            <a:endParaRPr lang="en-US" b="1" dirty="0">
              <a:solidFill>
                <a:schemeClr val="bg1"/>
              </a:solidFill>
              <a:latin typeface="Times New Roman" panose="02020603050405020304" pitchFamily="18" charset="0"/>
              <a:cs typeface="Times New Roman" panose="02020603050405020304" pitchFamily="18" charset="0"/>
            </a:endParaRPr>
          </a:p>
          <a:p>
            <a:pPr marL="285750" indent="-285750" defTabSz="514350">
              <a:spcBef>
                <a:spcPts val="563"/>
              </a:spcBef>
              <a:buFontTx/>
              <a:buChar char="-"/>
            </a:pPr>
            <a:r>
              <a:rPr lang="el-GR" b="1" dirty="0">
                <a:solidFill>
                  <a:schemeClr val="bg1"/>
                </a:solidFill>
                <a:latin typeface="Times New Roman" panose="02020603050405020304" pitchFamily="18" charset="0"/>
                <a:cs typeface="Times New Roman" panose="02020603050405020304" pitchFamily="18" charset="0"/>
              </a:rPr>
              <a:t>Επιλογή από </a:t>
            </a:r>
            <a:r>
              <a:rPr lang="el-GR" b="1" u="sng" dirty="0">
                <a:solidFill>
                  <a:schemeClr val="bg1"/>
                </a:solidFill>
                <a:latin typeface="Times New Roman" panose="02020603050405020304" pitchFamily="18" charset="0"/>
                <a:cs typeface="Times New Roman" panose="02020603050405020304" pitchFamily="18" charset="0"/>
              </a:rPr>
              <a:t>ένα μόνο </a:t>
            </a:r>
            <a:r>
              <a:rPr lang="el-GR" b="1" dirty="0">
                <a:solidFill>
                  <a:schemeClr val="bg1"/>
                </a:solidFill>
                <a:latin typeface="Times New Roman" panose="02020603050405020304" pitchFamily="18" charset="0"/>
                <a:cs typeface="Times New Roman" panose="02020603050405020304" pitchFamily="18" charset="0"/>
              </a:rPr>
              <a:t>Επιστημονικό Πεδίο κατά την υποβολή της Δήλωσης Προτίμησης των Σχολών/Τμημάτων των ΑΑΕΙ Ελλάδας.</a:t>
            </a:r>
          </a:p>
        </p:txBody>
      </p:sp>
      <p:graphicFrame>
        <p:nvGraphicFramePr>
          <p:cNvPr id="6" name="Table 5"/>
          <p:cNvGraphicFramePr>
            <a:graphicFrameLocks noGrp="1"/>
          </p:cNvGraphicFramePr>
          <p:nvPr/>
        </p:nvGraphicFramePr>
        <p:xfrm>
          <a:off x="2313992" y="2618285"/>
          <a:ext cx="7703246" cy="3769016"/>
        </p:xfrm>
        <a:graphic>
          <a:graphicData uri="http://schemas.openxmlformats.org/drawingml/2006/table">
            <a:tbl>
              <a:tblPr firstRow="1" bandRow="1">
                <a:tableStyleId>{22838BEF-8BB2-4498-84A7-C5851F593DF1}</a:tableStyleId>
              </a:tblPr>
              <a:tblGrid>
                <a:gridCol w="3407424">
                  <a:extLst>
                    <a:ext uri="{9D8B030D-6E8A-4147-A177-3AD203B41FA5}">
                      <a16:colId xmlns:a16="http://schemas.microsoft.com/office/drawing/2014/main" val="2205819269"/>
                    </a:ext>
                  </a:extLst>
                </a:gridCol>
                <a:gridCol w="4295822">
                  <a:extLst>
                    <a:ext uri="{9D8B030D-6E8A-4147-A177-3AD203B41FA5}">
                      <a16:colId xmlns:a16="http://schemas.microsoft.com/office/drawing/2014/main" val="286392130"/>
                    </a:ext>
                  </a:extLst>
                </a:gridCol>
              </a:tblGrid>
              <a:tr h="1815408">
                <a:tc>
                  <a:txBody>
                    <a:bodyPr/>
                    <a:lstStyle/>
                    <a:p>
                      <a:pPr lvl="0" defTabSz="685800">
                        <a:lnSpc>
                          <a:spcPct val="107000"/>
                        </a:lnSpc>
                        <a:spcBef>
                          <a:spcPts val="750"/>
                        </a:spcBef>
                        <a:buSzTx/>
                      </a:pPr>
                      <a:r>
                        <a:rPr lang="el-GR" sz="1800" u="sng" cap="none" dirty="0">
                          <a:solidFill>
                            <a:srgbClr val="002060"/>
                          </a:solidFill>
                          <a:hlinkClick r:id="rId3" action="ppaction://hlinksldjump"/>
                        </a:rPr>
                        <a:t>1ο ΕΠΙΣΤΗΜΟΝΙΚΟ ΠΕΔΙΟ </a:t>
                      </a:r>
                    </a:p>
                    <a:p>
                      <a:pPr lvl="0" defTabSz="685800">
                        <a:lnSpc>
                          <a:spcPct val="107000"/>
                        </a:lnSpc>
                        <a:spcBef>
                          <a:spcPts val="750"/>
                        </a:spcBef>
                        <a:buSzTx/>
                      </a:pPr>
                      <a:r>
                        <a:rPr lang="el-GR" sz="1800" b="0" u="none" cap="none" dirty="0">
                          <a:hlinkClick r:id="rId3" action="ppaction://hlinksldjump"/>
                        </a:rPr>
                        <a:t>ΑΝΘΡΩΠΙΣΤΙΚΩΝ, ΝΟΜΙΚΩΝ ΚΑΙ </a:t>
                      </a:r>
                    </a:p>
                    <a:p>
                      <a:pPr lvl="0" defTabSz="685800">
                        <a:lnSpc>
                          <a:spcPct val="107000"/>
                        </a:lnSpc>
                        <a:spcBef>
                          <a:spcPts val="750"/>
                        </a:spcBef>
                        <a:buSzTx/>
                      </a:pPr>
                      <a:r>
                        <a:rPr lang="el-GR" sz="1800" b="0" u="none" cap="none" dirty="0">
                          <a:hlinkClick r:id="rId3" action="ppaction://hlinksldjump"/>
                        </a:rPr>
                        <a:t>ΚΟΙΝΩΝΙΚΩΝ ΕΠΙΣΤΗΜΩΝ</a:t>
                      </a:r>
                      <a:endParaRPr lang="el-GR" sz="1800" b="0" u="none" cap="none" dirty="0"/>
                    </a:p>
                    <a:p>
                      <a:endParaRPr lang="en-GB" sz="1800" dirty="0">
                        <a:latin typeface="Arial" panose="020B0604020202020204" pitchFamily="34" charset="0"/>
                        <a:cs typeface="Arial" panose="020B0604020202020204" pitchFamily="34" charset="0"/>
                      </a:endParaRPr>
                    </a:p>
                  </a:txBody>
                  <a:tcPr marL="68580" marR="68580" marT="34290" marB="34290"/>
                </a:tc>
                <a:tc>
                  <a:txBody>
                    <a:bodyPr/>
                    <a:lstStyle/>
                    <a:p>
                      <a:pPr lvl="0" defTabSz="685800">
                        <a:lnSpc>
                          <a:spcPct val="90000"/>
                        </a:lnSpc>
                        <a:spcBef>
                          <a:spcPts val="750"/>
                        </a:spcBef>
                        <a:buClr>
                          <a:srgbClr val="009999"/>
                        </a:buClr>
                        <a:buSzPct val="120000"/>
                      </a:pPr>
                      <a:r>
                        <a:rPr lang="el-GR" sz="1800" u="sng" cap="none" dirty="0">
                          <a:solidFill>
                            <a:srgbClr val="002060"/>
                          </a:solidFill>
                          <a:hlinkClick r:id="rId4" action="ppaction://hlinksldjump"/>
                        </a:rPr>
                        <a:t>3ο ΕΠΙΣΤΗΜΟΝΙΚΟ ΠΕΔΙΟ</a:t>
                      </a:r>
                    </a:p>
                    <a:p>
                      <a:pPr lvl="0" defTabSz="685800">
                        <a:lnSpc>
                          <a:spcPct val="107000"/>
                        </a:lnSpc>
                        <a:spcBef>
                          <a:spcPts val="750"/>
                        </a:spcBef>
                        <a:buSzTx/>
                      </a:pPr>
                      <a:endParaRPr lang="en-GB" sz="1800" b="1" u="none" cap="none" dirty="0">
                        <a:hlinkClick r:id="rId4" action="ppaction://hlinksldjump"/>
                      </a:endParaRPr>
                    </a:p>
                    <a:p>
                      <a:pPr lvl="0" defTabSz="685800">
                        <a:lnSpc>
                          <a:spcPct val="107000"/>
                        </a:lnSpc>
                        <a:spcBef>
                          <a:spcPts val="750"/>
                        </a:spcBef>
                        <a:buSzTx/>
                      </a:pPr>
                      <a:r>
                        <a:rPr lang="el-GR" sz="1800" b="0" u="none" cap="none" dirty="0">
                          <a:hlinkClick r:id="rId4" action="ppaction://hlinksldjump"/>
                        </a:rPr>
                        <a:t>ΕΠΙΣΤΗΜΩΝ ΥΓΕΙΑΣ ΚΑΙ ΖΩΗΣ </a:t>
                      </a:r>
                      <a:endParaRPr lang="el-GR" sz="1800" b="0" u="none" cap="none" dirty="0"/>
                    </a:p>
                    <a:p>
                      <a:endParaRPr lang="en-GB" sz="1800" dirty="0">
                        <a:latin typeface="Arial" panose="020B0604020202020204" pitchFamily="34" charset="0"/>
                        <a:cs typeface="Arial" panose="020B0604020202020204" pitchFamily="34" charset="0"/>
                      </a:endParaRPr>
                    </a:p>
                  </a:txBody>
                  <a:tcPr marL="68580" marR="68580" marT="34290" marB="34290"/>
                </a:tc>
                <a:extLst>
                  <a:ext uri="{0D108BD9-81ED-4DB2-BD59-A6C34878D82A}">
                    <a16:rowId xmlns:a16="http://schemas.microsoft.com/office/drawing/2014/main" val="492577244"/>
                  </a:ext>
                </a:extLst>
              </a:tr>
              <a:tr h="1953608">
                <a:tc>
                  <a:txBody>
                    <a:bodyPr/>
                    <a:lstStyle/>
                    <a:p>
                      <a:pPr lvl="0" defTabSz="685800">
                        <a:lnSpc>
                          <a:spcPct val="107000"/>
                        </a:lnSpc>
                        <a:spcBef>
                          <a:spcPts val="750"/>
                        </a:spcBef>
                        <a:buSzTx/>
                      </a:pPr>
                      <a:r>
                        <a:rPr lang="el-GR" sz="1800" b="1" u="sng" cap="none" dirty="0">
                          <a:solidFill>
                            <a:srgbClr val="002060"/>
                          </a:solidFill>
                          <a:hlinkClick r:id="rId5" action="ppaction://hlinksldjump"/>
                        </a:rPr>
                        <a:t>2ο ΕΠΙΣΤΗΜΟΝΙΚΟ ΠΕΔΙΟ </a:t>
                      </a:r>
                    </a:p>
                    <a:p>
                      <a:pPr lvl="0" defTabSz="685800">
                        <a:lnSpc>
                          <a:spcPct val="107000"/>
                        </a:lnSpc>
                        <a:spcBef>
                          <a:spcPts val="750"/>
                        </a:spcBef>
                        <a:buSzTx/>
                      </a:pPr>
                      <a:r>
                        <a:rPr lang="el-GR" sz="1800" u="none" cap="none" dirty="0">
                          <a:hlinkClick r:id="rId5" action="ppaction://hlinksldjump"/>
                        </a:rPr>
                        <a:t>ΘΕΤΙΚΩΝ ΚΑΙ ΤΕΧΝΟΛΟΓΙΚΩΝ </a:t>
                      </a:r>
                    </a:p>
                    <a:p>
                      <a:pPr lvl="0" defTabSz="685800">
                        <a:lnSpc>
                          <a:spcPct val="90000"/>
                        </a:lnSpc>
                        <a:spcBef>
                          <a:spcPts val="750"/>
                        </a:spcBef>
                        <a:buClr>
                          <a:srgbClr val="009999"/>
                        </a:buClr>
                        <a:buSzPct val="120000"/>
                      </a:pPr>
                      <a:r>
                        <a:rPr lang="el-GR" sz="1800" u="none" cap="none" dirty="0">
                          <a:hlinkClick r:id="rId5" action="ppaction://hlinksldjump"/>
                        </a:rPr>
                        <a:t>ΕΠΙΣΤΗΜΩΝ</a:t>
                      </a:r>
                      <a:endParaRPr lang="el-GR" sz="1800" u="none" cap="none" dirty="0"/>
                    </a:p>
                    <a:p>
                      <a:endParaRPr lang="en-GB" sz="1800" dirty="0">
                        <a:latin typeface="Arial" panose="020B0604020202020204" pitchFamily="34" charset="0"/>
                        <a:cs typeface="Arial" panose="020B0604020202020204" pitchFamily="34" charset="0"/>
                      </a:endParaRPr>
                    </a:p>
                  </a:txBody>
                  <a:tcPr marL="68580" marR="68580" marT="34290" marB="34290"/>
                </a:tc>
                <a:tc>
                  <a:txBody>
                    <a:bodyPr/>
                    <a:lstStyle/>
                    <a:p>
                      <a:pPr lvl="0" defTabSz="685800">
                        <a:lnSpc>
                          <a:spcPct val="107000"/>
                        </a:lnSpc>
                        <a:spcBef>
                          <a:spcPts val="750"/>
                        </a:spcBef>
                        <a:buSzTx/>
                      </a:pPr>
                      <a:r>
                        <a:rPr lang="el-GR" sz="1800" b="1" u="sng" cap="none" dirty="0">
                          <a:solidFill>
                            <a:srgbClr val="002060"/>
                          </a:solidFill>
                          <a:hlinkClick r:id="rId6" action="ppaction://hlinksldjump"/>
                        </a:rPr>
                        <a:t>4ο ΕΠΙΣΤΗΜΟΝΙΚΟ ΠΕΔΙΟ </a:t>
                      </a:r>
                    </a:p>
                    <a:p>
                      <a:pPr lvl="0" defTabSz="685800">
                        <a:lnSpc>
                          <a:spcPct val="107000"/>
                        </a:lnSpc>
                        <a:spcBef>
                          <a:spcPts val="750"/>
                        </a:spcBef>
                        <a:buSzTx/>
                      </a:pPr>
                      <a:r>
                        <a:rPr lang="el-GR" sz="1800" u="none" cap="none" dirty="0">
                          <a:hlinkClick r:id="rId6" action="ppaction://hlinksldjump"/>
                        </a:rPr>
                        <a:t>ΕΠΙΣΤΗΜΩΝ ΟΙΚΟΝΟΜΙΑΣ ΚΑΙ </a:t>
                      </a:r>
                    </a:p>
                    <a:p>
                      <a:pPr lvl="0" defTabSz="685800">
                        <a:lnSpc>
                          <a:spcPct val="107000"/>
                        </a:lnSpc>
                        <a:spcBef>
                          <a:spcPts val="750"/>
                        </a:spcBef>
                        <a:buSzTx/>
                      </a:pPr>
                      <a:r>
                        <a:rPr lang="el-GR" sz="1800" u="none" cap="none" dirty="0">
                          <a:hlinkClick r:id="rId6" action="ppaction://hlinksldjump"/>
                        </a:rPr>
                        <a:t>ΠΛΗΡΟΦΟΡΙΚΗΣ</a:t>
                      </a:r>
                      <a:r>
                        <a:rPr lang="el-GR" sz="1800" u="sng" cap="none" dirty="0">
                          <a:hlinkClick r:id="rId6" action="ppaction://hlinksldjump"/>
                        </a:rPr>
                        <a:t> </a:t>
                      </a:r>
                      <a:endParaRPr lang="en-US" sz="1800" u="sng" cap="none" dirty="0"/>
                    </a:p>
                    <a:p>
                      <a:endParaRPr lang="en-GB" sz="1800" dirty="0">
                        <a:latin typeface="Arial" panose="020B0604020202020204" pitchFamily="34" charset="0"/>
                        <a:cs typeface="Arial" panose="020B0604020202020204" pitchFamily="34" charset="0"/>
                      </a:endParaRPr>
                    </a:p>
                  </a:txBody>
                  <a:tcPr marL="68580" marR="68580" marT="34290" marB="34290"/>
                </a:tc>
                <a:extLst>
                  <a:ext uri="{0D108BD9-81ED-4DB2-BD59-A6C34878D82A}">
                    <a16:rowId xmlns:a16="http://schemas.microsoft.com/office/drawing/2014/main" val="1457786981"/>
                  </a:ext>
                </a:extLst>
              </a:tr>
            </a:tbl>
          </a:graphicData>
        </a:graphic>
      </p:graphicFrame>
      <p:pic>
        <p:nvPicPr>
          <p:cNvPr id="8" name="Picture 7">
            <a:extLst>
              <a:ext uri="{FF2B5EF4-FFF2-40B4-BE49-F238E27FC236}">
                <a16:creationId xmlns:a16="http://schemas.microsoft.com/office/drawing/2014/main" id="{DF76F835-EC2C-6A17-9991-4916DC67EC1E}"/>
              </a:ext>
            </a:extLst>
          </p:cNvPr>
          <p:cNvPicPr>
            <a:picLocks noChangeAspect="1"/>
          </p:cNvPicPr>
          <p:nvPr/>
        </p:nvPicPr>
        <p:blipFill>
          <a:blip r:embed="rId7"/>
          <a:stretch>
            <a:fillRect/>
          </a:stretch>
        </p:blipFill>
        <p:spPr>
          <a:xfrm>
            <a:off x="11103428" y="5301344"/>
            <a:ext cx="1088571" cy="1556656"/>
          </a:xfrm>
          <a:prstGeom prst="rect">
            <a:avLst/>
          </a:prstGeom>
        </p:spPr>
      </p:pic>
      <p:sp>
        <p:nvSpPr>
          <p:cNvPr id="4" name="TextBox 3">
            <a:extLst>
              <a:ext uri="{FF2B5EF4-FFF2-40B4-BE49-F238E27FC236}">
                <a16:creationId xmlns:a16="http://schemas.microsoft.com/office/drawing/2014/main" id="{3837EDB7-6528-88EE-A82D-BF7F56795412}"/>
              </a:ext>
            </a:extLst>
          </p:cNvPr>
          <p:cNvSpPr txBox="1"/>
          <p:nvPr/>
        </p:nvSpPr>
        <p:spPr>
          <a:xfrm>
            <a:off x="1334278" y="3788229"/>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38942168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0" y="0"/>
            <a:ext cx="12192000" cy="1268963"/>
          </a:xfrm>
          <a:solidFill>
            <a:srgbClr val="0070C0"/>
          </a:solidFill>
        </p:spPr>
        <p:txBody>
          <a:bodyPr>
            <a:normAutofit fontScale="90000"/>
          </a:bodyPr>
          <a:lstStyle/>
          <a:p>
            <a:pPr eaLnBrk="1" hangingPunct="1">
              <a:defRPr/>
            </a:pPr>
            <a:r>
              <a:rPr lang="el-GR" sz="2800" b="1" u="sng"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r>
            <a:br>
              <a:rPr lang="el-GR" sz="2800" b="1" u="sng"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l-GR" sz="2800" b="1" u="sng"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r>
            <a:br>
              <a:rPr lang="el-GR" sz="2800" b="1" u="sng"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l-GR" sz="3100" b="1" u="sng"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a:t>
            </a:r>
            <a:r>
              <a:rPr lang="el-GR" sz="3100" b="1" u="sng" baseline="300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ο</a:t>
            </a:r>
            <a:r>
              <a:rPr lang="en-US" sz="3100" b="1" u="sng"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l-GR" sz="3100" b="1" u="sng"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Επιστημονικό Πεδίο </a:t>
            </a:r>
            <a:r>
              <a:rPr lang="en-US" sz="2000" b="1" u="sng"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r>
            <a:br>
              <a:rPr lang="en-US" sz="2000" b="1" u="sng"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l-GR" sz="2000" b="1" u="sng"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br>
              <a:rPr lang="el-GR" sz="2000" b="1" u="sng"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l-GR" sz="2000" b="1" u="sng"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l-GR" sz="2700" b="1" u="sng"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Ανθρωπιστικών, Νομικών και Κοινωνικών Επιστημών</a:t>
            </a:r>
            <a:r>
              <a:rPr lang="el-GR" sz="2700" dirty="0">
                <a:solidFill>
                  <a:schemeClr val="bg1"/>
                </a:solidFill>
              </a:rPr>
              <a:t/>
            </a:r>
            <a:br>
              <a:rPr lang="el-GR" sz="2700" dirty="0">
                <a:solidFill>
                  <a:schemeClr val="bg1"/>
                </a:solidFill>
              </a:rPr>
            </a:br>
            <a:r>
              <a:rPr lang="el-GR" sz="2700" dirty="0">
                <a:solidFill>
                  <a:schemeClr val="bg1"/>
                </a:solidFill>
              </a:rPr>
              <a:t/>
            </a:r>
            <a:br>
              <a:rPr lang="el-GR" sz="2700" dirty="0">
                <a:solidFill>
                  <a:schemeClr val="bg1"/>
                </a:solidFill>
              </a:rPr>
            </a:br>
            <a:endParaRPr lang="el-GR" sz="2700" dirty="0">
              <a:solidFill>
                <a:schemeClr val="bg1"/>
              </a:solidFill>
            </a:endParaRPr>
          </a:p>
        </p:txBody>
      </p:sp>
      <p:sp>
        <p:nvSpPr>
          <p:cNvPr id="90115" name="Rectangle 3"/>
          <p:cNvSpPr>
            <a:spLocks noGrp="1" noChangeArrowheads="1"/>
          </p:cNvSpPr>
          <p:nvPr>
            <p:ph idx="1"/>
          </p:nvPr>
        </p:nvSpPr>
        <p:spPr>
          <a:xfrm>
            <a:off x="5034578" y="2097088"/>
            <a:ext cx="6395421" cy="3694113"/>
          </a:xfrm>
        </p:spPr>
        <p:txBody>
          <a:bodyPr>
            <a:normAutofit lnSpcReduction="10000"/>
          </a:bodyPr>
          <a:lstStyle/>
          <a:p>
            <a:pPr>
              <a:lnSpc>
                <a:spcPct val="110000"/>
              </a:lnSpc>
              <a:buNone/>
              <a:defRPr/>
            </a:pPr>
            <a:r>
              <a:rPr lang="el-GR" sz="1600" b="1" dirty="0">
                <a:effectLst>
                  <a:outerShdw blurRad="38100" dist="38100" dir="2700000" algn="tl">
                    <a:srgbClr val="C0C0C0"/>
                  </a:outerShdw>
                </a:effectLst>
                <a:latin typeface="Arial" panose="020B0604020202020204" pitchFamily="34" charset="0"/>
                <a:cs typeface="Arial" panose="020B0604020202020204" pitchFamily="34" charset="0"/>
              </a:rPr>
              <a:t>Α) Πανεπιστήμια :</a:t>
            </a:r>
            <a:r>
              <a:rPr lang="el-GR" sz="1600" dirty="0">
                <a:effectLst>
                  <a:outerShdw blurRad="38100" dist="38100" dir="2700000" algn="tl">
                    <a:srgbClr val="C0C0C0"/>
                  </a:outerShdw>
                </a:effectLst>
                <a:latin typeface="Arial" panose="020B0604020202020204" pitchFamily="34" charset="0"/>
                <a:cs typeface="Arial" panose="020B0604020202020204" pitchFamily="34" charset="0"/>
              </a:rPr>
              <a:t>  (Περιεκτική αναφορά)</a:t>
            </a:r>
          </a:p>
          <a:p>
            <a:pPr eaLnBrk="1" hangingPunct="1">
              <a:lnSpc>
                <a:spcPct val="110000"/>
              </a:lnSpc>
              <a:defRPr/>
            </a:pPr>
            <a:r>
              <a:rPr lang="el-GR" sz="1600" dirty="0">
                <a:effectLst>
                  <a:outerShdw blurRad="38100" dist="38100" dir="2700000" algn="tl">
                    <a:srgbClr val="C0C0C0"/>
                  </a:outerShdw>
                </a:effectLst>
                <a:latin typeface="Arial" panose="020B0604020202020204" pitchFamily="34" charset="0"/>
                <a:cs typeface="Arial" panose="020B0604020202020204" pitchFamily="34" charset="0"/>
              </a:rPr>
              <a:t>Θεολογικές, Φιλολογικές και Παιδαγωγικές Επιστήμες</a:t>
            </a:r>
          </a:p>
          <a:p>
            <a:pPr>
              <a:lnSpc>
                <a:spcPct val="110000"/>
              </a:lnSpc>
              <a:defRPr/>
            </a:pPr>
            <a:r>
              <a:rPr lang="el-GR" sz="1600" dirty="0">
                <a:effectLst>
                  <a:outerShdw blurRad="38100" dist="38100" dir="2700000" algn="tl">
                    <a:srgbClr val="C0C0C0"/>
                  </a:outerShdw>
                </a:effectLst>
                <a:latin typeface="Arial" panose="020B0604020202020204" pitchFamily="34" charset="0"/>
                <a:cs typeface="Arial" panose="020B0604020202020204" pitchFamily="34" charset="0"/>
              </a:rPr>
              <a:t>Σύγχρονες Ανθρωπιστικές και Κοινωνικές Επιστήμες (Νομική, Πολιτική </a:t>
            </a:r>
            <a:r>
              <a:rPr lang="el-GR" sz="1600" dirty="0">
                <a:latin typeface="Arial" panose="020B0604020202020204" pitchFamily="34" charset="0"/>
                <a:cs typeface="Arial" panose="020B0604020202020204" pitchFamily="34" charset="0"/>
              </a:rPr>
              <a:t>Επιστήμη, </a:t>
            </a:r>
            <a:r>
              <a:rPr lang="el-GR" sz="1600" dirty="0">
                <a:effectLst>
                  <a:outerShdw blurRad="38100" dist="38100" dir="2700000" algn="tl">
                    <a:srgbClr val="C0C0C0"/>
                  </a:outerShdw>
                </a:effectLst>
                <a:latin typeface="Arial" panose="020B0604020202020204" pitchFamily="34" charset="0"/>
                <a:cs typeface="Arial" panose="020B0604020202020204" pitchFamily="34" charset="0"/>
              </a:rPr>
              <a:t>Κοινωνιολογία, Ψυχολογία, Δημοσιογραφία, Μ.Μ.Ε. , Θεατρολογία, Μουσικές Σπουδές)</a:t>
            </a:r>
          </a:p>
          <a:p>
            <a:pPr eaLnBrk="1" hangingPunct="1">
              <a:lnSpc>
                <a:spcPct val="110000"/>
              </a:lnSpc>
              <a:defRPr/>
            </a:pPr>
            <a:r>
              <a:rPr lang="el-GR" sz="1600" dirty="0">
                <a:effectLst>
                  <a:outerShdw blurRad="38100" dist="38100" dir="2700000" algn="tl">
                    <a:srgbClr val="C0C0C0"/>
                  </a:outerShdw>
                </a:effectLst>
                <a:latin typeface="Arial" panose="020B0604020202020204" pitchFamily="34" charset="0"/>
                <a:cs typeface="Arial" panose="020B0604020202020204" pitchFamily="34" charset="0"/>
              </a:rPr>
              <a:t>Ξένες Γλώσσες, Μετάφραση- Διερμηνεία, Βαλκανικές Σπουδές, Τουρκικές Σπουδές</a:t>
            </a:r>
          </a:p>
          <a:p>
            <a:pPr eaLnBrk="1" hangingPunct="1">
              <a:lnSpc>
                <a:spcPct val="110000"/>
              </a:lnSpc>
              <a:defRPr/>
            </a:pPr>
            <a:r>
              <a:rPr lang="el-GR" sz="1600" dirty="0">
                <a:effectLst>
                  <a:outerShdw blurRad="38100" dist="38100" dir="2700000" algn="tl">
                    <a:srgbClr val="C0C0C0"/>
                  </a:outerShdw>
                </a:effectLst>
                <a:latin typeface="Arial" panose="020B0604020202020204" pitchFamily="34" charset="0"/>
                <a:cs typeface="Arial" panose="020B0604020202020204" pitchFamily="34" charset="0"/>
              </a:rPr>
              <a:t>Στρατολογική σχολή Σ.Σ.Α.Σ. , κ.ά.</a:t>
            </a:r>
          </a:p>
          <a:p>
            <a:pPr marL="0" indent="0">
              <a:lnSpc>
                <a:spcPct val="110000"/>
              </a:lnSpc>
              <a:buNone/>
              <a:defRPr/>
            </a:pPr>
            <a:r>
              <a:rPr lang="el-GR" sz="1600" b="1" dirty="0">
                <a:effectLst>
                  <a:outerShdw blurRad="38100" dist="38100" dir="2700000" algn="tl">
                    <a:srgbClr val="C0C0C0"/>
                  </a:outerShdw>
                </a:effectLst>
                <a:latin typeface="Arial" panose="020B0604020202020204" pitchFamily="34" charset="0"/>
                <a:cs typeface="Arial" panose="020B0604020202020204" pitchFamily="34" charset="0"/>
              </a:rPr>
              <a:t>Β) Ανώτατες Εκκλησιαστικές Ακαδημίες (Α.Ε.Α.)</a:t>
            </a:r>
          </a:p>
          <a:p>
            <a:pPr eaLnBrk="1" hangingPunct="1">
              <a:lnSpc>
                <a:spcPct val="110000"/>
              </a:lnSpc>
              <a:buFont typeface="Wingdings" pitchFamily="2" charset="2"/>
              <a:buNone/>
              <a:defRPr/>
            </a:pPr>
            <a:endParaRPr lang="el-GR" sz="1300" dirty="0">
              <a:effectLst>
                <a:outerShdw blurRad="38100" dist="38100" dir="2700000" algn="tl">
                  <a:srgbClr val="C0C0C0"/>
                </a:outerShdw>
              </a:effectLst>
            </a:endParaRPr>
          </a:p>
          <a:p>
            <a:pPr eaLnBrk="1" hangingPunct="1">
              <a:lnSpc>
                <a:spcPct val="110000"/>
              </a:lnSpc>
              <a:buFont typeface="Wingdings" pitchFamily="2" charset="2"/>
              <a:buNone/>
              <a:defRPr/>
            </a:pPr>
            <a:r>
              <a:rPr lang="el-GR" sz="1300" dirty="0">
                <a:effectLst>
                  <a:outerShdw blurRad="38100" dist="38100" dir="2700000" algn="tl">
                    <a:srgbClr val="C0C0C0"/>
                  </a:outerShdw>
                </a:effectLst>
              </a:rPr>
              <a:t> 	</a:t>
            </a:r>
          </a:p>
        </p:txBody>
      </p:sp>
      <p:sp>
        <p:nvSpPr>
          <p:cNvPr id="4" name="Footer Placeholder 3"/>
          <p:cNvSpPr>
            <a:spLocks noGrp="1"/>
          </p:cNvSpPr>
          <p:nvPr>
            <p:ph type="ftr" sz="quarter" idx="11"/>
          </p:nvPr>
        </p:nvSpPr>
        <p:spPr>
          <a:xfrm>
            <a:off x="1141411" y="6309360"/>
            <a:ext cx="6239309" cy="365125"/>
          </a:xfrm>
        </p:spPr>
        <p:txBody>
          <a:bodyPr>
            <a:normAutofit/>
          </a:bodyPr>
          <a:lstStyle/>
          <a:p>
            <a:pPr>
              <a:spcAft>
                <a:spcPts val="600"/>
              </a:spcAft>
            </a:pPr>
            <a:r>
              <a:rPr lang="el-GR">
                <a:solidFill>
                  <a:schemeClr val="tx1"/>
                </a:solidFill>
              </a:rPr>
              <a:t>Υπηρεσία Συμβουλευτικής &amp; Επαγγελματικής Αγωγής, Οκτώβριος 2026</a:t>
            </a:r>
            <a:endParaRPr lang="en-US" dirty="0">
              <a:solidFill>
                <a:schemeClr val="tx1"/>
              </a:solidFill>
            </a:endParaRPr>
          </a:p>
        </p:txBody>
      </p:sp>
      <p:pic>
        <p:nvPicPr>
          <p:cNvPr id="5" name="Picture 4">
            <a:extLst>
              <a:ext uri="{FF2B5EF4-FFF2-40B4-BE49-F238E27FC236}">
                <a16:creationId xmlns:a16="http://schemas.microsoft.com/office/drawing/2014/main" id="{7722E055-BEF3-7BAF-5E1D-C778F1D65BB6}"/>
              </a:ext>
            </a:extLst>
          </p:cNvPr>
          <p:cNvPicPr>
            <a:picLocks noChangeAspect="1"/>
          </p:cNvPicPr>
          <p:nvPr/>
        </p:nvPicPr>
        <p:blipFill>
          <a:blip r:embed="rId3"/>
          <a:stretch>
            <a:fillRect/>
          </a:stretch>
        </p:blipFill>
        <p:spPr>
          <a:xfrm>
            <a:off x="1474236" y="2405075"/>
            <a:ext cx="1671857" cy="2390755"/>
          </a:xfrm>
          <a:prstGeom prst="rect">
            <a:avLst/>
          </a:prstGeom>
        </p:spPr>
      </p:pic>
      <p:sp>
        <p:nvSpPr>
          <p:cNvPr id="3" name="Action Button: Go Back or Previous 2">
            <a:hlinkClick r:id="rId4" action="ppaction://hlinksldjump" highlightClick="1"/>
            <a:extLst>
              <a:ext uri="{FF2B5EF4-FFF2-40B4-BE49-F238E27FC236}">
                <a16:creationId xmlns:a16="http://schemas.microsoft.com/office/drawing/2014/main" id="{8B4EC93F-1449-E158-903F-E479FFFB6A79}"/>
              </a:ext>
            </a:extLst>
          </p:cNvPr>
          <p:cNvSpPr/>
          <p:nvPr/>
        </p:nvSpPr>
        <p:spPr>
          <a:xfrm>
            <a:off x="0" y="6208294"/>
            <a:ext cx="697832" cy="649705"/>
          </a:xfrm>
          <a:prstGeom prst="actionButtonBackPrevio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091652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8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CAF3B-BF1E-490E-BA68-2C250D1791D2}"/>
              </a:ext>
            </a:extLst>
          </p:cNvPr>
          <p:cNvSpPr>
            <a:spLocks noGrp="1"/>
          </p:cNvSpPr>
          <p:nvPr>
            <p:ph type="title"/>
          </p:nvPr>
        </p:nvSpPr>
        <p:spPr>
          <a:xfrm>
            <a:off x="0" y="2063"/>
            <a:ext cx="12192000" cy="1325563"/>
          </a:xfrm>
          <a:solidFill>
            <a:srgbClr val="0070C0"/>
          </a:solidFill>
        </p:spPr>
        <p:txBody>
          <a:bodyPr>
            <a:normAutofit/>
          </a:bodyPr>
          <a:lstStyle/>
          <a:p>
            <a:r>
              <a:rPr lang="el-GR" sz="2800" b="1" u="sng"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a:t>
            </a:r>
            <a:r>
              <a:rPr lang="el-GR" sz="2800" b="1" u="sng" baseline="300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ο</a:t>
            </a:r>
            <a:r>
              <a:rPr lang="el-GR" sz="2800" b="1" u="sng"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Επιστημονικό Πεδίο </a:t>
            </a:r>
            <a:r>
              <a:rPr lang="en-GB" sz="2000" b="1" u="sng"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r>
            <a:br>
              <a:rPr lang="en-GB" sz="2000" b="1" u="sng"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l-GR" sz="2000" b="1" u="sng"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r>
            <a:br>
              <a:rPr lang="el-GR" sz="2000" b="1" u="sng"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l-GR" sz="2400" b="1" u="sng"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Θετικών και Τεχνολογικών Επιστημών</a:t>
            </a:r>
            <a:endParaRPr lang="x-none" sz="2400" dirty="0">
              <a:solidFill>
                <a:schemeClr val="bg1"/>
              </a:solidFill>
            </a:endParaRPr>
          </a:p>
        </p:txBody>
      </p:sp>
      <p:sp>
        <p:nvSpPr>
          <p:cNvPr id="3" name="Content Placeholder 2">
            <a:extLst>
              <a:ext uri="{FF2B5EF4-FFF2-40B4-BE49-F238E27FC236}">
                <a16:creationId xmlns:a16="http://schemas.microsoft.com/office/drawing/2014/main" id="{FDAF37C9-0747-452B-A375-775A695277F2}"/>
              </a:ext>
            </a:extLst>
          </p:cNvPr>
          <p:cNvSpPr>
            <a:spLocks noGrp="1"/>
          </p:cNvSpPr>
          <p:nvPr>
            <p:ph idx="1"/>
          </p:nvPr>
        </p:nvSpPr>
        <p:spPr>
          <a:xfrm>
            <a:off x="5034579" y="2249487"/>
            <a:ext cx="6012832" cy="3541714"/>
          </a:xfrm>
        </p:spPr>
        <p:txBody>
          <a:bodyPr>
            <a:normAutofit fontScale="92500"/>
          </a:bodyPr>
          <a:lstStyle/>
          <a:p>
            <a:pPr marL="0" indent="0">
              <a:lnSpc>
                <a:spcPct val="110000"/>
              </a:lnSpc>
              <a:buNone/>
            </a:pPr>
            <a:r>
              <a:rPr lang="el-GR" sz="1600" b="1" dirty="0">
                <a:effectLst>
                  <a:outerShdw blurRad="38100" dist="38100" dir="2700000" algn="tl">
                    <a:srgbClr val="C0C0C0"/>
                  </a:outerShdw>
                </a:effectLst>
                <a:latin typeface="Arial" panose="020B0604020202020204" pitchFamily="34" charset="0"/>
                <a:cs typeface="Arial" panose="020B0604020202020204" pitchFamily="34" charset="0"/>
              </a:rPr>
              <a:t>Α) Πανεπιστήμια - Πολυτεχνεία: </a:t>
            </a:r>
            <a:r>
              <a:rPr lang="el-GR" sz="1600" dirty="0">
                <a:effectLst>
                  <a:outerShdw blurRad="38100" dist="38100" dir="2700000" algn="tl">
                    <a:srgbClr val="C0C0C0"/>
                  </a:outerShdw>
                </a:effectLst>
                <a:latin typeface="Arial" panose="020B0604020202020204" pitchFamily="34" charset="0"/>
                <a:cs typeface="Arial" panose="020B0604020202020204" pitchFamily="34" charset="0"/>
              </a:rPr>
              <a:t>(Περιεκτική αναφορά)</a:t>
            </a:r>
            <a:r>
              <a:rPr lang="el-GR" sz="1600" b="1" dirty="0">
                <a:effectLst>
                  <a:outerShdw blurRad="38100" dist="38100" dir="2700000" algn="tl">
                    <a:srgbClr val="C0C0C0"/>
                  </a:outerShdw>
                </a:effectLst>
                <a:latin typeface="Arial" panose="020B0604020202020204" pitchFamily="34" charset="0"/>
                <a:cs typeface="Arial" panose="020B0604020202020204" pitchFamily="34" charset="0"/>
              </a:rPr>
              <a:t> </a:t>
            </a:r>
            <a:br>
              <a:rPr lang="el-GR" sz="1600" b="1" dirty="0">
                <a:effectLst>
                  <a:outerShdw blurRad="38100" dist="38100" dir="2700000" algn="tl">
                    <a:srgbClr val="C0C0C0"/>
                  </a:outerShdw>
                </a:effectLst>
                <a:latin typeface="Arial" panose="020B0604020202020204" pitchFamily="34" charset="0"/>
                <a:cs typeface="Arial" panose="020B0604020202020204" pitchFamily="34" charset="0"/>
              </a:rPr>
            </a:br>
            <a:endParaRPr lang="el-GR" sz="1600" b="1" dirty="0">
              <a:effectLst>
                <a:outerShdw blurRad="38100" dist="38100" dir="2700000" algn="tl">
                  <a:srgbClr val="C0C0C0"/>
                </a:outerShdw>
              </a:effectLst>
              <a:latin typeface="Arial" panose="020B0604020202020204" pitchFamily="34" charset="0"/>
              <a:cs typeface="Arial" panose="020B0604020202020204" pitchFamily="34" charset="0"/>
            </a:endParaRPr>
          </a:p>
          <a:p>
            <a:pPr marL="0" indent="0">
              <a:lnSpc>
                <a:spcPct val="110000"/>
              </a:lnSpc>
              <a:buNone/>
            </a:pPr>
            <a:r>
              <a:rPr lang="el-GR" sz="1600" dirty="0">
                <a:effectLst>
                  <a:outerShdw blurRad="38100" dist="38100" dir="2700000" algn="tl">
                    <a:srgbClr val="C0C0C0"/>
                  </a:outerShdw>
                </a:effectLst>
                <a:latin typeface="Arial" panose="020B0604020202020204" pitchFamily="34" charset="0"/>
                <a:cs typeface="Arial" panose="020B0604020202020204" pitchFamily="34" charset="0"/>
              </a:rPr>
              <a:t>Μαθηματικά, Φυσική, Χημεία, Γεωλογία, Δασολογία, Βιολογία, Πληροφορική, Αρχιτεκτονική, Πολιτική Μηχανική, Αγρονομία / Τοπογραφία, Γεωπονία, Μηχανολογία, Ηλεκτρολογία, Αεροναυπηγική, </a:t>
            </a:r>
            <a:r>
              <a:rPr lang="el-GR" sz="1600" dirty="0" err="1">
                <a:effectLst>
                  <a:outerShdw blurRad="38100" dist="38100" dir="2700000" algn="tl">
                    <a:srgbClr val="C0C0C0"/>
                  </a:outerShdw>
                </a:effectLst>
                <a:latin typeface="Arial" panose="020B0604020202020204" pitchFamily="34" charset="0"/>
                <a:cs typeface="Arial" panose="020B0604020202020204" pitchFamily="34" charset="0"/>
              </a:rPr>
              <a:t>Ναυπηγική</a:t>
            </a:r>
            <a:r>
              <a:rPr lang="el-GR" sz="1600" dirty="0">
                <a:effectLst>
                  <a:outerShdw blurRad="38100" dist="38100" dir="2700000" algn="tl">
                    <a:srgbClr val="C0C0C0"/>
                  </a:outerShdw>
                </a:effectLst>
                <a:latin typeface="Arial" panose="020B0604020202020204" pitchFamily="34" charset="0"/>
                <a:cs typeface="Arial" panose="020B0604020202020204" pitchFamily="34" charset="0"/>
              </a:rPr>
              <a:t> Μηχανική και Μηχανική Περιβάλλοντος, Μουσικές Σπουδές, Φυσική Αγωγή, Στρατιωτικές Σχολές</a:t>
            </a:r>
            <a:r>
              <a:rPr lang="el-GR" sz="1500" dirty="0">
                <a:effectLst>
                  <a:outerShdw blurRad="38100" dist="38100" dir="2700000" algn="tl">
                    <a:srgbClr val="C0C0C0"/>
                  </a:outerShdw>
                </a:effectLst>
                <a:latin typeface="Arial" panose="020B0604020202020204" pitchFamily="34" charset="0"/>
                <a:cs typeface="Arial" panose="020B0604020202020204" pitchFamily="34" charset="0"/>
              </a:rPr>
              <a:t/>
            </a:r>
            <a:br>
              <a:rPr lang="el-GR" sz="1500" dirty="0">
                <a:effectLst>
                  <a:outerShdw blurRad="38100" dist="38100" dir="2700000" algn="tl">
                    <a:srgbClr val="C0C0C0"/>
                  </a:outerShdw>
                </a:effectLst>
                <a:latin typeface="Arial" panose="020B0604020202020204" pitchFamily="34" charset="0"/>
                <a:cs typeface="Arial" panose="020B0604020202020204" pitchFamily="34" charset="0"/>
              </a:rPr>
            </a:br>
            <a:r>
              <a:rPr lang="en-US" sz="1500" b="1" dirty="0">
                <a:effectLst>
                  <a:outerShdw blurRad="38100" dist="38100" dir="2700000" algn="tl">
                    <a:srgbClr val="C0C0C0"/>
                  </a:outerShdw>
                </a:effectLst>
                <a:latin typeface="Arial" panose="020B0604020202020204" pitchFamily="34" charset="0"/>
                <a:cs typeface="Arial" panose="020B0604020202020204" pitchFamily="34" charset="0"/>
              </a:rPr>
              <a:t/>
            </a:r>
            <a:br>
              <a:rPr lang="en-US" sz="1500" b="1" dirty="0">
                <a:effectLst>
                  <a:outerShdw blurRad="38100" dist="38100" dir="2700000" algn="tl">
                    <a:srgbClr val="C0C0C0"/>
                  </a:outerShdw>
                </a:effectLst>
                <a:latin typeface="Arial" panose="020B0604020202020204" pitchFamily="34" charset="0"/>
                <a:cs typeface="Arial" panose="020B0604020202020204" pitchFamily="34" charset="0"/>
              </a:rPr>
            </a:br>
            <a:r>
              <a:rPr lang="el-GR" sz="1600" b="1" dirty="0">
                <a:effectLst>
                  <a:outerShdw blurRad="38100" dist="38100" dir="2700000" algn="tl">
                    <a:srgbClr val="C0C0C0"/>
                  </a:outerShdw>
                </a:effectLst>
                <a:latin typeface="Arial" panose="020B0604020202020204" pitchFamily="34" charset="0"/>
                <a:cs typeface="Arial" panose="020B0604020202020204" pitchFamily="34" charset="0"/>
              </a:rPr>
              <a:t>Β) Ανώτατη Σχολή  Παιδαγωγικής και Τεχνολογικής Εκπαίδευσης  (Α.Σ.ΠΑΙ.ΤΕ.)</a:t>
            </a:r>
            <a:br>
              <a:rPr lang="el-GR" sz="1600" b="1" dirty="0">
                <a:effectLst>
                  <a:outerShdw blurRad="38100" dist="38100" dir="2700000" algn="tl">
                    <a:srgbClr val="C0C0C0"/>
                  </a:outerShdw>
                </a:effectLst>
                <a:latin typeface="Arial" panose="020B0604020202020204" pitchFamily="34" charset="0"/>
                <a:cs typeface="Arial" panose="020B0604020202020204" pitchFamily="34" charset="0"/>
              </a:rPr>
            </a:br>
            <a:r>
              <a:rPr lang="el-GR" sz="1600" b="1" dirty="0">
                <a:effectLst>
                  <a:outerShdw blurRad="38100" dist="38100" dir="2700000" algn="tl">
                    <a:srgbClr val="C0C0C0"/>
                  </a:outerShdw>
                </a:effectLst>
                <a:latin typeface="Arial" panose="020B0604020202020204" pitchFamily="34" charset="0"/>
                <a:cs typeface="Arial" panose="020B0604020202020204" pitchFamily="34" charset="0"/>
              </a:rPr>
              <a:t/>
            </a:r>
            <a:br>
              <a:rPr lang="el-GR" sz="1600" b="1" dirty="0">
                <a:effectLst>
                  <a:outerShdw blurRad="38100" dist="38100" dir="2700000" algn="tl">
                    <a:srgbClr val="C0C0C0"/>
                  </a:outerShdw>
                </a:effectLst>
                <a:latin typeface="Arial" panose="020B0604020202020204" pitchFamily="34" charset="0"/>
                <a:cs typeface="Arial" panose="020B0604020202020204" pitchFamily="34" charset="0"/>
              </a:rPr>
            </a:br>
            <a:r>
              <a:rPr lang="en-US" sz="1500" b="1" dirty="0">
                <a:latin typeface="Times New Roman" panose="02020603050405020304" pitchFamily="18" charset="0"/>
                <a:cs typeface="Times New Roman" panose="02020603050405020304" pitchFamily="18" charset="0"/>
              </a:rPr>
              <a:t/>
            </a:r>
            <a:br>
              <a:rPr lang="en-US" sz="1500" b="1" dirty="0">
                <a:latin typeface="Times New Roman" panose="02020603050405020304" pitchFamily="18" charset="0"/>
                <a:cs typeface="Times New Roman" panose="02020603050405020304" pitchFamily="18" charset="0"/>
              </a:rPr>
            </a:br>
            <a:endParaRPr lang="x-none" sz="1500" dirty="0"/>
          </a:p>
        </p:txBody>
      </p:sp>
      <p:sp>
        <p:nvSpPr>
          <p:cNvPr id="4" name="Footer Placeholder 3">
            <a:extLst>
              <a:ext uri="{FF2B5EF4-FFF2-40B4-BE49-F238E27FC236}">
                <a16:creationId xmlns:a16="http://schemas.microsoft.com/office/drawing/2014/main" id="{36885CF4-560E-44D7-9D2C-F8149C1E3202}"/>
              </a:ext>
            </a:extLst>
          </p:cNvPr>
          <p:cNvSpPr>
            <a:spLocks noGrp="1"/>
          </p:cNvSpPr>
          <p:nvPr>
            <p:ph type="ftr" sz="quarter" idx="11"/>
          </p:nvPr>
        </p:nvSpPr>
        <p:spPr>
          <a:xfrm>
            <a:off x="1141411" y="6309360"/>
            <a:ext cx="6239309" cy="365125"/>
          </a:xfrm>
        </p:spPr>
        <p:txBody>
          <a:bodyPr>
            <a:normAutofit/>
          </a:bodyPr>
          <a:lstStyle/>
          <a:p>
            <a:r>
              <a:rPr lang="el-GR">
                <a:solidFill>
                  <a:schemeClr val="tx1"/>
                </a:solidFill>
              </a:rPr>
              <a:t>Υπηρεσία Συμβουλευτικής &amp; Επαγγελματικής Αγωγής, Οκτώβριος 2026</a:t>
            </a:r>
            <a:endParaRPr lang="en-GB">
              <a:solidFill>
                <a:schemeClr val="tx1"/>
              </a:solidFill>
            </a:endParaRPr>
          </a:p>
        </p:txBody>
      </p:sp>
      <p:sp>
        <p:nvSpPr>
          <p:cNvPr id="7" name="Action Button: Go Back or Previous 6">
            <a:hlinkClick r:id="rId3" action="ppaction://hlinksldjump" highlightClick="1"/>
            <a:extLst>
              <a:ext uri="{FF2B5EF4-FFF2-40B4-BE49-F238E27FC236}">
                <a16:creationId xmlns:a16="http://schemas.microsoft.com/office/drawing/2014/main" id="{82B4C71A-B995-5B30-B887-1CD068C83CC3}"/>
              </a:ext>
            </a:extLst>
          </p:cNvPr>
          <p:cNvSpPr/>
          <p:nvPr/>
        </p:nvSpPr>
        <p:spPr>
          <a:xfrm>
            <a:off x="0" y="6148136"/>
            <a:ext cx="690057" cy="709863"/>
          </a:xfrm>
          <a:prstGeom prst="actionButtonBackPrevio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4335295C-98B9-4160-E6B5-8EA377049C90}"/>
              </a:ext>
            </a:extLst>
          </p:cNvPr>
          <p:cNvPicPr>
            <a:picLocks noChangeAspect="1"/>
          </p:cNvPicPr>
          <p:nvPr/>
        </p:nvPicPr>
        <p:blipFill>
          <a:blip r:embed="rId4"/>
          <a:stretch>
            <a:fillRect/>
          </a:stretch>
        </p:blipFill>
        <p:spPr>
          <a:xfrm>
            <a:off x="1474236" y="2405075"/>
            <a:ext cx="1671857" cy="2390755"/>
          </a:xfrm>
          <a:prstGeom prst="rect">
            <a:avLst/>
          </a:prstGeom>
        </p:spPr>
      </p:pic>
    </p:spTree>
    <p:extLst>
      <p:ext uri="{BB962C8B-B14F-4D97-AF65-F5344CB8AC3E}">
        <p14:creationId xmlns:p14="http://schemas.microsoft.com/office/powerpoint/2010/main" val="9171455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8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356BD-8DB0-46B4-945D-FA4DDC9FB103}"/>
              </a:ext>
            </a:extLst>
          </p:cNvPr>
          <p:cNvSpPr>
            <a:spLocks noGrp="1"/>
          </p:cNvSpPr>
          <p:nvPr>
            <p:ph type="title"/>
          </p:nvPr>
        </p:nvSpPr>
        <p:spPr>
          <a:xfrm>
            <a:off x="0" y="7116"/>
            <a:ext cx="12192000" cy="1325563"/>
          </a:xfrm>
          <a:solidFill>
            <a:srgbClr val="0070C0"/>
          </a:solidFill>
        </p:spPr>
        <p:txBody>
          <a:bodyPr>
            <a:normAutofit/>
          </a:bodyPr>
          <a:lstStyle/>
          <a:p>
            <a:r>
              <a:rPr lang="el-GR" sz="2800" b="1" u="sng" dirty="0">
                <a:solidFill>
                  <a:schemeClr val="bg1"/>
                </a:solidFill>
                <a:latin typeface="Arial" panose="020B0604020202020204" pitchFamily="34" charset="0"/>
                <a:cs typeface="Arial" panose="020B0604020202020204" pitchFamily="34" charset="0"/>
              </a:rPr>
              <a:t>3</a:t>
            </a:r>
            <a:r>
              <a:rPr lang="el-GR" sz="2800" b="1" u="sng" baseline="30000" dirty="0">
                <a:solidFill>
                  <a:schemeClr val="bg1"/>
                </a:solidFill>
                <a:latin typeface="Arial" panose="020B0604020202020204" pitchFamily="34" charset="0"/>
                <a:cs typeface="Arial" panose="020B0604020202020204" pitchFamily="34" charset="0"/>
              </a:rPr>
              <a:t>ο</a:t>
            </a:r>
            <a:r>
              <a:rPr lang="el-GR" sz="2800" b="1" u="sng" dirty="0">
                <a:solidFill>
                  <a:schemeClr val="bg1"/>
                </a:solidFill>
                <a:latin typeface="Arial" panose="020B0604020202020204" pitchFamily="34" charset="0"/>
                <a:cs typeface="Arial" panose="020B0604020202020204" pitchFamily="34" charset="0"/>
              </a:rPr>
              <a:t>  Επιστημονικό Πεδίο </a:t>
            </a:r>
            <a:r>
              <a:rPr lang="en-GB" sz="2000" b="1" u="sng" dirty="0">
                <a:solidFill>
                  <a:schemeClr val="bg1"/>
                </a:solidFill>
                <a:latin typeface="Arial" panose="020B0604020202020204" pitchFamily="34" charset="0"/>
                <a:cs typeface="Arial" panose="020B0604020202020204" pitchFamily="34" charset="0"/>
              </a:rPr>
              <a:t/>
            </a:r>
            <a:br>
              <a:rPr lang="en-GB" sz="2000" b="1" u="sng" dirty="0">
                <a:solidFill>
                  <a:schemeClr val="bg1"/>
                </a:solidFill>
                <a:latin typeface="Arial" panose="020B0604020202020204" pitchFamily="34" charset="0"/>
                <a:cs typeface="Arial" panose="020B0604020202020204" pitchFamily="34" charset="0"/>
              </a:rPr>
            </a:br>
            <a:r>
              <a:rPr lang="el-GR" sz="2000" b="1" u="sng" dirty="0">
                <a:solidFill>
                  <a:schemeClr val="bg1"/>
                </a:solidFill>
                <a:latin typeface="Arial" panose="020B0604020202020204" pitchFamily="34" charset="0"/>
                <a:cs typeface="Arial" panose="020B0604020202020204" pitchFamily="34" charset="0"/>
              </a:rPr>
              <a:t> </a:t>
            </a:r>
            <a:br>
              <a:rPr lang="el-GR" sz="2000" b="1" u="sng" dirty="0">
                <a:solidFill>
                  <a:schemeClr val="bg1"/>
                </a:solidFill>
                <a:latin typeface="Arial" panose="020B0604020202020204" pitchFamily="34" charset="0"/>
                <a:cs typeface="Arial" panose="020B0604020202020204" pitchFamily="34" charset="0"/>
              </a:rPr>
            </a:br>
            <a:r>
              <a:rPr lang="el-GR" sz="2400" b="1" u="sng"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Επιστημών Υγείας και Ζωής </a:t>
            </a:r>
            <a:endParaRPr lang="x-none" sz="2400" b="1" u="sng"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AAA8E52B-454A-4C9F-A656-E9426E1DFEA7}"/>
              </a:ext>
            </a:extLst>
          </p:cNvPr>
          <p:cNvSpPr>
            <a:spLocks noGrp="1"/>
          </p:cNvSpPr>
          <p:nvPr>
            <p:ph idx="1"/>
          </p:nvPr>
        </p:nvSpPr>
        <p:spPr>
          <a:xfrm>
            <a:off x="5034579" y="2249487"/>
            <a:ext cx="6012832" cy="3541714"/>
          </a:xfrm>
        </p:spPr>
        <p:txBody>
          <a:bodyPr>
            <a:normAutofit/>
          </a:bodyPr>
          <a:lstStyle/>
          <a:p>
            <a:pPr marL="0" indent="0">
              <a:lnSpc>
                <a:spcPct val="110000"/>
              </a:lnSpc>
              <a:buNone/>
            </a:pPr>
            <a:r>
              <a:rPr lang="el-GR" sz="16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Πανεπιστήμια</a:t>
            </a:r>
            <a:r>
              <a:rPr lang="el-GR" sz="1600" b="1" dirty="0"/>
              <a:t> </a:t>
            </a:r>
            <a:r>
              <a:rPr lang="el-GR" sz="1600" dirty="0">
                <a:effectLst>
                  <a:outerShdw blurRad="38100" dist="38100" dir="2700000" algn="tl">
                    <a:srgbClr val="000000">
                      <a:alpha val="43137"/>
                    </a:srgbClr>
                  </a:outerShdw>
                </a:effectLst>
              </a:rPr>
              <a:t>(Περιεκτική Αναφορά)</a:t>
            </a:r>
          </a:p>
          <a:p>
            <a:pPr marL="0" indent="0">
              <a:lnSpc>
                <a:spcPct val="110000"/>
              </a:lnSpc>
              <a:buNone/>
            </a:pPr>
            <a:r>
              <a:rPr lang="el-GR" sz="1600" dirty="0">
                <a:effectLst>
                  <a:outerShdw blurRad="38100" dist="38100" dir="2700000" algn="tl">
                    <a:srgbClr val="C0C0C0"/>
                  </a:outerShdw>
                </a:effectLst>
                <a:latin typeface="Times New Roman" panose="02020603050405020304" pitchFamily="18" charset="0"/>
                <a:cs typeface="Times New Roman" panose="02020603050405020304" pitchFamily="18" charset="0"/>
              </a:rPr>
              <a:t>Ιατρική, Κτηνιατρική, Φαρμακευτική, Νοσηλευτική, Βιοχημεία και Βιοτεχνολογία, Βιολογία, Γεωπονία, Δασολογία, Διαχείριση Περιβάλλοντος, Αγροτική Ανάπτυξη, Αγροτική Βιοτεχνολογία και Οινολογία, Παιδαγωγικά, </a:t>
            </a:r>
            <a:r>
              <a:rPr lang="el-GR" sz="1600" dirty="0" err="1">
                <a:effectLst>
                  <a:outerShdw blurRad="38100" dist="38100" dir="2700000" algn="tl">
                    <a:srgbClr val="C0C0C0"/>
                  </a:outerShdw>
                </a:effectLst>
                <a:latin typeface="Times New Roman" panose="02020603050405020304" pitchFamily="18" charset="0"/>
                <a:cs typeface="Times New Roman" panose="02020603050405020304" pitchFamily="18" charset="0"/>
              </a:rPr>
              <a:t>Διαιτολογία</a:t>
            </a:r>
            <a:r>
              <a:rPr lang="el-GR" sz="1600" dirty="0">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el-GR" sz="1600" dirty="0" err="1">
                <a:effectLst>
                  <a:outerShdw blurRad="38100" dist="38100" dir="2700000" algn="tl">
                    <a:srgbClr val="C0C0C0"/>
                  </a:outerShdw>
                </a:effectLst>
                <a:latin typeface="Times New Roman" panose="02020603050405020304" pitchFamily="18" charset="0"/>
                <a:cs typeface="Times New Roman" panose="02020603050405020304" pitchFamily="18" charset="0"/>
              </a:rPr>
              <a:t>Διατροφολογία</a:t>
            </a:r>
            <a:r>
              <a:rPr lang="el-GR" sz="1600" dirty="0">
                <a:effectLst>
                  <a:outerShdw blurRad="38100" dist="38100" dir="2700000" algn="tl">
                    <a:srgbClr val="C0C0C0"/>
                  </a:outerShdw>
                </a:effectLst>
                <a:latin typeface="Times New Roman" panose="02020603050405020304" pitchFamily="18" charset="0"/>
                <a:cs typeface="Times New Roman" panose="02020603050405020304" pitchFamily="18" charset="0"/>
              </a:rPr>
              <a:t>, Φυσική Αγωγή, Μουσικές Σπουδές, Ιατρικές Στρατιωτικές Σχολές, </a:t>
            </a:r>
            <a:r>
              <a:rPr lang="el-GR" sz="1600" dirty="0" err="1">
                <a:effectLst>
                  <a:outerShdw blurRad="38100" dist="38100" dir="2700000" algn="tl">
                    <a:srgbClr val="C0C0C0"/>
                  </a:outerShdw>
                </a:effectLst>
                <a:latin typeface="Times New Roman" panose="02020603050405020304" pitchFamily="18" charset="0"/>
                <a:cs typeface="Times New Roman" panose="02020603050405020304" pitchFamily="18" charset="0"/>
              </a:rPr>
              <a:t>Λογοθεραπεία</a:t>
            </a:r>
            <a:r>
              <a:rPr lang="el-GR" sz="1600" dirty="0">
                <a:effectLst>
                  <a:outerShdw blurRad="38100" dist="38100" dir="2700000" algn="tl">
                    <a:srgbClr val="C0C0C0"/>
                  </a:outerShdw>
                </a:effectLst>
                <a:latin typeface="Times New Roman" panose="02020603050405020304" pitchFamily="18" charset="0"/>
                <a:cs typeface="Times New Roman" panose="02020603050405020304" pitchFamily="18" charset="0"/>
              </a:rPr>
              <a:t>, Νοσηλευτική, Φυσικοθεραπεία, Τεχνολογία Τροφίμων κ.ά.</a:t>
            </a:r>
            <a:endParaRPr lang="x-none" sz="1600" dirty="0"/>
          </a:p>
        </p:txBody>
      </p:sp>
      <p:sp>
        <p:nvSpPr>
          <p:cNvPr id="6" name="Action Button: Go Back or Previous 5">
            <a:hlinkClick r:id="rId3" action="ppaction://hlinksldjump" highlightClick="1"/>
            <a:extLst>
              <a:ext uri="{FF2B5EF4-FFF2-40B4-BE49-F238E27FC236}">
                <a16:creationId xmlns:a16="http://schemas.microsoft.com/office/drawing/2014/main" id="{9FFC1F3E-1B67-CBCC-5C27-350150E49A5E}"/>
              </a:ext>
            </a:extLst>
          </p:cNvPr>
          <p:cNvSpPr/>
          <p:nvPr/>
        </p:nvSpPr>
        <p:spPr>
          <a:xfrm>
            <a:off x="0" y="6087979"/>
            <a:ext cx="838200" cy="753574"/>
          </a:xfrm>
          <a:prstGeom prst="actionButtonBackPrevio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77913319-0A38-AB7E-3B15-08220BBDEFD8}"/>
              </a:ext>
            </a:extLst>
          </p:cNvPr>
          <p:cNvPicPr>
            <a:picLocks noChangeAspect="1"/>
          </p:cNvPicPr>
          <p:nvPr/>
        </p:nvPicPr>
        <p:blipFill>
          <a:blip r:embed="rId4"/>
          <a:stretch>
            <a:fillRect/>
          </a:stretch>
        </p:blipFill>
        <p:spPr>
          <a:xfrm>
            <a:off x="1474236" y="2405075"/>
            <a:ext cx="1671857" cy="2390755"/>
          </a:xfrm>
          <a:prstGeom prst="rect">
            <a:avLst/>
          </a:prstGeom>
        </p:spPr>
      </p:pic>
      <p:sp>
        <p:nvSpPr>
          <p:cNvPr id="4" name="Footer Placeholder 3">
            <a:extLst>
              <a:ext uri="{FF2B5EF4-FFF2-40B4-BE49-F238E27FC236}">
                <a16:creationId xmlns:a16="http://schemas.microsoft.com/office/drawing/2014/main" id="{34625C64-FDD5-9B16-733E-6F578FDBAB20}"/>
              </a:ext>
            </a:extLst>
          </p:cNvPr>
          <p:cNvSpPr>
            <a:spLocks noGrp="1"/>
          </p:cNvSpPr>
          <p:nvPr>
            <p:ph type="ftr" sz="quarter" idx="11"/>
          </p:nvPr>
        </p:nvSpPr>
        <p:spPr/>
        <p:txBody>
          <a:bodyPr/>
          <a:lstStyle/>
          <a:p>
            <a:r>
              <a:rPr lang="el-GR"/>
              <a:t>Υπηρεσία Συμβουλευτικής &amp; Επαγγελματικής Αγωγής, Οκτώβριος 2026</a:t>
            </a:r>
            <a:endParaRPr lang="en-US" dirty="0"/>
          </a:p>
        </p:txBody>
      </p:sp>
    </p:spTree>
    <p:extLst>
      <p:ext uri="{BB962C8B-B14F-4D97-AF65-F5344CB8AC3E}">
        <p14:creationId xmlns:p14="http://schemas.microsoft.com/office/powerpoint/2010/main" val="27643235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8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82CB0-2E73-4247-9CB9-2AB59B8DC500}"/>
              </a:ext>
            </a:extLst>
          </p:cNvPr>
          <p:cNvSpPr>
            <a:spLocks noGrp="1"/>
          </p:cNvSpPr>
          <p:nvPr>
            <p:ph type="title"/>
          </p:nvPr>
        </p:nvSpPr>
        <p:spPr>
          <a:xfrm>
            <a:off x="0" y="0"/>
            <a:ext cx="12192000" cy="1116811"/>
          </a:xfrm>
          <a:solidFill>
            <a:srgbClr val="0070C0"/>
          </a:solidFill>
        </p:spPr>
        <p:txBody>
          <a:bodyPr>
            <a:normAutofit/>
          </a:bodyPr>
          <a:lstStyle/>
          <a:p>
            <a:r>
              <a:rPr lang="el-GR" sz="2800" b="1" u="sng"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4</a:t>
            </a:r>
            <a:r>
              <a:rPr lang="el-GR" sz="2800" b="1" u="sng" baseline="300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ο</a:t>
            </a:r>
            <a:r>
              <a:rPr lang="el-GR" sz="2800" b="1" u="sng"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Επιστημονικό Πεδίο</a:t>
            </a:r>
            <a:r>
              <a:rPr lang="en-GB" sz="2000" b="1" u="sng" dirty="0">
                <a:solidFill>
                  <a:schemeClr val="bg1"/>
                </a:solidFill>
                <a:effectLst>
                  <a:outerShdw blurRad="38100" dist="38100" dir="2700000" algn="tl">
                    <a:srgbClr val="000000">
                      <a:alpha val="43137"/>
                    </a:srgbClr>
                  </a:outerShdw>
                </a:effectLst>
              </a:rPr>
              <a:t/>
            </a:r>
            <a:br>
              <a:rPr lang="en-GB" sz="2000" b="1" u="sng" dirty="0">
                <a:solidFill>
                  <a:schemeClr val="bg1"/>
                </a:solidFill>
                <a:effectLst>
                  <a:outerShdw blurRad="38100" dist="38100" dir="2700000" algn="tl">
                    <a:srgbClr val="000000">
                      <a:alpha val="43137"/>
                    </a:srgbClr>
                  </a:outerShdw>
                </a:effectLst>
              </a:rPr>
            </a:br>
            <a:r>
              <a:rPr lang="el-GR" sz="2000" b="1" u="sng" dirty="0">
                <a:solidFill>
                  <a:schemeClr val="bg1"/>
                </a:solidFill>
                <a:effectLst>
                  <a:outerShdw blurRad="38100" dist="38100" dir="2700000" algn="tl">
                    <a:srgbClr val="000000">
                      <a:alpha val="43137"/>
                    </a:srgbClr>
                  </a:outerShdw>
                </a:effectLst>
              </a:rPr>
              <a:t> </a:t>
            </a:r>
            <a:br>
              <a:rPr lang="el-GR" sz="2000" b="1" u="sng" dirty="0">
                <a:solidFill>
                  <a:schemeClr val="bg1"/>
                </a:solidFill>
                <a:effectLst>
                  <a:outerShdw blurRad="38100" dist="38100" dir="2700000" algn="tl">
                    <a:srgbClr val="000000">
                      <a:alpha val="43137"/>
                    </a:srgbClr>
                  </a:outerShdw>
                </a:effectLst>
              </a:rPr>
            </a:br>
            <a:r>
              <a:rPr lang="el-GR" sz="2400" b="1" u="sng"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Επιστημών Οικονομίας και Πληροφορικής </a:t>
            </a:r>
            <a:endParaRPr lang="x-none" sz="2400" b="1" u="sng"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B0779CCF-1249-4248-8F36-7727F4A40E6C}"/>
              </a:ext>
            </a:extLst>
          </p:cNvPr>
          <p:cNvSpPr>
            <a:spLocks noGrp="1"/>
          </p:cNvSpPr>
          <p:nvPr>
            <p:ph idx="1"/>
          </p:nvPr>
        </p:nvSpPr>
        <p:spPr>
          <a:xfrm>
            <a:off x="5034579" y="2249487"/>
            <a:ext cx="6012832" cy="3541714"/>
          </a:xfrm>
        </p:spPr>
        <p:txBody>
          <a:bodyPr>
            <a:normAutofit/>
          </a:bodyPr>
          <a:lstStyle/>
          <a:p>
            <a:pPr marL="0" indent="0">
              <a:lnSpc>
                <a:spcPct val="110000"/>
              </a:lnSpc>
              <a:buNone/>
            </a:pPr>
            <a:r>
              <a:rPr lang="el-GR" sz="1700" b="1" dirty="0">
                <a:effectLst>
                  <a:outerShdw blurRad="38100" dist="38100" dir="2700000" algn="tl">
                    <a:srgbClr val="C0C0C0"/>
                  </a:outerShdw>
                </a:effectLst>
                <a:latin typeface="Times New Roman" panose="02020603050405020304" pitchFamily="18" charset="0"/>
                <a:cs typeface="Times New Roman" panose="02020603050405020304" pitchFamily="18" charset="0"/>
              </a:rPr>
              <a:t>Α) </a:t>
            </a:r>
            <a:r>
              <a:rPr lang="el-GR" sz="17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Πανεπιστήμια</a:t>
            </a:r>
            <a:r>
              <a:rPr lang="el-GR" sz="1700" b="1" dirty="0">
                <a:effectLst>
                  <a:outerShdw blurRad="38100" dist="38100" dir="2700000" algn="tl">
                    <a:srgbClr val="C0C0C0"/>
                  </a:outerShdw>
                </a:effectLst>
                <a:latin typeface="Times New Roman" panose="02020603050405020304" pitchFamily="18" charset="0"/>
                <a:cs typeface="Times New Roman" panose="02020603050405020304" pitchFamily="18" charset="0"/>
              </a:rPr>
              <a:t>: (Περιεκτική αναφορά) </a:t>
            </a:r>
            <a:br>
              <a:rPr lang="el-GR" sz="1700" b="1" dirty="0">
                <a:effectLst>
                  <a:outerShdw blurRad="38100" dist="38100" dir="2700000" algn="tl">
                    <a:srgbClr val="C0C0C0"/>
                  </a:outerShdw>
                </a:effectLst>
                <a:latin typeface="Times New Roman" panose="02020603050405020304" pitchFamily="18" charset="0"/>
                <a:cs typeface="Times New Roman" panose="02020603050405020304" pitchFamily="18" charset="0"/>
              </a:rPr>
            </a:br>
            <a:r>
              <a:rPr lang="el-GR" sz="1700" b="1" dirty="0">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el-GR" sz="1700" b="1" dirty="0">
                <a:latin typeface="Times New Roman" panose="02020603050405020304" pitchFamily="18" charset="0"/>
                <a:cs typeface="Times New Roman" panose="02020603050405020304" pitchFamily="18" charset="0"/>
              </a:rPr>
              <a:t>Οικονομικές Επιστήμες, </a:t>
            </a:r>
            <a:r>
              <a:rPr lang="el-GR" sz="1700" b="1" dirty="0">
                <a:effectLst>
                  <a:outerShdw blurRad="38100" dist="38100" dir="2700000" algn="tl">
                    <a:srgbClr val="C0C0C0"/>
                  </a:outerShdw>
                </a:effectLst>
                <a:latin typeface="Times New Roman" panose="02020603050405020304" pitchFamily="18" charset="0"/>
                <a:cs typeface="Times New Roman" panose="02020603050405020304" pitchFamily="18" charset="0"/>
              </a:rPr>
              <a:t>Δημόσια Διοίκηση, Διεθνείς και Ευρωπαϊκές Σπουδές, Διοικητική Επιστήμη και Τεχνολογία, Αγροτική Οικονομία και Ανάπτυξη, Λογιστική και Χρηματοοικονομική, Μάρκετινγκ και Επικοινωνία, Επιστήμη Υπολογιστών, Εφαρμοσμένη Πληροφορική, Ναυτιλιακές Σπουδές , Στατιστική και Ασφαλιστική Επιστήμη, Μουσικές Σπουδές, Παιδαγωγικό Δημοτικής Εκπαίδευσης, Οικονομικές Στρατιωτικές Σχολές κ.ά. </a:t>
            </a:r>
            <a:br>
              <a:rPr lang="el-GR" sz="1700" b="1" dirty="0">
                <a:effectLst>
                  <a:outerShdw blurRad="38100" dist="38100" dir="2700000" algn="tl">
                    <a:srgbClr val="C0C0C0"/>
                  </a:outerShdw>
                </a:effectLst>
                <a:latin typeface="Times New Roman" panose="02020603050405020304" pitchFamily="18" charset="0"/>
                <a:cs typeface="Times New Roman" panose="02020603050405020304" pitchFamily="18" charset="0"/>
              </a:rPr>
            </a:br>
            <a:r>
              <a:rPr lang="el-GR" sz="1700" b="1" dirty="0">
                <a:effectLst>
                  <a:outerShdw blurRad="38100" dist="38100" dir="2700000" algn="tl">
                    <a:srgbClr val="C0C0C0"/>
                  </a:outerShdw>
                </a:effectLst>
                <a:latin typeface="Times New Roman" panose="02020603050405020304" pitchFamily="18" charset="0"/>
                <a:cs typeface="Times New Roman" panose="02020603050405020304" pitchFamily="18" charset="0"/>
              </a:rPr>
              <a:t/>
            </a:r>
            <a:br>
              <a:rPr lang="el-GR" sz="1700" b="1" dirty="0">
                <a:effectLst>
                  <a:outerShdw blurRad="38100" dist="38100" dir="2700000" algn="tl">
                    <a:srgbClr val="C0C0C0"/>
                  </a:outerShdw>
                </a:effectLst>
                <a:latin typeface="Times New Roman" panose="02020603050405020304" pitchFamily="18" charset="0"/>
                <a:cs typeface="Times New Roman" panose="02020603050405020304" pitchFamily="18" charset="0"/>
              </a:rPr>
            </a:br>
            <a:r>
              <a:rPr lang="el-GR" sz="1700" b="1" dirty="0">
                <a:effectLst>
                  <a:outerShdw blurRad="38100" dist="38100" dir="2700000" algn="tl">
                    <a:srgbClr val="C0C0C0"/>
                  </a:outerShdw>
                </a:effectLst>
                <a:latin typeface="Times New Roman" panose="02020603050405020304" pitchFamily="18" charset="0"/>
                <a:cs typeface="Times New Roman" panose="02020603050405020304" pitchFamily="18" charset="0"/>
              </a:rPr>
              <a:t>Β) Ανώτερες Σχολές Τουριστικής Εκπαίδευσης (Α.Σ.Τ.Ε.)</a:t>
            </a:r>
            <a:endParaRPr lang="x-none" sz="1700" b="1" dirty="0"/>
          </a:p>
        </p:txBody>
      </p:sp>
      <p:sp>
        <p:nvSpPr>
          <p:cNvPr id="4" name="Footer Placeholder 3">
            <a:extLst>
              <a:ext uri="{FF2B5EF4-FFF2-40B4-BE49-F238E27FC236}">
                <a16:creationId xmlns:a16="http://schemas.microsoft.com/office/drawing/2014/main" id="{D86A150C-C334-47BA-B542-62A589CF490F}"/>
              </a:ext>
            </a:extLst>
          </p:cNvPr>
          <p:cNvSpPr>
            <a:spLocks noGrp="1"/>
          </p:cNvSpPr>
          <p:nvPr>
            <p:ph type="ftr" sz="quarter" idx="11"/>
          </p:nvPr>
        </p:nvSpPr>
        <p:spPr>
          <a:xfrm>
            <a:off x="1141411" y="6309360"/>
            <a:ext cx="6239309" cy="365125"/>
          </a:xfrm>
        </p:spPr>
        <p:txBody>
          <a:bodyPr>
            <a:normAutofit/>
          </a:bodyPr>
          <a:lstStyle/>
          <a:p>
            <a:pPr>
              <a:spcAft>
                <a:spcPts val="600"/>
              </a:spcAft>
            </a:pPr>
            <a:r>
              <a:rPr lang="el-GR">
                <a:solidFill>
                  <a:schemeClr val="tx1"/>
                </a:solidFill>
              </a:rPr>
              <a:t>Υπηρεσία Συμβουλευτικής &amp; Επαγγελματικής Αγωγής, Οκτώβριος 2026</a:t>
            </a:r>
            <a:endParaRPr lang="en-GB" dirty="0">
              <a:solidFill>
                <a:schemeClr val="tx1"/>
              </a:solidFill>
            </a:endParaRPr>
          </a:p>
        </p:txBody>
      </p:sp>
      <p:pic>
        <p:nvPicPr>
          <p:cNvPr id="7" name="Picture 6">
            <a:extLst>
              <a:ext uri="{FF2B5EF4-FFF2-40B4-BE49-F238E27FC236}">
                <a16:creationId xmlns:a16="http://schemas.microsoft.com/office/drawing/2014/main" id="{9838F185-449A-67C2-29E8-4F0A4545DD03}"/>
              </a:ext>
            </a:extLst>
          </p:cNvPr>
          <p:cNvPicPr>
            <a:picLocks noChangeAspect="1"/>
          </p:cNvPicPr>
          <p:nvPr/>
        </p:nvPicPr>
        <p:blipFill>
          <a:blip r:embed="rId2"/>
          <a:stretch>
            <a:fillRect/>
          </a:stretch>
        </p:blipFill>
        <p:spPr>
          <a:xfrm>
            <a:off x="1474236" y="2405075"/>
            <a:ext cx="1671857" cy="2390755"/>
          </a:xfrm>
          <a:prstGeom prst="rect">
            <a:avLst/>
          </a:prstGeom>
        </p:spPr>
      </p:pic>
      <p:sp>
        <p:nvSpPr>
          <p:cNvPr id="8" name="Action Button: Go Back or Previous 7">
            <a:hlinkClick r:id="rId3" action="ppaction://hlinksldjump" highlightClick="1"/>
            <a:extLst>
              <a:ext uri="{FF2B5EF4-FFF2-40B4-BE49-F238E27FC236}">
                <a16:creationId xmlns:a16="http://schemas.microsoft.com/office/drawing/2014/main" id="{A1E2F9EA-3129-A9A6-E631-B99E8F2EAA12}"/>
              </a:ext>
            </a:extLst>
          </p:cNvPr>
          <p:cNvSpPr/>
          <p:nvPr/>
        </p:nvSpPr>
        <p:spPr>
          <a:xfrm>
            <a:off x="0" y="6003758"/>
            <a:ext cx="931506" cy="854242"/>
          </a:xfrm>
          <a:prstGeom prst="actionButtonBackPrevio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8815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22DFEEB-6F2F-4553-938D-467D3B0FD2E9}"/>
              </a:ext>
            </a:extLst>
          </p:cNvPr>
          <p:cNvSpPr>
            <a:spLocks noGrp="1"/>
          </p:cNvSpPr>
          <p:nvPr>
            <p:ph type="ftr" sz="quarter" idx="11"/>
          </p:nvPr>
        </p:nvSpPr>
        <p:spPr>
          <a:xfrm>
            <a:off x="3563409" y="6471574"/>
            <a:ext cx="6297612" cy="365125"/>
          </a:xfrm>
        </p:spPr>
        <p:txBody>
          <a:bodyPr/>
          <a:lstStyle/>
          <a:p>
            <a:r>
              <a:rPr lang="el-GR"/>
              <a:t>Υπηρεσία Συμβουλευτικής &amp; Επαγγελματικής Αγωγής, Οκτώβριος 2026</a:t>
            </a:r>
            <a:endParaRPr lang="en-US" dirty="0"/>
          </a:p>
        </p:txBody>
      </p:sp>
      <p:pic>
        <p:nvPicPr>
          <p:cNvPr id="5" name="Picture 4">
            <a:extLst>
              <a:ext uri="{FF2B5EF4-FFF2-40B4-BE49-F238E27FC236}">
                <a16:creationId xmlns:a16="http://schemas.microsoft.com/office/drawing/2014/main" id="{144ABFDE-A2AB-4A86-B9F4-318A0E5FD770}"/>
              </a:ext>
            </a:extLst>
          </p:cNvPr>
          <p:cNvPicPr>
            <a:picLocks noChangeAspect="1"/>
          </p:cNvPicPr>
          <p:nvPr/>
        </p:nvPicPr>
        <p:blipFill>
          <a:blip r:embed="rId3"/>
          <a:stretch>
            <a:fillRect/>
          </a:stretch>
        </p:blipFill>
        <p:spPr>
          <a:xfrm>
            <a:off x="3035829" y="131763"/>
            <a:ext cx="6962774" cy="6339811"/>
          </a:xfrm>
          <a:prstGeom prst="rect">
            <a:avLst/>
          </a:prstGeom>
          <a:effectLst>
            <a:softEdge rad="127000"/>
          </a:effectLst>
          <a:scene3d>
            <a:camera prst="obliqueBottomRight"/>
            <a:lightRig rig="threePt" dir="t"/>
          </a:scene3d>
        </p:spPr>
      </p:pic>
      <p:sp>
        <p:nvSpPr>
          <p:cNvPr id="7" name="TextBox 6">
            <a:extLst>
              <a:ext uri="{FF2B5EF4-FFF2-40B4-BE49-F238E27FC236}">
                <a16:creationId xmlns:a16="http://schemas.microsoft.com/office/drawing/2014/main" id="{AA59D913-70EB-411A-AF06-E3ECADF1F97D}"/>
              </a:ext>
            </a:extLst>
          </p:cNvPr>
          <p:cNvSpPr txBox="1"/>
          <p:nvPr/>
        </p:nvSpPr>
        <p:spPr>
          <a:xfrm>
            <a:off x="3888846" y="1494533"/>
            <a:ext cx="4855103" cy="3175228"/>
          </a:xfrm>
          <a:prstGeom prst="rect">
            <a:avLst/>
          </a:prstGeom>
          <a:noFill/>
        </p:spPr>
        <p:txBody>
          <a:bodyPr wrap="square">
            <a:spAutoFit/>
          </a:bodyPr>
          <a:lstStyle/>
          <a:p>
            <a:pPr marL="228600" marR="0" lvl="0" indent="-228600" algn="ctr" defTabSz="914400" rtl="0" eaLnBrk="1" fontAlgn="auto" latinLnBrk="0" hangingPunct="1">
              <a:lnSpc>
                <a:spcPct val="120000"/>
              </a:lnSpc>
              <a:spcBef>
                <a:spcPts val="1000"/>
              </a:spcBef>
              <a:spcAft>
                <a:spcPts val="0"/>
              </a:spcAft>
              <a:buClrTx/>
              <a:buSzPct val="125000"/>
              <a:buFont typeface="Arial" panose="020B0604020202020204" pitchFamily="34" charset="0"/>
              <a:buNone/>
              <a:tabLst/>
              <a:defRPr/>
            </a:pPr>
            <a:r>
              <a:rPr kumimoji="0" lang="el-GR" sz="2000" b="1" i="0" u="none" strike="noStrike" kern="1200" cap="none" spc="0" normalizeH="0" baseline="0" noProof="0" dirty="0">
                <a:ln>
                  <a:noFill/>
                </a:ln>
                <a:solidFill>
                  <a:schemeClr val="accent6"/>
                </a:solidFill>
                <a:uLnTx/>
                <a:uFillTx/>
                <a:latin typeface="Segoe Script" panose="030B0504020000000003" pitchFamily="66" charset="0"/>
                <a:cs typeface="Times New Roman" panose="02020603050405020304" pitchFamily="18" charset="0"/>
              </a:rPr>
              <a:t>ΣΗΜΕΙΩΣΗ</a:t>
            </a:r>
            <a:endParaRPr kumimoji="0" lang="en-US" sz="2000" b="1" i="0" u="none" strike="noStrike" kern="1200" cap="none" spc="0" normalizeH="0" baseline="0" noProof="0" dirty="0">
              <a:ln>
                <a:noFill/>
              </a:ln>
              <a:uLnTx/>
              <a:uFillTx/>
              <a:latin typeface="Segoe Script" panose="030B0504020000000003" pitchFamily="66" charset="0"/>
              <a:cs typeface="Times New Roman" panose="02020603050405020304" pitchFamily="18" charset="0"/>
            </a:endParaRPr>
          </a:p>
          <a:p>
            <a:pPr marL="228600" marR="0" lvl="0" indent="-228600" algn="ctr" defTabSz="914400" rtl="0" eaLnBrk="1" fontAlgn="auto" latinLnBrk="0" hangingPunct="1">
              <a:lnSpc>
                <a:spcPct val="120000"/>
              </a:lnSpc>
              <a:spcBef>
                <a:spcPts val="1000"/>
              </a:spcBef>
              <a:spcAft>
                <a:spcPts val="0"/>
              </a:spcAft>
              <a:buClrTx/>
              <a:buSzPct val="125000"/>
              <a:buFont typeface="Arial" panose="020B0604020202020204" pitchFamily="34" charset="0"/>
              <a:buNone/>
              <a:tabLst/>
              <a:defRPr/>
            </a:pPr>
            <a:r>
              <a:rPr kumimoji="0" lang="el-GR" sz="2000" i="0" u="none" strike="noStrike" kern="1200" cap="none" spc="0" normalizeH="0" baseline="0" noProof="0" dirty="0">
                <a:ln>
                  <a:noFill/>
                </a:ln>
                <a:uLnTx/>
                <a:uFillTx/>
                <a:latin typeface="Segoe Script" panose="030B0504020000000003" pitchFamily="66" charset="0"/>
                <a:cs typeface="Times New Roman" panose="02020603050405020304" pitchFamily="18" charset="0"/>
              </a:rPr>
              <a:t>Κάποια Τμήματα Πανεπιστημίων</a:t>
            </a:r>
            <a:r>
              <a:rPr lang="el-GR" sz="2000" dirty="0">
                <a:latin typeface="Segoe Script" panose="030B0504020000000003" pitchFamily="66" charset="0"/>
                <a:cs typeface="Times New Roman" panose="02020603050405020304" pitchFamily="18" charset="0"/>
              </a:rPr>
              <a:t> </a:t>
            </a:r>
            <a:r>
              <a:rPr kumimoji="0" lang="el-GR" sz="2000" i="0" u="none" strike="noStrike" kern="1200" cap="none" spc="0" normalizeH="0" baseline="0" noProof="0" dirty="0">
                <a:ln>
                  <a:noFill/>
                </a:ln>
                <a:uLnTx/>
                <a:uFillTx/>
                <a:latin typeface="Segoe Script" panose="030B0504020000000003" pitchFamily="66" charset="0"/>
                <a:cs typeface="Times New Roman" panose="02020603050405020304" pitchFamily="18" charset="0"/>
              </a:rPr>
              <a:t>είναι </a:t>
            </a:r>
            <a:r>
              <a:rPr kumimoji="0" lang="el-GR" sz="2000" b="1" i="0" u="none" strike="noStrike" kern="1200" cap="none" spc="0" normalizeH="0" baseline="0" noProof="0" dirty="0">
                <a:ln>
                  <a:noFill/>
                </a:ln>
                <a:uLnTx/>
                <a:uFillTx/>
                <a:latin typeface="Segoe Script" panose="030B0504020000000003" pitchFamily="66" charset="0"/>
                <a:cs typeface="Times New Roman" panose="02020603050405020304" pitchFamily="18" charset="0"/>
              </a:rPr>
              <a:t>ενταγμένα σε πέραν του ενός Επιστημονικού Πεδίου</a:t>
            </a:r>
            <a:r>
              <a:rPr kumimoji="0" lang="el-GR" sz="2000" i="0" u="none" strike="noStrike" kern="1200" cap="none" spc="0" normalizeH="0" baseline="0" noProof="0" dirty="0">
                <a:ln>
                  <a:noFill/>
                </a:ln>
                <a:uLnTx/>
                <a:uFillTx/>
                <a:latin typeface="Segoe Script" panose="030B0504020000000003" pitchFamily="66" charset="0"/>
                <a:cs typeface="Times New Roman" panose="02020603050405020304" pitchFamily="18" charset="0"/>
              </a:rPr>
              <a:t> </a:t>
            </a:r>
            <a:r>
              <a:rPr kumimoji="0" lang="el-GR" sz="2000" b="1" i="0" u="none" strike="noStrike" kern="1200" cap="none" spc="0" normalizeH="0" baseline="0" noProof="0" dirty="0">
                <a:ln>
                  <a:noFill/>
                </a:ln>
                <a:uLnTx/>
                <a:uFillTx/>
                <a:latin typeface="Segoe Script" panose="030B0504020000000003" pitchFamily="66" charset="0"/>
                <a:cs typeface="Times New Roman" panose="02020603050405020304" pitchFamily="18" charset="0"/>
              </a:rPr>
              <a:t>π.χ.</a:t>
            </a:r>
            <a:r>
              <a:rPr kumimoji="0" lang="el-GR" sz="2000" i="0" u="none" strike="noStrike" kern="1200" cap="none" spc="0" normalizeH="0" baseline="0" noProof="0" dirty="0">
                <a:ln>
                  <a:noFill/>
                </a:ln>
                <a:uLnTx/>
                <a:uFillTx/>
                <a:latin typeface="Segoe Script" panose="030B0504020000000003" pitchFamily="66" charset="0"/>
                <a:cs typeface="Times New Roman" panose="02020603050405020304" pitchFamily="18" charset="0"/>
              </a:rPr>
              <a:t> Παιδαγωγικά, Βιολογία, Χημεία, Μουσικές Σπουδές, Γεωπονία, Δασολογία, Πληροφορική, Φυσική Αγωγή κ.ά.</a:t>
            </a:r>
            <a:endParaRPr kumimoji="0" lang="en-US" sz="2000" i="0" u="none" strike="noStrike" kern="1200" cap="none" spc="0" normalizeH="0" baseline="0" noProof="0" dirty="0">
              <a:ln>
                <a:noFill/>
              </a:ln>
              <a:uLnTx/>
              <a:uFillTx/>
              <a:latin typeface="Segoe Script" panose="030B0504020000000003" pitchFamily="66" charset="0"/>
              <a:cs typeface="Times New Roman" panose="02020603050405020304" pitchFamily="18" charset="0"/>
            </a:endParaRPr>
          </a:p>
        </p:txBody>
      </p:sp>
    </p:spTree>
    <p:extLst>
      <p:ext uri="{BB962C8B-B14F-4D97-AF65-F5344CB8AC3E}">
        <p14:creationId xmlns:p14="http://schemas.microsoft.com/office/powerpoint/2010/main" val="275655598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oup 30">
            <a:extLst>
              <a:ext uri="{FF2B5EF4-FFF2-40B4-BE49-F238E27FC236}">
                <a16:creationId xmlns:a16="http://schemas.microsoft.com/office/drawing/2014/main" id="{BAC86E10-C53F-4A6F-A56E-916A099761C6}"/>
              </a:ext>
            </a:extLst>
          </p:cNvPr>
          <p:cNvGrpSpPr/>
          <p:nvPr/>
        </p:nvGrpSpPr>
        <p:grpSpPr>
          <a:xfrm>
            <a:off x="3452327" y="52092"/>
            <a:ext cx="4316644" cy="3431754"/>
            <a:chOff x="3447519" y="155863"/>
            <a:chExt cx="4780290" cy="3431754"/>
          </a:xfrm>
        </p:grpSpPr>
        <p:grpSp>
          <p:nvGrpSpPr>
            <p:cNvPr id="15" name="Group 14">
              <a:extLst>
                <a:ext uri="{FF2B5EF4-FFF2-40B4-BE49-F238E27FC236}">
                  <a16:creationId xmlns:a16="http://schemas.microsoft.com/office/drawing/2014/main" id="{80FEFA43-D7C9-4B12-9457-FFA672CDD259}"/>
                </a:ext>
              </a:extLst>
            </p:cNvPr>
            <p:cNvGrpSpPr/>
            <p:nvPr/>
          </p:nvGrpSpPr>
          <p:grpSpPr>
            <a:xfrm>
              <a:off x="3461906" y="155863"/>
              <a:ext cx="4765903" cy="3431754"/>
              <a:chOff x="3461906" y="155863"/>
              <a:chExt cx="4765903" cy="3431754"/>
            </a:xfrm>
          </p:grpSpPr>
          <p:sp>
            <p:nvSpPr>
              <p:cNvPr id="16" name="Rectangle 15">
                <a:extLst>
                  <a:ext uri="{FF2B5EF4-FFF2-40B4-BE49-F238E27FC236}">
                    <a16:creationId xmlns:a16="http://schemas.microsoft.com/office/drawing/2014/main" id="{CD7AE51C-15DF-4798-B2D7-7D10CD6383A4}"/>
                  </a:ext>
                </a:extLst>
              </p:cNvPr>
              <p:cNvSpPr/>
              <p:nvPr/>
            </p:nvSpPr>
            <p:spPr>
              <a:xfrm>
                <a:off x="3461906" y="155863"/>
                <a:ext cx="4705350" cy="3431754"/>
              </a:xfrm>
              <a:ln w="28575">
                <a:solidFill>
                  <a:srgbClr val="E2834F"/>
                </a:solidFill>
                <a:extLst>
                  <a:ext uri="{C807C97D-BFC1-408E-A445-0C87EB9F89A2}">
                    <ask:lineSketchStyleProps xmlns="" xmlns:ask="http://schemas.microsoft.com/office/drawing/2018/sketchyshapes" sd="3876630916">
                      <ask:type>
                        <ask:lineSketchFreehand/>
                      </ask:type>
                    </ask:lineSketchStyleProps>
                  </a:ext>
                </a:extLst>
              </a:ln>
            </p:spPr>
            <p:txBody>
              <a:bodyPr/>
              <a:lstStyle/>
              <a:p>
                <a:endParaRPr lang="en-US"/>
              </a:p>
            </p:txBody>
          </p:sp>
          <p:sp>
            <p:nvSpPr>
              <p:cNvPr id="18" name="Freeform: Shape 17">
                <a:extLst>
                  <a:ext uri="{FF2B5EF4-FFF2-40B4-BE49-F238E27FC236}">
                    <a16:creationId xmlns:a16="http://schemas.microsoft.com/office/drawing/2014/main" id="{7BBE48ED-E206-4D5A-8DAA-6A3A5CEF6A18}"/>
                  </a:ext>
                </a:extLst>
              </p:cNvPr>
              <p:cNvSpPr/>
              <p:nvPr/>
            </p:nvSpPr>
            <p:spPr>
              <a:xfrm>
                <a:off x="4830801" y="1840187"/>
                <a:ext cx="384445" cy="63105"/>
              </a:xfrm>
              <a:custGeom>
                <a:avLst/>
                <a:gdLst>
                  <a:gd name="csX0" fmla="*/ 0 w 384445"/>
                  <a:gd name="csY0" fmla="*/ 31552 h 63105"/>
                  <a:gd name="csX1" fmla="*/ 384445 w 384445"/>
                  <a:gd name="csY1" fmla="*/ 31552 h 63105"/>
                </a:gdLst>
                <a:ahLst/>
                <a:cxnLst>
                  <a:cxn ang="0">
                    <a:pos x="csX0" y="csY0"/>
                  </a:cxn>
                  <a:cxn ang="0">
                    <a:pos x="csX1" y="csY1"/>
                  </a:cxn>
                </a:cxnLst>
                <a:rect l="l" t="t" r="r" b="b"/>
                <a:pathLst>
                  <a:path w="384445" h="63105" extrusionOk="0">
                    <a:moveTo>
                      <a:pt x="0" y="31552"/>
                    </a:moveTo>
                    <a:cubicBezTo>
                      <a:pt x="114897" y="14562"/>
                      <a:pt x="276403" y="43877"/>
                      <a:pt x="384445" y="31552"/>
                    </a:cubicBezTo>
                  </a:path>
                </a:pathLst>
              </a:custGeom>
              <a:noFill/>
              <a:ln w="28575">
                <a:solidFill>
                  <a:srgbClr val="E2834F"/>
                </a:solidFill>
                <a:extLst>
                  <a:ext uri="{C807C97D-BFC1-408E-A445-0C87EB9F89A2}">
                    <ask:lineSketchStyleProps xmlns="" xmlns:ask="http://schemas.microsoft.com/office/drawing/2018/sketchyshapes" sd="2928395881">
                      <a:custGeom>
                        <a:avLst/>
                        <a:gdLst/>
                        <a:ahLst/>
                        <a:cxnLst/>
                        <a:rect l="0" t="0" r="0" b="0"/>
                        <a:pathLst>
                          <a:path>
                            <a:moveTo>
                              <a:pt x="0" y="31552"/>
                            </a:moveTo>
                            <a:lnTo>
                              <a:pt x="384445" y="31552"/>
                            </a:lnTo>
                          </a:path>
                        </a:pathLst>
                      </a:custGeom>
                      <ask:type>
                        <ask:lineSketchFreehand/>
                      </ask:type>
                    </ask:lineSketchStyleProps>
                  </a:ext>
                </a:extLst>
              </a:ln>
            </p:spPr>
            <p:style>
              <a:lnRef idx="2">
                <a:schemeClr val="accent2">
                  <a:shade val="80000"/>
                  <a:hueOff val="0"/>
                  <a:satOff val="0"/>
                  <a:lumOff val="0"/>
                  <a:alphaOff val="0"/>
                </a:schemeClr>
              </a:lnRef>
              <a:fillRef idx="0">
                <a:scrgbClr r="0" g="0" b="0"/>
              </a:fillRef>
              <a:effectRef idx="0">
                <a:schemeClr val="accent2">
                  <a:shade val="8000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19" name="Freeform: Shape 18">
                <a:extLst>
                  <a:ext uri="{FF2B5EF4-FFF2-40B4-BE49-F238E27FC236}">
                    <a16:creationId xmlns:a16="http://schemas.microsoft.com/office/drawing/2014/main" id="{F54C6DF4-304F-4DFC-9E7D-782594006EC3}"/>
                  </a:ext>
                </a:extLst>
              </p:cNvPr>
              <p:cNvSpPr/>
              <p:nvPr/>
            </p:nvSpPr>
            <p:spPr>
              <a:xfrm rot="19366129">
                <a:off x="4758684" y="1187346"/>
                <a:ext cx="707722" cy="63105"/>
              </a:xfrm>
              <a:custGeom>
                <a:avLst/>
                <a:gdLst>
                  <a:gd name="csX0" fmla="*/ 0 w 707722"/>
                  <a:gd name="csY0" fmla="*/ 31552 h 63105"/>
                  <a:gd name="csX1" fmla="*/ 368015 w 707722"/>
                  <a:gd name="csY1" fmla="*/ 31552 h 63105"/>
                  <a:gd name="csX2" fmla="*/ 707722 w 707722"/>
                  <a:gd name="csY2" fmla="*/ 31552 h 63105"/>
                </a:gdLst>
                <a:ahLst/>
                <a:cxnLst>
                  <a:cxn ang="0">
                    <a:pos x="csX0" y="csY0"/>
                  </a:cxn>
                  <a:cxn ang="0">
                    <a:pos x="csX1" y="csY1"/>
                  </a:cxn>
                  <a:cxn ang="0">
                    <a:pos x="csX2" y="csY2"/>
                  </a:cxn>
                </a:cxnLst>
                <a:rect l="l" t="t" r="r" b="b"/>
                <a:pathLst>
                  <a:path w="707722" h="63105" extrusionOk="0">
                    <a:moveTo>
                      <a:pt x="0" y="31552"/>
                    </a:moveTo>
                    <a:cubicBezTo>
                      <a:pt x="76613" y="39774"/>
                      <a:pt x="236619" y="30342"/>
                      <a:pt x="368015" y="31552"/>
                    </a:cubicBezTo>
                    <a:cubicBezTo>
                      <a:pt x="499412" y="32762"/>
                      <a:pt x="623859" y="48151"/>
                      <a:pt x="707722" y="31552"/>
                    </a:cubicBezTo>
                  </a:path>
                </a:pathLst>
              </a:custGeom>
              <a:noFill/>
              <a:ln w="28575">
                <a:solidFill>
                  <a:srgbClr val="E2834F"/>
                </a:solidFill>
                <a:extLst>
                  <a:ext uri="{C807C97D-BFC1-408E-A445-0C87EB9F89A2}">
                    <ask:lineSketchStyleProps xmlns="" xmlns:ask="http://schemas.microsoft.com/office/drawing/2018/sketchyshapes" sd="2901711861">
                      <a:custGeom>
                        <a:avLst/>
                        <a:gdLst/>
                        <a:ahLst/>
                        <a:cxnLst/>
                        <a:rect l="0" t="0" r="0" b="0"/>
                        <a:pathLst>
                          <a:path>
                            <a:moveTo>
                              <a:pt x="0" y="31552"/>
                            </a:moveTo>
                            <a:lnTo>
                              <a:pt x="707722" y="31552"/>
                            </a:lnTo>
                          </a:path>
                        </a:pathLst>
                      </a:custGeom>
                      <ask:type>
                        <ask:lineSketchFreehand/>
                      </ask:type>
                    </ask:lineSketchStyleProps>
                  </a:ext>
                </a:extLst>
              </a:ln>
            </p:spPr>
            <p:style>
              <a:lnRef idx="2">
                <a:schemeClr val="accent2">
                  <a:shade val="80000"/>
                  <a:hueOff val="0"/>
                  <a:satOff val="0"/>
                  <a:lumOff val="0"/>
                  <a:alphaOff val="0"/>
                </a:schemeClr>
              </a:lnRef>
              <a:fillRef idx="0">
                <a:scrgbClr r="0" g="0" b="0"/>
              </a:fillRef>
              <a:effectRef idx="0">
                <a:schemeClr val="accent2">
                  <a:shade val="8000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20" name="Oval 19">
                <a:extLst>
                  <a:ext uri="{FF2B5EF4-FFF2-40B4-BE49-F238E27FC236}">
                    <a16:creationId xmlns:a16="http://schemas.microsoft.com/office/drawing/2014/main" id="{C774C0C6-69D5-422B-B3D2-52013121AE86}"/>
                  </a:ext>
                </a:extLst>
              </p:cNvPr>
              <p:cNvSpPr/>
              <p:nvPr/>
            </p:nvSpPr>
            <p:spPr>
              <a:xfrm>
                <a:off x="3532890" y="1009907"/>
                <a:ext cx="1575082" cy="1448176"/>
              </a:xfrm>
              <a:custGeom>
                <a:avLst/>
                <a:gdLst>
                  <a:gd name="csX0" fmla="*/ 0 w 1575082"/>
                  <a:gd name="csY0" fmla="*/ 724088 h 1448176"/>
                  <a:gd name="csX1" fmla="*/ 787541 w 1575082"/>
                  <a:gd name="csY1" fmla="*/ 0 h 1448176"/>
                  <a:gd name="csX2" fmla="*/ 1575082 w 1575082"/>
                  <a:gd name="csY2" fmla="*/ 724088 h 1448176"/>
                  <a:gd name="csX3" fmla="*/ 787541 w 1575082"/>
                  <a:gd name="csY3" fmla="*/ 1448176 h 1448176"/>
                  <a:gd name="csX4" fmla="*/ 0 w 1575082"/>
                  <a:gd name="csY4" fmla="*/ 724088 h 1448176"/>
                </a:gdLst>
                <a:ahLst/>
                <a:cxnLst>
                  <a:cxn ang="0">
                    <a:pos x="csX0" y="csY0"/>
                  </a:cxn>
                  <a:cxn ang="0">
                    <a:pos x="csX1" y="csY1"/>
                  </a:cxn>
                  <a:cxn ang="0">
                    <a:pos x="csX2" y="csY2"/>
                  </a:cxn>
                  <a:cxn ang="0">
                    <a:pos x="csX3" y="csY3"/>
                  </a:cxn>
                  <a:cxn ang="0">
                    <a:pos x="csX4" y="csY4"/>
                  </a:cxn>
                </a:cxnLst>
                <a:rect l="l" t="t" r="r" b="b"/>
                <a:pathLst>
                  <a:path w="1575082" h="1448176" fill="none" extrusionOk="0">
                    <a:moveTo>
                      <a:pt x="0" y="724088"/>
                    </a:moveTo>
                    <a:cubicBezTo>
                      <a:pt x="22944" y="343690"/>
                      <a:pt x="432932" y="30847"/>
                      <a:pt x="787541" y="0"/>
                    </a:cubicBezTo>
                    <a:cubicBezTo>
                      <a:pt x="1252182" y="6524"/>
                      <a:pt x="1512512" y="368264"/>
                      <a:pt x="1575082" y="724088"/>
                    </a:cubicBezTo>
                    <a:cubicBezTo>
                      <a:pt x="1542720" y="1040440"/>
                      <a:pt x="1330851" y="1444184"/>
                      <a:pt x="787541" y="1448176"/>
                    </a:cubicBezTo>
                    <a:cubicBezTo>
                      <a:pt x="424708" y="1508587"/>
                      <a:pt x="6323" y="1113829"/>
                      <a:pt x="0" y="724088"/>
                    </a:cubicBezTo>
                    <a:close/>
                  </a:path>
                  <a:path w="1575082" h="1448176" stroke="0" extrusionOk="0">
                    <a:moveTo>
                      <a:pt x="0" y="724088"/>
                    </a:moveTo>
                    <a:cubicBezTo>
                      <a:pt x="9147" y="311636"/>
                      <a:pt x="246267" y="-6914"/>
                      <a:pt x="787541" y="0"/>
                    </a:cubicBezTo>
                    <a:cubicBezTo>
                      <a:pt x="1135904" y="37823"/>
                      <a:pt x="1603073" y="306021"/>
                      <a:pt x="1575082" y="724088"/>
                    </a:cubicBezTo>
                    <a:cubicBezTo>
                      <a:pt x="1597862" y="1073210"/>
                      <a:pt x="1181110" y="1446418"/>
                      <a:pt x="787541" y="1448176"/>
                    </a:cubicBezTo>
                    <a:cubicBezTo>
                      <a:pt x="367225" y="1431276"/>
                      <a:pt x="-50064" y="1141117"/>
                      <a:pt x="0" y="724088"/>
                    </a:cubicBezTo>
                    <a:close/>
                  </a:path>
                </a:pathLst>
              </a:custGeom>
              <a:blipFill>
                <a:blip r:embed="rId3" cstate="screen">
                  <a:extLst>
                    <a:ext uri="{28A0092B-C50C-407E-A947-70E740481C1C}">
                      <a14:useLocalDpi xmlns:a14="http://schemas.microsoft.com/office/drawing/2010/main"/>
                    </a:ext>
                  </a:extLst>
                </a:blip>
                <a:srcRect/>
                <a:stretch>
                  <a:fillRect/>
                </a:stretch>
              </a:blipFill>
              <a:ln w="28575">
                <a:solidFill>
                  <a:srgbClr val="E2834F"/>
                </a:solidFill>
                <a:extLst>
                  <a:ext uri="{C807C97D-BFC1-408E-A445-0C87EB9F89A2}">
                    <ask:lineSketchStyleProps xmlns="" xmlns:ask="http://schemas.microsoft.com/office/drawing/2018/sketchyshapes" sd="2798661634">
                      <a:prstGeom prst="ellipse">
                        <a:avLst/>
                      </a:prstGeom>
                      <ask:type>
                        <ask:lineSketchFreehand/>
                      </ask:type>
                    </ask:lineSketchStyleProps>
                  </a:ext>
                </a:extLst>
              </a:ln>
            </p:spPr>
            <p:style>
              <a:lnRef idx="2">
                <a:scrgbClr r="0" g="0" b="0"/>
              </a:lnRef>
              <a:fillRef idx="1">
                <a:scrgbClr r="0" g="0" b="0"/>
              </a:fillRef>
              <a:effectRef idx="0">
                <a:schemeClr val="accent2">
                  <a:shade val="80000"/>
                  <a:hueOff val="0"/>
                  <a:satOff val="0"/>
                  <a:lumOff val="0"/>
                  <a:alphaOff val="0"/>
                </a:schemeClr>
              </a:effectRef>
              <a:fontRef idx="minor">
                <a:schemeClr val="lt1"/>
              </a:fontRef>
            </p:style>
            <p:txBody>
              <a:bodyPr/>
              <a:lstStyle/>
              <a:p>
                <a:endParaRPr lang="en-US"/>
              </a:p>
            </p:txBody>
          </p:sp>
          <p:sp>
            <p:nvSpPr>
              <p:cNvPr id="21" name="Freeform: Shape 20">
                <a:extLst>
                  <a:ext uri="{FF2B5EF4-FFF2-40B4-BE49-F238E27FC236}">
                    <a16:creationId xmlns:a16="http://schemas.microsoft.com/office/drawing/2014/main" id="{D3CBC2C4-20CC-475A-AFB9-AC0F362FEB06}"/>
                  </a:ext>
                </a:extLst>
              </p:cNvPr>
              <p:cNvSpPr/>
              <p:nvPr/>
            </p:nvSpPr>
            <p:spPr>
              <a:xfrm>
                <a:off x="5240565" y="177141"/>
                <a:ext cx="1183279" cy="989777"/>
              </a:xfrm>
              <a:custGeom>
                <a:avLst/>
                <a:gdLst>
                  <a:gd name="csX0" fmla="*/ 0 w 1183279"/>
                  <a:gd name="csY0" fmla="*/ 494889 h 989777"/>
                  <a:gd name="csX1" fmla="*/ 591640 w 1183279"/>
                  <a:gd name="csY1" fmla="*/ 0 h 989777"/>
                  <a:gd name="csX2" fmla="*/ 1183280 w 1183279"/>
                  <a:gd name="csY2" fmla="*/ 494889 h 989777"/>
                  <a:gd name="csX3" fmla="*/ 591640 w 1183279"/>
                  <a:gd name="csY3" fmla="*/ 989778 h 989777"/>
                  <a:gd name="csX4" fmla="*/ 0 w 1183279"/>
                  <a:gd name="csY4" fmla="*/ 494889 h 989777"/>
                </a:gdLst>
                <a:ahLst/>
                <a:cxnLst>
                  <a:cxn ang="0">
                    <a:pos x="csX0" y="csY0"/>
                  </a:cxn>
                  <a:cxn ang="0">
                    <a:pos x="csX1" y="csY1"/>
                  </a:cxn>
                  <a:cxn ang="0">
                    <a:pos x="csX2" y="csY2"/>
                  </a:cxn>
                  <a:cxn ang="0">
                    <a:pos x="csX3" y="csY3"/>
                  </a:cxn>
                  <a:cxn ang="0">
                    <a:pos x="csX4" y="csY4"/>
                  </a:cxn>
                </a:cxnLst>
                <a:rect l="l" t="t" r="r" b="b"/>
                <a:pathLst>
                  <a:path w="1183279" h="989777" fill="none" extrusionOk="0">
                    <a:moveTo>
                      <a:pt x="0" y="494889"/>
                    </a:moveTo>
                    <a:cubicBezTo>
                      <a:pt x="23234" y="174110"/>
                      <a:pt x="267122" y="48625"/>
                      <a:pt x="591640" y="0"/>
                    </a:cubicBezTo>
                    <a:cubicBezTo>
                      <a:pt x="934321" y="-3734"/>
                      <a:pt x="1173141" y="248400"/>
                      <a:pt x="1183280" y="494889"/>
                    </a:cubicBezTo>
                    <a:cubicBezTo>
                      <a:pt x="1172910" y="748814"/>
                      <a:pt x="934563" y="964761"/>
                      <a:pt x="591640" y="989778"/>
                    </a:cubicBezTo>
                    <a:cubicBezTo>
                      <a:pt x="289660" y="969555"/>
                      <a:pt x="-17954" y="791608"/>
                      <a:pt x="0" y="494889"/>
                    </a:cubicBezTo>
                    <a:close/>
                  </a:path>
                  <a:path w="1183279" h="989777" stroke="0" extrusionOk="0">
                    <a:moveTo>
                      <a:pt x="0" y="494889"/>
                    </a:moveTo>
                    <a:cubicBezTo>
                      <a:pt x="-49530" y="161411"/>
                      <a:pt x="212448" y="57710"/>
                      <a:pt x="591640" y="0"/>
                    </a:cubicBezTo>
                    <a:cubicBezTo>
                      <a:pt x="979163" y="11541"/>
                      <a:pt x="1152739" y="175035"/>
                      <a:pt x="1183280" y="494889"/>
                    </a:cubicBezTo>
                    <a:cubicBezTo>
                      <a:pt x="1140736" y="742748"/>
                      <a:pt x="908000" y="954519"/>
                      <a:pt x="591640" y="989778"/>
                    </a:cubicBezTo>
                    <a:cubicBezTo>
                      <a:pt x="303679" y="1027679"/>
                      <a:pt x="-6203" y="774473"/>
                      <a:pt x="0" y="494889"/>
                    </a:cubicBezTo>
                    <a:close/>
                  </a:path>
                </a:pathLst>
              </a:custGeom>
              <a:ln w="28575">
                <a:solidFill>
                  <a:srgbClr val="E2834F"/>
                </a:solidFill>
                <a:extLst>
                  <a:ext uri="{C807C97D-BFC1-408E-A445-0C87EB9F89A2}">
                    <ask:lineSketchStyleProps xmlns="" xmlns:ask="http://schemas.microsoft.com/office/drawing/2018/sketchyshapes" sd="1722761004">
                      <a:custGeom>
                        <a:avLst/>
                        <a:gdLst>
                          <a:gd name="connsiteX0" fmla="*/ 0 w 1183279"/>
                          <a:gd name="connsiteY0" fmla="*/ 494889 h 989777"/>
                          <a:gd name="connsiteX1" fmla="*/ 591640 w 1183279"/>
                          <a:gd name="connsiteY1" fmla="*/ 0 h 989777"/>
                          <a:gd name="connsiteX2" fmla="*/ 1183280 w 1183279"/>
                          <a:gd name="connsiteY2" fmla="*/ 494889 h 989777"/>
                          <a:gd name="connsiteX3" fmla="*/ 591640 w 1183279"/>
                          <a:gd name="connsiteY3" fmla="*/ 989778 h 989777"/>
                          <a:gd name="connsiteX4" fmla="*/ 0 w 1183279"/>
                          <a:gd name="connsiteY4" fmla="*/ 494889 h 9897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3279" h="989777">
                            <a:moveTo>
                              <a:pt x="0" y="494889"/>
                            </a:moveTo>
                            <a:cubicBezTo>
                              <a:pt x="0" y="221569"/>
                              <a:pt x="264886" y="0"/>
                              <a:pt x="591640" y="0"/>
                            </a:cubicBezTo>
                            <a:cubicBezTo>
                              <a:pt x="918394" y="0"/>
                              <a:pt x="1183280" y="221569"/>
                              <a:pt x="1183280" y="494889"/>
                            </a:cubicBezTo>
                            <a:cubicBezTo>
                              <a:pt x="1183280" y="768209"/>
                              <a:pt x="918394" y="989778"/>
                              <a:pt x="591640" y="989778"/>
                            </a:cubicBezTo>
                            <a:cubicBezTo>
                              <a:pt x="264886" y="989778"/>
                              <a:pt x="0" y="768209"/>
                              <a:pt x="0" y="494889"/>
                            </a:cubicBezTo>
                            <a:close/>
                          </a:path>
                        </a:pathLst>
                      </a:custGeom>
                      <ask:type>
                        <ask:lineSketchFreehand/>
                      </ask:type>
                    </ask:lineSketchStyleProps>
                  </a:ext>
                </a:extLst>
              </a:ln>
            </p:spPr>
            <p:style>
              <a:lnRef idx="2">
                <a:schemeClr val="lt1">
                  <a:hueOff val="0"/>
                  <a:satOff val="0"/>
                  <a:lumOff val="0"/>
                  <a:alphaOff val="0"/>
                </a:schemeClr>
              </a:lnRef>
              <a:fillRef idx="1">
                <a:schemeClr val="accent2">
                  <a:shade val="80000"/>
                  <a:hueOff val="-160472"/>
                  <a:satOff val="3389"/>
                  <a:lumOff val="9027"/>
                  <a:alphaOff val="0"/>
                </a:schemeClr>
              </a:fillRef>
              <a:effectRef idx="0">
                <a:schemeClr val="accent2">
                  <a:shade val="80000"/>
                  <a:hueOff val="-160472"/>
                  <a:satOff val="3389"/>
                  <a:lumOff val="9027"/>
                  <a:alphaOff val="0"/>
                </a:schemeClr>
              </a:effectRef>
              <a:fontRef idx="minor">
                <a:schemeClr val="lt1"/>
              </a:fontRef>
            </p:style>
            <p:txBody>
              <a:bodyPr spcFirstLastPara="0" vert="horz" wrap="square" lIns="180272" tIns="151934" rIns="180272" bIns="151934" numCol="1" spcCol="1270" anchor="ctr" anchorCtr="0">
                <a:noAutofit/>
              </a:bodyPr>
              <a:lstStyle/>
              <a:p>
                <a:pPr marL="0" marR="0" lvl="0" indent="0" algn="ctr" defTabSz="466725" rtl="0" eaLnBrk="1" fontAlgn="auto" latinLnBrk="0" hangingPunct="1">
                  <a:lnSpc>
                    <a:spcPct val="90000"/>
                  </a:lnSpc>
                  <a:spcBef>
                    <a:spcPct val="0"/>
                  </a:spcBef>
                  <a:spcAft>
                    <a:spcPct val="35000"/>
                  </a:spcAft>
                  <a:buClrTx/>
                  <a:buSzTx/>
                  <a:buFont typeface="Arial" panose="020B0604020202020204" pitchFamily="34" charset="0"/>
                  <a:buNone/>
                  <a:tabLst/>
                  <a:defRPr/>
                </a:pPr>
                <a:r>
                  <a:rPr kumimoji="0" lang="el-GR" sz="1000" b="0" i="0" u="none" strike="noStrike" kern="1200" cap="none" spc="0" normalizeH="0" baseline="0" noProof="0" dirty="0">
                    <a:ln>
                      <a:noFill/>
                    </a:ln>
                    <a:solidFill>
                      <a:prstClr val="black"/>
                    </a:solidFill>
                    <a:effectLst/>
                    <a:uLnTx/>
                    <a:uFillTx/>
                    <a:latin typeface="Trebuchet MS" panose="020B0603020202020204"/>
                    <a:ea typeface="+mn-ea"/>
                    <a:cs typeface="+mn-cs"/>
                  </a:rPr>
                  <a:t>Μηχανικών Μηχανολογίας</a:t>
                </a:r>
                <a:endParaRPr kumimoji="0" lang="en-US" sz="1000" b="0" i="0" u="none" strike="noStrike" kern="1200" cap="none" spc="0" normalizeH="0" baseline="0" noProof="0" dirty="0">
                  <a:ln>
                    <a:noFill/>
                  </a:ln>
                  <a:solidFill>
                    <a:prstClr val="black"/>
                  </a:solidFill>
                  <a:effectLst/>
                  <a:uLnTx/>
                  <a:uFillTx/>
                  <a:latin typeface="Trebuchet MS" panose="020B0603020202020204"/>
                  <a:ea typeface="+mn-ea"/>
                  <a:cs typeface="+mn-cs"/>
                </a:endParaRPr>
              </a:p>
            </p:txBody>
          </p:sp>
          <p:sp>
            <p:nvSpPr>
              <p:cNvPr id="22" name="Freeform: Shape 21">
                <a:extLst>
                  <a:ext uri="{FF2B5EF4-FFF2-40B4-BE49-F238E27FC236}">
                    <a16:creationId xmlns:a16="http://schemas.microsoft.com/office/drawing/2014/main" id="{041C65B2-731D-4AF0-A225-E092E3841101}"/>
                  </a:ext>
                </a:extLst>
              </p:cNvPr>
              <p:cNvSpPr/>
              <p:nvPr/>
            </p:nvSpPr>
            <p:spPr>
              <a:xfrm>
                <a:off x="6412275" y="220846"/>
                <a:ext cx="1559479" cy="989777"/>
              </a:xfrm>
              <a:custGeom>
                <a:avLst/>
                <a:gdLst>
                  <a:gd name="csX0" fmla="*/ 0 w 1559479"/>
                  <a:gd name="csY0" fmla="*/ 0 h 989777"/>
                  <a:gd name="csX1" fmla="*/ 535421 w 1559479"/>
                  <a:gd name="csY1" fmla="*/ 0 h 989777"/>
                  <a:gd name="csX2" fmla="*/ 1070842 w 1559479"/>
                  <a:gd name="csY2" fmla="*/ 0 h 989777"/>
                  <a:gd name="csX3" fmla="*/ 1559479 w 1559479"/>
                  <a:gd name="csY3" fmla="*/ 0 h 989777"/>
                  <a:gd name="csX4" fmla="*/ 1559479 w 1559479"/>
                  <a:gd name="csY4" fmla="*/ 475093 h 989777"/>
                  <a:gd name="csX5" fmla="*/ 1559479 w 1559479"/>
                  <a:gd name="csY5" fmla="*/ 989777 h 989777"/>
                  <a:gd name="csX6" fmla="*/ 1008463 w 1559479"/>
                  <a:gd name="csY6" fmla="*/ 989777 h 989777"/>
                  <a:gd name="csX7" fmla="*/ 457447 w 1559479"/>
                  <a:gd name="csY7" fmla="*/ 989777 h 989777"/>
                  <a:gd name="csX8" fmla="*/ 0 w 1559479"/>
                  <a:gd name="csY8" fmla="*/ 989777 h 989777"/>
                  <a:gd name="csX9" fmla="*/ 0 w 1559479"/>
                  <a:gd name="csY9" fmla="*/ 504786 h 989777"/>
                  <a:gd name="csX10" fmla="*/ 0 w 1559479"/>
                  <a:gd name="csY10" fmla="*/ 0 h 98977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559479" h="989777" fill="none" extrusionOk="0">
                    <a:moveTo>
                      <a:pt x="0" y="0"/>
                    </a:moveTo>
                    <a:cubicBezTo>
                      <a:pt x="141173" y="13823"/>
                      <a:pt x="379853" y="-14798"/>
                      <a:pt x="535421" y="0"/>
                    </a:cubicBezTo>
                    <a:cubicBezTo>
                      <a:pt x="690989" y="14798"/>
                      <a:pt x="873292" y="14253"/>
                      <a:pt x="1070842" y="0"/>
                    </a:cubicBezTo>
                    <a:cubicBezTo>
                      <a:pt x="1268392" y="-14253"/>
                      <a:pt x="1364580" y="1776"/>
                      <a:pt x="1559479" y="0"/>
                    </a:cubicBezTo>
                    <a:cubicBezTo>
                      <a:pt x="1543238" y="210385"/>
                      <a:pt x="1552038" y="252012"/>
                      <a:pt x="1559479" y="475093"/>
                    </a:cubicBezTo>
                    <a:cubicBezTo>
                      <a:pt x="1566920" y="698174"/>
                      <a:pt x="1554745" y="844133"/>
                      <a:pt x="1559479" y="989777"/>
                    </a:cubicBezTo>
                    <a:cubicBezTo>
                      <a:pt x="1428469" y="971952"/>
                      <a:pt x="1272584" y="985707"/>
                      <a:pt x="1008463" y="989777"/>
                    </a:cubicBezTo>
                    <a:cubicBezTo>
                      <a:pt x="744342" y="993847"/>
                      <a:pt x="602842" y="994299"/>
                      <a:pt x="457447" y="989777"/>
                    </a:cubicBezTo>
                    <a:cubicBezTo>
                      <a:pt x="312052" y="985255"/>
                      <a:pt x="146869" y="988705"/>
                      <a:pt x="0" y="989777"/>
                    </a:cubicBezTo>
                    <a:cubicBezTo>
                      <a:pt x="-15503" y="762645"/>
                      <a:pt x="-668" y="742824"/>
                      <a:pt x="0" y="504786"/>
                    </a:cubicBezTo>
                    <a:cubicBezTo>
                      <a:pt x="668" y="266748"/>
                      <a:pt x="-24707" y="197947"/>
                      <a:pt x="0" y="0"/>
                    </a:cubicBezTo>
                    <a:close/>
                  </a:path>
                  <a:path w="1559479" h="989777" stroke="0" extrusionOk="0">
                    <a:moveTo>
                      <a:pt x="0" y="0"/>
                    </a:moveTo>
                    <a:cubicBezTo>
                      <a:pt x="128176" y="-7895"/>
                      <a:pt x="285210" y="12638"/>
                      <a:pt x="473042" y="0"/>
                    </a:cubicBezTo>
                    <a:cubicBezTo>
                      <a:pt x="660874" y="-12638"/>
                      <a:pt x="866481" y="16052"/>
                      <a:pt x="1008463" y="0"/>
                    </a:cubicBezTo>
                    <a:cubicBezTo>
                      <a:pt x="1150445" y="-16052"/>
                      <a:pt x="1377772" y="8773"/>
                      <a:pt x="1559479" y="0"/>
                    </a:cubicBezTo>
                    <a:cubicBezTo>
                      <a:pt x="1541894" y="110892"/>
                      <a:pt x="1556866" y="337612"/>
                      <a:pt x="1559479" y="475093"/>
                    </a:cubicBezTo>
                    <a:cubicBezTo>
                      <a:pt x="1562092" y="612574"/>
                      <a:pt x="1551134" y="775692"/>
                      <a:pt x="1559479" y="989777"/>
                    </a:cubicBezTo>
                    <a:cubicBezTo>
                      <a:pt x="1336567" y="988448"/>
                      <a:pt x="1229153" y="997441"/>
                      <a:pt x="1070842" y="989777"/>
                    </a:cubicBezTo>
                    <a:cubicBezTo>
                      <a:pt x="912531" y="982113"/>
                      <a:pt x="767896" y="1006852"/>
                      <a:pt x="566611" y="989777"/>
                    </a:cubicBezTo>
                    <a:cubicBezTo>
                      <a:pt x="365326" y="972702"/>
                      <a:pt x="195143" y="987493"/>
                      <a:pt x="0" y="989777"/>
                    </a:cubicBezTo>
                    <a:cubicBezTo>
                      <a:pt x="16615" y="777323"/>
                      <a:pt x="-928" y="622506"/>
                      <a:pt x="0" y="484991"/>
                    </a:cubicBezTo>
                    <a:cubicBezTo>
                      <a:pt x="928" y="347476"/>
                      <a:pt x="-16866" y="110476"/>
                      <a:pt x="0" y="0"/>
                    </a:cubicBezTo>
                    <a:close/>
                  </a:path>
                </a:pathLst>
              </a:custGeom>
              <a:ln w="28575">
                <a:solidFill>
                  <a:srgbClr val="E2834F"/>
                </a:solidFill>
                <a:extLst>
                  <a:ext uri="{C807C97D-BFC1-408E-A445-0C87EB9F89A2}">
                    <ask:lineSketchStyleProps xmlns="" xmlns:ask="http://schemas.microsoft.com/office/drawing/2018/sketchyshapes" sd="1771341951">
                      <a:custGeom>
                        <a:avLst/>
                        <a:gdLst>
                          <a:gd name="connsiteX0" fmla="*/ 0 w 1774918"/>
                          <a:gd name="connsiteY0" fmla="*/ 0 h 989777"/>
                          <a:gd name="connsiteX1" fmla="*/ 1774918 w 1774918"/>
                          <a:gd name="connsiteY1" fmla="*/ 0 h 989777"/>
                          <a:gd name="connsiteX2" fmla="*/ 1774918 w 1774918"/>
                          <a:gd name="connsiteY2" fmla="*/ 989777 h 989777"/>
                          <a:gd name="connsiteX3" fmla="*/ 0 w 1774918"/>
                          <a:gd name="connsiteY3" fmla="*/ 989777 h 989777"/>
                          <a:gd name="connsiteX4" fmla="*/ 0 w 1774918"/>
                          <a:gd name="connsiteY4" fmla="*/ 0 h 9897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4918" h="989777">
                            <a:moveTo>
                              <a:pt x="0" y="0"/>
                            </a:moveTo>
                            <a:lnTo>
                              <a:pt x="1774918" y="0"/>
                            </a:lnTo>
                            <a:lnTo>
                              <a:pt x="1774918" y="989777"/>
                            </a:lnTo>
                            <a:lnTo>
                              <a:pt x="0" y="989777"/>
                            </a:lnTo>
                            <a:lnTo>
                              <a:pt x="0" y="0"/>
                            </a:lnTo>
                            <a:close/>
                          </a:path>
                        </a:pathLst>
                      </a:custGeom>
                      <ask:type>
                        <ask:lineSketchFreehand/>
                      </ask:type>
                    </ask:lineSketchStyleProps>
                  </a:ext>
                </a:extLst>
              </a:ln>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171450" marR="0" lvl="1" indent="-171450" algn="l" defTabSz="711200" rtl="0" eaLnBrk="1" fontAlgn="auto" latinLnBrk="0" hangingPunct="1">
                  <a:lnSpc>
                    <a:spcPct val="90000"/>
                  </a:lnSpc>
                  <a:spcBef>
                    <a:spcPct val="0"/>
                  </a:spcBef>
                  <a:spcAft>
                    <a:spcPct val="15000"/>
                  </a:spcAft>
                  <a:buClrTx/>
                  <a:buSzTx/>
                  <a:buFontTx/>
                  <a:buChar char="•"/>
                  <a:tabLst/>
                  <a:defRPr/>
                </a:pPr>
                <a:r>
                  <a:rPr kumimoji="0" lang="el-GR" sz="1600" b="0" i="0" u="none" strike="noStrike" kern="1200" cap="none" spc="0" normalizeH="0" baseline="0" noProof="0" dirty="0">
                    <a:ln>
                      <a:noFill/>
                    </a:ln>
                    <a:solidFill>
                      <a:prstClr val="black">
                        <a:hueOff val="0"/>
                        <a:satOff val="0"/>
                        <a:lumOff val="0"/>
                        <a:alphaOff val="0"/>
                      </a:prstClr>
                    </a:solidFill>
                    <a:effectLst/>
                    <a:uLnTx/>
                    <a:uFillTx/>
                    <a:latin typeface="Trebuchet MS" panose="020B0603020202020204"/>
                    <a:ea typeface="+mn-ea"/>
                    <a:cs typeface="+mn-cs"/>
                  </a:rPr>
                  <a:t>Πλαίσιο Πρόσβασης 19</a:t>
                </a:r>
                <a:endParaRPr kumimoji="0" lang="en-US" sz="1600" b="0" i="0" u="none" strike="noStrike" kern="1200" cap="none" spc="0" normalizeH="0" baseline="0" noProof="0" dirty="0">
                  <a:ln>
                    <a:noFill/>
                  </a:ln>
                  <a:solidFill>
                    <a:prstClr val="black">
                      <a:hueOff val="0"/>
                      <a:satOff val="0"/>
                      <a:lumOff val="0"/>
                      <a:alphaOff val="0"/>
                    </a:prstClr>
                  </a:solidFill>
                  <a:effectLst/>
                  <a:uLnTx/>
                  <a:uFillTx/>
                  <a:latin typeface="Trebuchet MS" panose="020B0603020202020204"/>
                  <a:ea typeface="+mn-ea"/>
                  <a:cs typeface="+mn-cs"/>
                </a:endParaRPr>
              </a:p>
            </p:txBody>
          </p:sp>
          <p:sp>
            <p:nvSpPr>
              <p:cNvPr id="23" name="Freeform: Shape 22">
                <a:extLst>
                  <a:ext uri="{FF2B5EF4-FFF2-40B4-BE49-F238E27FC236}">
                    <a16:creationId xmlns:a16="http://schemas.microsoft.com/office/drawing/2014/main" id="{39177A73-B601-49D2-A196-BA7AD30B71F3}"/>
                  </a:ext>
                </a:extLst>
              </p:cNvPr>
              <p:cNvSpPr/>
              <p:nvPr/>
            </p:nvSpPr>
            <p:spPr>
              <a:xfrm>
                <a:off x="5215246" y="1353121"/>
                <a:ext cx="1223648" cy="1037237"/>
              </a:xfrm>
              <a:custGeom>
                <a:avLst/>
                <a:gdLst>
                  <a:gd name="csX0" fmla="*/ 0 w 1223648"/>
                  <a:gd name="csY0" fmla="*/ 518619 h 1037237"/>
                  <a:gd name="csX1" fmla="*/ 611824 w 1223648"/>
                  <a:gd name="csY1" fmla="*/ 0 h 1037237"/>
                  <a:gd name="csX2" fmla="*/ 1223648 w 1223648"/>
                  <a:gd name="csY2" fmla="*/ 518619 h 1037237"/>
                  <a:gd name="csX3" fmla="*/ 611824 w 1223648"/>
                  <a:gd name="csY3" fmla="*/ 1037238 h 1037237"/>
                  <a:gd name="csX4" fmla="*/ 0 w 1223648"/>
                  <a:gd name="csY4" fmla="*/ 518619 h 1037237"/>
                </a:gdLst>
                <a:ahLst/>
                <a:cxnLst>
                  <a:cxn ang="0">
                    <a:pos x="csX0" y="csY0"/>
                  </a:cxn>
                  <a:cxn ang="0">
                    <a:pos x="csX1" y="csY1"/>
                  </a:cxn>
                  <a:cxn ang="0">
                    <a:pos x="csX2" y="csY2"/>
                  </a:cxn>
                  <a:cxn ang="0">
                    <a:pos x="csX3" y="csY3"/>
                  </a:cxn>
                  <a:cxn ang="0">
                    <a:pos x="csX4" y="csY4"/>
                  </a:cxn>
                </a:cxnLst>
                <a:rect l="l" t="t" r="r" b="b"/>
                <a:pathLst>
                  <a:path w="1223648" h="1037237" fill="none" extrusionOk="0">
                    <a:moveTo>
                      <a:pt x="0" y="518619"/>
                    </a:moveTo>
                    <a:cubicBezTo>
                      <a:pt x="16101" y="243176"/>
                      <a:pt x="237064" y="25682"/>
                      <a:pt x="611824" y="0"/>
                    </a:cubicBezTo>
                    <a:cubicBezTo>
                      <a:pt x="970685" y="56679"/>
                      <a:pt x="1200774" y="245811"/>
                      <a:pt x="1223648" y="518619"/>
                    </a:cubicBezTo>
                    <a:cubicBezTo>
                      <a:pt x="1150499" y="785463"/>
                      <a:pt x="954018" y="1049322"/>
                      <a:pt x="611824" y="1037238"/>
                    </a:cubicBezTo>
                    <a:cubicBezTo>
                      <a:pt x="222643" y="995416"/>
                      <a:pt x="-64789" y="813589"/>
                      <a:pt x="0" y="518619"/>
                    </a:cubicBezTo>
                    <a:close/>
                  </a:path>
                  <a:path w="1223648" h="1037237" stroke="0" extrusionOk="0">
                    <a:moveTo>
                      <a:pt x="0" y="518619"/>
                    </a:moveTo>
                    <a:cubicBezTo>
                      <a:pt x="77780" y="222996"/>
                      <a:pt x="219585" y="-32589"/>
                      <a:pt x="611824" y="0"/>
                    </a:cubicBezTo>
                    <a:cubicBezTo>
                      <a:pt x="984329" y="18995"/>
                      <a:pt x="1211367" y="227201"/>
                      <a:pt x="1223648" y="518619"/>
                    </a:cubicBezTo>
                    <a:cubicBezTo>
                      <a:pt x="1264072" y="824003"/>
                      <a:pt x="973191" y="1004055"/>
                      <a:pt x="611824" y="1037238"/>
                    </a:cubicBezTo>
                    <a:cubicBezTo>
                      <a:pt x="241021" y="1099122"/>
                      <a:pt x="1090" y="812574"/>
                      <a:pt x="0" y="518619"/>
                    </a:cubicBezTo>
                    <a:close/>
                  </a:path>
                </a:pathLst>
              </a:custGeom>
              <a:ln w="28575">
                <a:solidFill>
                  <a:srgbClr val="E2834F"/>
                </a:solidFill>
                <a:extLst>
                  <a:ext uri="{C807C97D-BFC1-408E-A445-0C87EB9F89A2}">
                    <ask:lineSketchStyleProps xmlns="" xmlns:ask="http://schemas.microsoft.com/office/drawing/2018/sketchyshapes" sd="1605526390">
                      <a:custGeom>
                        <a:avLst/>
                        <a:gdLst>
                          <a:gd name="connsiteX0" fmla="*/ 0 w 1281138"/>
                          <a:gd name="connsiteY0" fmla="*/ 518619 h 1037237"/>
                          <a:gd name="connsiteX1" fmla="*/ 640569 w 1281138"/>
                          <a:gd name="connsiteY1" fmla="*/ 0 h 1037237"/>
                          <a:gd name="connsiteX2" fmla="*/ 1281138 w 1281138"/>
                          <a:gd name="connsiteY2" fmla="*/ 518619 h 1037237"/>
                          <a:gd name="connsiteX3" fmla="*/ 640569 w 1281138"/>
                          <a:gd name="connsiteY3" fmla="*/ 1037238 h 1037237"/>
                          <a:gd name="connsiteX4" fmla="*/ 0 w 1281138"/>
                          <a:gd name="connsiteY4" fmla="*/ 518619 h 10372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1138" h="1037237">
                            <a:moveTo>
                              <a:pt x="0" y="518619"/>
                            </a:moveTo>
                            <a:cubicBezTo>
                              <a:pt x="0" y="232194"/>
                              <a:pt x="286793" y="0"/>
                              <a:pt x="640569" y="0"/>
                            </a:cubicBezTo>
                            <a:cubicBezTo>
                              <a:pt x="994345" y="0"/>
                              <a:pt x="1281138" y="232194"/>
                              <a:pt x="1281138" y="518619"/>
                            </a:cubicBezTo>
                            <a:cubicBezTo>
                              <a:pt x="1281138" y="805044"/>
                              <a:pt x="994345" y="1037238"/>
                              <a:pt x="640569" y="1037238"/>
                            </a:cubicBezTo>
                            <a:cubicBezTo>
                              <a:pt x="286793" y="1037238"/>
                              <a:pt x="0" y="805044"/>
                              <a:pt x="0" y="518619"/>
                            </a:cubicBezTo>
                            <a:close/>
                          </a:path>
                        </a:pathLst>
                      </a:custGeom>
                      <ask:type>
                        <ask:lineSketchFreehand/>
                      </ask:type>
                    </ask:lineSketchStyleProps>
                  </a:ext>
                </a:extLst>
              </a:ln>
            </p:spPr>
            <p:style>
              <a:lnRef idx="2">
                <a:schemeClr val="lt1">
                  <a:hueOff val="0"/>
                  <a:satOff val="0"/>
                  <a:lumOff val="0"/>
                  <a:alphaOff val="0"/>
                </a:schemeClr>
              </a:lnRef>
              <a:fillRef idx="1">
                <a:schemeClr val="accent2">
                  <a:shade val="80000"/>
                  <a:hueOff val="-320943"/>
                  <a:satOff val="6777"/>
                  <a:lumOff val="18054"/>
                  <a:alphaOff val="0"/>
                </a:schemeClr>
              </a:fillRef>
              <a:effectRef idx="0">
                <a:schemeClr val="accent2">
                  <a:shade val="80000"/>
                  <a:hueOff val="-320943"/>
                  <a:satOff val="6777"/>
                  <a:lumOff val="18054"/>
                  <a:alphaOff val="0"/>
                </a:schemeClr>
              </a:effectRef>
              <a:fontRef idx="minor">
                <a:schemeClr val="lt1"/>
              </a:fontRef>
            </p:style>
            <p:txBody>
              <a:bodyPr spcFirstLastPara="0" vert="horz" wrap="square" lIns="193968" tIns="158250" rIns="193968" bIns="158250" numCol="1" spcCol="1270" anchor="ctr" anchorCtr="0">
                <a:noAutofit/>
              </a:bodyPr>
              <a:lstStyle/>
              <a:p>
                <a:pPr marL="0" marR="0" lvl="0" indent="0" algn="ctr" defTabSz="444500" rtl="0" eaLnBrk="1" fontAlgn="auto" latinLnBrk="0" hangingPunct="1">
                  <a:lnSpc>
                    <a:spcPct val="90000"/>
                  </a:lnSpc>
                  <a:spcBef>
                    <a:spcPct val="0"/>
                  </a:spcBef>
                  <a:spcAft>
                    <a:spcPct val="35000"/>
                  </a:spcAft>
                  <a:buClrTx/>
                  <a:buSzTx/>
                  <a:buFont typeface="Arial" panose="020B0604020202020204" pitchFamily="34" charset="0"/>
                  <a:buNone/>
                  <a:tabLst/>
                  <a:defRPr/>
                </a:pPr>
                <a:r>
                  <a:rPr kumimoji="0" lang="el-GR" sz="1000" b="0" i="0" u="none" strike="noStrike" kern="1200" cap="none" spc="0" normalizeH="0" baseline="0" noProof="0" dirty="0">
                    <a:ln>
                      <a:noFill/>
                    </a:ln>
                    <a:solidFill>
                      <a:prstClr val="black"/>
                    </a:solidFill>
                    <a:effectLst/>
                    <a:uLnTx/>
                    <a:uFillTx/>
                    <a:latin typeface="Helvetica" panose="020B0604020202020204" pitchFamily="34" charset="0"/>
                    <a:ea typeface="+mn-ea"/>
                    <a:cs typeface="+mn-cs"/>
                  </a:rPr>
                  <a:t>Πληροφορικής</a:t>
                </a:r>
                <a:endParaRPr kumimoji="0" lang="en-US" sz="1000" b="0" i="0" u="none" strike="noStrike" kern="1200" cap="none" spc="0" normalizeH="0" baseline="0" noProof="0" dirty="0">
                  <a:ln>
                    <a:noFill/>
                  </a:ln>
                  <a:solidFill>
                    <a:prstClr val="black"/>
                  </a:solidFill>
                  <a:effectLst/>
                  <a:uLnTx/>
                  <a:uFillTx/>
                  <a:latin typeface="Trebuchet MS" panose="020B0603020202020204"/>
                  <a:ea typeface="+mn-ea"/>
                  <a:cs typeface="+mn-cs"/>
                </a:endParaRPr>
              </a:p>
            </p:txBody>
          </p:sp>
          <p:sp>
            <p:nvSpPr>
              <p:cNvPr id="24" name="Freeform: Shape 23">
                <a:extLst>
                  <a:ext uri="{FF2B5EF4-FFF2-40B4-BE49-F238E27FC236}">
                    <a16:creationId xmlns:a16="http://schemas.microsoft.com/office/drawing/2014/main" id="{0D8D416D-E6DD-46EB-8C91-BAFCEC491079}"/>
                  </a:ext>
                </a:extLst>
              </p:cNvPr>
              <p:cNvSpPr/>
              <p:nvPr/>
            </p:nvSpPr>
            <p:spPr>
              <a:xfrm>
                <a:off x="6509526" y="1353121"/>
                <a:ext cx="1643343" cy="1037237"/>
              </a:xfrm>
              <a:custGeom>
                <a:avLst/>
                <a:gdLst>
                  <a:gd name="csX0" fmla="*/ 0 w 1643343"/>
                  <a:gd name="csY0" fmla="*/ 0 h 1037237"/>
                  <a:gd name="csX1" fmla="*/ 564214 w 1643343"/>
                  <a:gd name="csY1" fmla="*/ 0 h 1037237"/>
                  <a:gd name="csX2" fmla="*/ 1111995 w 1643343"/>
                  <a:gd name="csY2" fmla="*/ 0 h 1037237"/>
                  <a:gd name="csX3" fmla="*/ 1643343 w 1643343"/>
                  <a:gd name="csY3" fmla="*/ 0 h 1037237"/>
                  <a:gd name="csX4" fmla="*/ 1643343 w 1643343"/>
                  <a:gd name="csY4" fmla="*/ 497874 h 1037237"/>
                  <a:gd name="csX5" fmla="*/ 1643343 w 1643343"/>
                  <a:gd name="csY5" fmla="*/ 1037237 h 1037237"/>
                  <a:gd name="csX6" fmla="*/ 1144862 w 1643343"/>
                  <a:gd name="csY6" fmla="*/ 1037237 h 1037237"/>
                  <a:gd name="csX7" fmla="*/ 646382 w 1643343"/>
                  <a:gd name="csY7" fmla="*/ 1037237 h 1037237"/>
                  <a:gd name="csX8" fmla="*/ 0 w 1643343"/>
                  <a:gd name="csY8" fmla="*/ 1037237 h 1037237"/>
                  <a:gd name="csX9" fmla="*/ 0 w 1643343"/>
                  <a:gd name="csY9" fmla="*/ 508246 h 1037237"/>
                  <a:gd name="csX10" fmla="*/ 0 w 1643343"/>
                  <a:gd name="csY10" fmla="*/ 0 h 10372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643343" h="1037237" fill="none" extrusionOk="0">
                    <a:moveTo>
                      <a:pt x="0" y="0"/>
                    </a:moveTo>
                    <a:cubicBezTo>
                      <a:pt x="229934" y="-23277"/>
                      <a:pt x="336770" y="-13387"/>
                      <a:pt x="564214" y="0"/>
                    </a:cubicBezTo>
                    <a:cubicBezTo>
                      <a:pt x="791658" y="13387"/>
                      <a:pt x="929762" y="2688"/>
                      <a:pt x="1111995" y="0"/>
                    </a:cubicBezTo>
                    <a:cubicBezTo>
                      <a:pt x="1294228" y="-2688"/>
                      <a:pt x="1505642" y="1313"/>
                      <a:pt x="1643343" y="0"/>
                    </a:cubicBezTo>
                    <a:cubicBezTo>
                      <a:pt x="1619841" y="111190"/>
                      <a:pt x="1659337" y="276093"/>
                      <a:pt x="1643343" y="497874"/>
                    </a:cubicBezTo>
                    <a:cubicBezTo>
                      <a:pt x="1627349" y="719655"/>
                      <a:pt x="1642901" y="833963"/>
                      <a:pt x="1643343" y="1037237"/>
                    </a:cubicBezTo>
                    <a:cubicBezTo>
                      <a:pt x="1430662" y="1047249"/>
                      <a:pt x="1381087" y="1042926"/>
                      <a:pt x="1144862" y="1037237"/>
                    </a:cubicBezTo>
                    <a:cubicBezTo>
                      <a:pt x="908637" y="1031548"/>
                      <a:pt x="775180" y="1039196"/>
                      <a:pt x="646382" y="1037237"/>
                    </a:cubicBezTo>
                    <a:cubicBezTo>
                      <a:pt x="517584" y="1035278"/>
                      <a:pt x="283017" y="1025803"/>
                      <a:pt x="0" y="1037237"/>
                    </a:cubicBezTo>
                    <a:cubicBezTo>
                      <a:pt x="-15038" y="831114"/>
                      <a:pt x="-26339" y="682445"/>
                      <a:pt x="0" y="508246"/>
                    </a:cubicBezTo>
                    <a:cubicBezTo>
                      <a:pt x="26339" y="334047"/>
                      <a:pt x="-9622" y="158267"/>
                      <a:pt x="0" y="0"/>
                    </a:cubicBezTo>
                    <a:close/>
                  </a:path>
                  <a:path w="1643343" h="1037237" stroke="0" extrusionOk="0">
                    <a:moveTo>
                      <a:pt x="0" y="0"/>
                    </a:moveTo>
                    <a:cubicBezTo>
                      <a:pt x="174259" y="3011"/>
                      <a:pt x="384446" y="-17233"/>
                      <a:pt x="498481" y="0"/>
                    </a:cubicBezTo>
                    <a:cubicBezTo>
                      <a:pt x="612516" y="17233"/>
                      <a:pt x="890173" y="-2113"/>
                      <a:pt x="1062695" y="0"/>
                    </a:cubicBezTo>
                    <a:cubicBezTo>
                      <a:pt x="1235217" y="2113"/>
                      <a:pt x="1358926" y="1308"/>
                      <a:pt x="1643343" y="0"/>
                    </a:cubicBezTo>
                    <a:cubicBezTo>
                      <a:pt x="1659582" y="232437"/>
                      <a:pt x="1664269" y="325755"/>
                      <a:pt x="1643343" y="528991"/>
                    </a:cubicBezTo>
                    <a:cubicBezTo>
                      <a:pt x="1622417" y="732227"/>
                      <a:pt x="1665521" y="830485"/>
                      <a:pt x="1643343" y="1037237"/>
                    </a:cubicBezTo>
                    <a:cubicBezTo>
                      <a:pt x="1469895" y="1048111"/>
                      <a:pt x="1277741" y="1016341"/>
                      <a:pt x="1079129" y="1037237"/>
                    </a:cubicBezTo>
                    <a:cubicBezTo>
                      <a:pt x="880517" y="1058133"/>
                      <a:pt x="682854" y="1012350"/>
                      <a:pt x="514914" y="1037237"/>
                    </a:cubicBezTo>
                    <a:cubicBezTo>
                      <a:pt x="346974" y="1062124"/>
                      <a:pt x="167536" y="1030314"/>
                      <a:pt x="0" y="1037237"/>
                    </a:cubicBezTo>
                    <a:cubicBezTo>
                      <a:pt x="-23938" y="895112"/>
                      <a:pt x="19622" y="745648"/>
                      <a:pt x="0" y="539363"/>
                    </a:cubicBezTo>
                    <a:cubicBezTo>
                      <a:pt x="-19622" y="333078"/>
                      <a:pt x="12657" y="142887"/>
                      <a:pt x="0" y="0"/>
                    </a:cubicBezTo>
                    <a:close/>
                  </a:path>
                </a:pathLst>
              </a:custGeom>
              <a:ln w="28575">
                <a:solidFill>
                  <a:srgbClr val="E2834F"/>
                </a:solidFill>
                <a:extLst>
                  <a:ext uri="{C807C97D-BFC1-408E-A445-0C87EB9F89A2}">
                    <ask:lineSketchStyleProps xmlns="" xmlns:ask="http://schemas.microsoft.com/office/drawing/2018/sketchyshapes" sd="3808047680">
                      <a:custGeom>
                        <a:avLst/>
                        <a:gdLst>
                          <a:gd name="connsiteX0" fmla="*/ 0 w 1921707"/>
                          <a:gd name="connsiteY0" fmla="*/ 0 h 1037237"/>
                          <a:gd name="connsiteX1" fmla="*/ 1921707 w 1921707"/>
                          <a:gd name="connsiteY1" fmla="*/ 0 h 1037237"/>
                          <a:gd name="connsiteX2" fmla="*/ 1921707 w 1921707"/>
                          <a:gd name="connsiteY2" fmla="*/ 1037237 h 1037237"/>
                          <a:gd name="connsiteX3" fmla="*/ 0 w 1921707"/>
                          <a:gd name="connsiteY3" fmla="*/ 1037237 h 1037237"/>
                          <a:gd name="connsiteX4" fmla="*/ 0 w 1921707"/>
                          <a:gd name="connsiteY4" fmla="*/ 0 h 10372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1707" h="1037237">
                            <a:moveTo>
                              <a:pt x="0" y="0"/>
                            </a:moveTo>
                            <a:lnTo>
                              <a:pt x="1921707" y="0"/>
                            </a:lnTo>
                            <a:lnTo>
                              <a:pt x="1921707" y="1037237"/>
                            </a:lnTo>
                            <a:lnTo>
                              <a:pt x="0" y="1037237"/>
                            </a:lnTo>
                            <a:lnTo>
                              <a:pt x="0" y="0"/>
                            </a:lnTo>
                            <a:close/>
                          </a:path>
                        </a:pathLst>
                      </a:custGeom>
                      <ask:type>
                        <ask:lineSketchFreehand/>
                      </ask:type>
                    </ask:lineSketchStyleProps>
                  </a:ext>
                </a:extLst>
              </a:ln>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171450" marR="0" lvl="1" indent="-171450" algn="l" defTabSz="711200" rtl="0" eaLnBrk="1" fontAlgn="auto" latinLnBrk="0" hangingPunct="1">
                  <a:lnSpc>
                    <a:spcPct val="90000"/>
                  </a:lnSpc>
                  <a:spcBef>
                    <a:spcPct val="0"/>
                  </a:spcBef>
                  <a:spcAft>
                    <a:spcPct val="15000"/>
                  </a:spcAft>
                  <a:buClrTx/>
                  <a:buSzTx/>
                  <a:buFontTx/>
                  <a:buChar char="•"/>
                  <a:tabLst/>
                  <a:defRPr/>
                </a:pPr>
                <a:r>
                  <a:rPr kumimoji="0" lang="el-GR" sz="1600" b="0" i="0" u="none" strike="noStrike" kern="1200" cap="none" spc="0" normalizeH="0" baseline="0" noProof="0" dirty="0">
                    <a:ln>
                      <a:noFill/>
                    </a:ln>
                    <a:solidFill>
                      <a:prstClr val="black">
                        <a:hueOff val="0"/>
                        <a:satOff val="0"/>
                        <a:lumOff val="0"/>
                        <a:alphaOff val="0"/>
                      </a:prstClr>
                    </a:solidFill>
                    <a:effectLst/>
                    <a:uLnTx/>
                    <a:uFillTx/>
                    <a:latin typeface="Trebuchet MS" panose="020B0603020202020204"/>
                    <a:ea typeface="+mn-ea"/>
                    <a:cs typeface="+mn-cs"/>
                  </a:rPr>
                  <a:t>Πλαίσιο Πρόσβασης 23</a:t>
                </a:r>
                <a:endParaRPr kumimoji="0" lang="en-US" sz="1600" b="0" i="0" u="none" strike="noStrike" kern="1200" cap="none" spc="0" normalizeH="0" baseline="0" noProof="0" dirty="0">
                  <a:ln>
                    <a:noFill/>
                  </a:ln>
                  <a:solidFill>
                    <a:prstClr val="black">
                      <a:hueOff val="0"/>
                      <a:satOff val="0"/>
                      <a:lumOff val="0"/>
                      <a:alphaOff val="0"/>
                    </a:prstClr>
                  </a:solidFill>
                  <a:effectLst/>
                  <a:uLnTx/>
                  <a:uFillTx/>
                  <a:latin typeface="Trebuchet MS" panose="020B0603020202020204"/>
                  <a:ea typeface="+mn-ea"/>
                  <a:cs typeface="+mn-cs"/>
                </a:endParaRPr>
              </a:p>
            </p:txBody>
          </p:sp>
          <p:sp>
            <p:nvSpPr>
              <p:cNvPr id="25" name="Freeform: Shape 24">
                <a:extLst>
                  <a:ext uri="{FF2B5EF4-FFF2-40B4-BE49-F238E27FC236}">
                    <a16:creationId xmlns:a16="http://schemas.microsoft.com/office/drawing/2014/main" id="{2EA11D5D-9518-4638-AD1D-40A61035DD8B}"/>
                  </a:ext>
                </a:extLst>
              </p:cNvPr>
              <p:cNvSpPr/>
              <p:nvPr/>
            </p:nvSpPr>
            <p:spPr>
              <a:xfrm>
                <a:off x="5207703" y="2470369"/>
                <a:ext cx="1352312" cy="1037237"/>
              </a:xfrm>
              <a:custGeom>
                <a:avLst/>
                <a:gdLst>
                  <a:gd name="csX0" fmla="*/ 0 w 1352312"/>
                  <a:gd name="csY0" fmla="*/ 518619 h 1037237"/>
                  <a:gd name="csX1" fmla="*/ 676156 w 1352312"/>
                  <a:gd name="csY1" fmla="*/ 0 h 1037237"/>
                  <a:gd name="csX2" fmla="*/ 1352313 w 1352312"/>
                  <a:gd name="csY2" fmla="*/ 518619 h 1037237"/>
                  <a:gd name="csX3" fmla="*/ 676156 w 1352312"/>
                  <a:gd name="csY3" fmla="*/ 1037238 h 1037237"/>
                  <a:gd name="csX4" fmla="*/ 0 w 1352312"/>
                  <a:gd name="csY4" fmla="*/ 518619 h 1037237"/>
                </a:gdLst>
                <a:ahLst/>
                <a:cxnLst>
                  <a:cxn ang="0">
                    <a:pos x="csX0" y="csY0"/>
                  </a:cxn>
                  <a:cxn ang="0">
                    <a:pos x="csX1" y="csY1"/>
                  </a:cxn>
                  <a:cxn ang="0">
                    <a:pos x="csX2" y="csY2"/>
                  </a:cxn>
                  <a:cxn ang="0">
                    <a:pos x="csX3" y="csY3"/>
                  </a:cxn>
                  <a:cxn ang="0">
                    <a:pos x="csX4" y="csY4"/>
                  </a:cxn>
                </a:cxnLst>
                <a:rect l="l" t="t" r="r" b="b"/>
                <a:pathLst>
                  <a:path w="1352312" h="1037237" fill="none" extrusionOk="0">
                    <a:moveTo>
                      <a:pt x="0" y="518619"/>
                    </a:moveTo>
                    <a:cubicBezTo>
                      <a:pt x="3901" y="191258"/>
                      <a:pt x="323364" y="48675"/>
                      <a:pt x="676156" y="0"/>
                    </a:cubicBezTo>
                    <a:cubicBezTo>
                      <a:pt x="1008477" y="-4777"/>
                      <a:pt x="1345536" y="291739"/>
                      <a:pt x="1352313" y="518619"/>
                    </a:cubicBezTo>
                    <a:cubicBezTo>
                      <a:pt x="1378933" y="862768"/>
                      <a:pt x="1051205" y="964237"/>
                      <a:pt x="676156" y="1037238"/>
                    </a:cubicBezTo>
                    <a:cubicBezTo>
                      <a:pt x="286564" y="1013624"/>
                      <a:pt x="5537" y="787347"/>
                      <a:pt x="0" y="518619"/>
                    </a:cubicBezTo>
                    <a:close/>
                  </a:path>
                  <a:path w="1352312" h="1037237" stroke="0" extrusionOk="0">
                    <a:moveTo>
                      <a:pt x="0" y="518619"/>
                    </a:moveTo>
                    <a:cubicBezTo>
                      <a:pt x="-12734" y="224832"/>
                      <a:pt x="349464" y="25276"/>
                      <a:pt x="676156" y="0"/>
                    </a:cubicBezTo>
                    <a:cubicBezTo>
                      <a:pt x="1047900" y="-16043"/>
                      <a:pt x="1367668" y="203928"/>
                      <a:pt x="1352313" y="518619"/>
                    </a:cubicBezTo>
                    <a:cubicBezTo>
                      <a:pt x="1407966" y="823785"/>
                      <a:pt x="1098656" y="1008632"/>
                      <a:pt x="676156" y="1037238"/>
                    </a:cubicBezTo>
                    <a:cubicBezTo>
                      <a:pt x="277262" y="1026855"/>
                      <a:pt x="55305" y="842443"/>
                      <a:pt x="0" y="518619"/>
                    </a:cubicBezTo>
                    <a:close/>
                  </a:path>
                </a:pathLst>
              </a:custGeom>
              <a:ln w="28575">
                <a:solidFill>
                  <a:srgbClr val="E2834F"/>
                </a:solidFill>
                <a:extLst>
                  <a:ext uri="{C807C97D-BFC1-408E-A445-0C87EB9F89A2}">
                    <ask:lineSketchStyleProps xmlns="" xmlns:ask="http://schemas.microsoft.com/office/drawing/2018/sketchyshapes" sd="916538638">
                      <a:custGeom>
                        <a:avLst/>
                        <a:gdLst>
                          <a:gd name="connsiteX0" fmla="*/ 0 w 1341129"/>
                          <a:gd name="connsiteY0" fmla="*/ 494889 h 989777"/>
                          <a:gd name="connsiteX1" fmla="*/ 670565 w 1341129"/>
                          <a:gd name="connsiteY1" fmla="*/ 0 h 989777"/>
                          <a:gd name="connsiteX2" fmla="*/ 1341130 w 1341129"/>
                          <a:gd name="connsiteY2" fmla="*/ 494889 h 989777"/>
                          <a:gd name="connsiteX3" fmla="*/ 670565 w 1341129"/>
                          <a:gd name="connsiteY3" fmla="*/ 989778 h 989777"/>
                          <a:gd name="connsiteX4" fmla="*/ 0 w 1341129"/>
                          <a:gd name="connsiteY4" fmla="*/ 494889 h 9897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1129" h="989777">
                            <a:moveTo>
                              <a:pt x="0" y="494889"/>
                            </a:moveTo>
                            <a:cubicBezTo>
                              <a:pt x="0" y="221569"/>
                              <a:pt x="300222" y="0"/>
                              <a:pt x="670565" y="0"/>
                            </a:cubicBezTo>
                            <a:cubicBezTo>
                              <a:pt x="1040908" y="0"/>
                              <a:pt x="1341130" y="221569"/>
                              <a:pt x="1341130" y="494889"/>
                            </a:cubicBezTo>
                            <a:cubicBezTo>
                              <a:pt x="1341130" y="768209"/>
                              <a:pt x="1040908" y="989778"/>
                              <a:pt x="670565" y="989778"/>
                            </a:cubicBezTo>
                            <a:cubicBezTo>
                              <a:pt x="300222" y="989778"/>
                              <a:pt x="0" y="768209"/>
                              <a:pt x="0" y="494889"/>
                            </a:cubicBezTo>
                            <a:close/>
                          </a:path>
                        </a:pathLst>
                      </a:custGeom>
                      <ask:type>
                        <ask:lineSketchFreehand/>
                      </ask:type>
                    </ask:lineSketchStyleProps>
                  </a:ext>
                </a:extLst>
              </a:ln>
            </p:spPr>
            <p:style>
              <a:lnRef idx="2">
                <a:schemeClr val="lt1">
                  <a:hueOff val="0"/>
                  <a:satOff val="0"/>
                  <a:lumOff val="0"/>
                  <a:alphaOff val="0"/>
                </a:schemeClr>
              </a:lnRef>
              <a:fillRef idx="1">
                <a:schemeClr val="accent2">
                  <a:shade val="80000"/>
                  <a:hueOff val="-481415"/>
                  <a:satOff val="10166"/>
                  <a:lumOff val="27081"/>
                  <a:alphaOff val="0"/>
                </a:schemeClr>
              </a:fillRef>
              <a:effectRef idx="0">
                <a:schemeClr val="accent2">
                  <a:shade val="80000"/>
                  <a:hueOff val="-481415"/>
                  <a:satOff val="10166"/>
                  <a:lumOff val="27081"/>
                  <a:alphaOff val="0"/>
                </a:schemeClr>
              </a:effectRef>
              <a:fontRef idx="minor">
                <a:schemeClr val="lt1"/>
              </a:fontRef>
            </p:style>
            <p:txBody>
              <a:bodyPr spcFirstLastPara="0" vert="horz" wrap="square" lIns="206564" tIns="155109" rIns="206564" bIns="155109" numCol="1" spcCol="1270" anchor="ctr" anchorCtr="0">
                <a:noAutofit/>
              </a:bodyP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el-GR" sz="1000" b="1" i="0" u="none" strike="noStrike" kern="1200" cap="none" spc="0" normalizeH="0" baseline="0" noProof="0" dirty="0">
                    <a:ln>
                      <a:noFill/>
                    </a:ln>
                    <a:solidFill>
                      <a:prstClr val="black"/>
                    </a:solidFill>
                    <a:effectLst/>
                    <a:uLnTx/>
                    <a:uFillTx/>
                    <a:latin typeface="Trebuchet MS" panose="020B0603020202020204"/>
                    <a:ea typeface="+mn-ea"/>
                    <a:cs typeface="+mn-cs"/>
                  </a:rPr>
                  <a:t>Υπαξιωματικών</a:t>
                </a:r>
                <a:endParaRPr kumimoji="0" lang="en-US" sz="1000" b="1" i="0" u="none" strike="noStrike" kern="1200" cap="none" spc="0" normalizeH="0" baseline="0" noProof="0" dirty="0">
                  <a:ln>
                    <a:noFill/>
                  </a:ln>
                  <a:solidFill>
                    <a:prstClr val="black"/>
                  </a:solidFill>
                  <a:effectLst/>
                  <a:uLnTx/>
                  <a:uFillTx/>
                  <a:latin typeface="Trebuchet MS" panose="020B0603020202020204"/>
                  <a:ea typeface="+mn-ea"/>
                  <a:cs typeface="+mn-cs"/>
                </a:endParaRPr>
              </a:p>
            </p:txBody>
          </p:sp>
          <p:sp>
            <p:nvSpPr>
              <p:cNvPr id="26" name="Freeform: Shape 25">
                <a:extLst>
                  <a:ext uri="{FF2B5EF4-FFF2-40B4-BE49-F238E27FC236}">
                    <a16:creationId xmlns:a16="http://schemas.microsoft.com/office/drawing/2014/main" id="{851B08ED-71CE-42CC-9657-FC891151126B}"/>
                  </a:ext>
                </a:extLst>
              </p:cNvPr>
              <p:cNvSpPr/>
              <p:nvPr/>
            </p:nvSpPr>
            <p:spPr>
              <a:xfrm>
                <a:off x="6560015" y="2579026"/>
                <a:ext cx="1667794" cy="989777"/>
              </a:xfrm>
              <a:custGeom>
                <a:avLst/>
                <a:gdLst>
                  <a:gd name="csX0" fmla="*/ 0 w 1667794"/>
                  <a:gd name="csY0" fmla="*/ 0 h 989777"/>
                  <a:gd name="csX1" fmla="*/ 522575 w 1667794"/>
                  <a:gd name="csY1" fmla="*/ 0 h 989777"/>
                  <a:gd name="csX2" fmla="*/ 1028473 w 1667794"/>
                  <a:gd name="csY2" fmla="*/ 0 h 989777"/>
                  <a:gd name="csX3" fmla="*/ 1667794 w 1667794"/>
                  <a:gd name="csY3" fmla="*/ 0 h 989777"/>
                  <a:gd name="csX4" fmla="*/ 1667794 w 1667794"/>
                  <a:gd name="csY4" fmla="*/ 465195 h 989777"/>
                  <a:gd name="csX5" fmla="*/ 1667794 w 1667794"/>
                  <a:gd name="csY5" fmla="*/ 989777 h 989777"/>
                  <a:gd name="csX6" fmla="*/ 1111863 w 1667794"/>
                  <a:gd name="csY6" fmla="*/ 989777 h 989777"/>
                  <a:gd name="csX7" fmla="*/ 589287 w 1667794"/>
                  <a:gd name="csY7" fmla="*/ 989777 h 989777"/>
                  <a:gd name="csX8" fmla="*/ 0 w 1667794"/>
                  <a:gd name="csY8" fmla="*/ 989777 h 989777"/>
                  <a:gd name="csX9" fmla="*/ 0 w 1667794"/>
                  <a:gd name="csY9" fmla="*/ 514684 h 989777"/>
                  <a:gd name="csX10" fmla="*/ 0 w 1667794"/>
                  <a:gd name="csY10" fmla="*/ 0 h 98977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667794" h="989777" fill="none" extrusionOk="0">
                    <a:moveTo>
                      <a:pt x="0" y="0"/>
                    </a:moveTo>
                    <a:cubicBezTo>
                      <a:pt x="252255" y="24878"/>
                      <a:pt x="403836" y="10890"/>
                      <a:pt x="522575" y="0"/>
                    </a:cubicBezTo>
                    <a:cubicBezTo>
                      <a:pt x="641314" y="-10890"/>
                      <a:pt x="885652" y="23418"/>
                      <a:pt x="1028473" y="0"/>
                    </a:cubicBezTo>
                    <a:cubicBezTo>
                      <a:pt x="1171294" y="-23418"/>
                      <a:pt x="1352815" y="27321"/>
                      <a:pt x="1667794" y="0"/>
                    </a:cubicBezTo>
                    <a:cubicBezTo>
                      <a:pt x="1674003" y="208018"/>
                      <a:pt x="1666674" y="258586"/>
                      <a:pt x="1667794" y="465195"/>
                    </a:cubicBezTo>
                    <a:cubicBezTo>
                      <a:pt x="1668914" y="671804"/>
                      <a:pt x="1662981" y="765223"/>
                      <a:pt x="1667794" y="989777"/>
                    </a:cubicBezTo>
                    <a:cubicBezTo>
                      <a:pt x="1550118" y="987306"/>
                      <a:pt x="1388250" y="988394"/>
                      <a:pt x="1111863" y="989777"/>
                    </a:cubicBezTo>
                    <a:cubicBezTo>
                      <a:pt x="835476" y="991160"/>
                      <a:pt x="794486" y="1014320"/>
                      <a:pt x="589287" y="989777"/>
                    </a:cubicBezTo>
                    <a:cubicBezTo>
                      <a:pt x="384088" y="965234"/>
                      <a:pt x="176402" y="983309"/>
                      <a:pt x="0" y="989777"/>
                    </a:cubicBezTo>
                    <a:cubicBezTo>
                      <a:pt x="-13403" y="752796"/>
                      <a:pt x="17500" y="744666"/>
                      <a:pt x="0" y="514684"/>
                    </a:cubicBezTo>
                    <a:cubicBezTo>
                      <a:pt x="-17500" y="284702"/>
                      <a:pt x="-9673" y="150157"/>
                      <a:pt x="0" y="0"/>
                    </a:cubicBezTo>
                    <a:close/>
                  </a:path>
                  <a:path w="1667794" h="989777" stroke="0" extrusionOk="0">
                    <a:moveTo>
                      <a:pt x="0" y="0"/>
                    </a:moveTo>
                    <a:cubicBezTo>
                      <a:pt x="138613" y="-10387"/>
                      <a:pt x="291322" y="-11162"/>
                      <a:pt x="572609" y="0"/>
                    </a:cubicBezTo>
                    <a:cubicBezTo>
                      <a:pt x="853896" y="11162"/>
                      <a:pt x="952495" y="21354"/>
                      <a:pt x="1128541" y="0"/>
                    </a:cubicBezTo>
                    <a:cubicBezTo>
                      <a:pt x="1304587" y="-21354"/>
                      <a:pt x="1509041" y="-25262"/>
                      <a:pt x="1667794" y="0"/>
                    </a:cubicBezTo>
                    <a:cubicBezTo>
                      <a:pt x="1671509" y="212982"/>
                      <a:pt x="1680038" y="286635"/>
                      <a:pt x="1667794" y="484991"/>
                    </a:cubicBezTo>
                    <a:cubicBezTo>
                      <a:pt x="1655550" y="683347"/>
                      <a:pt x="1662725" y="807411"/>
                      <a:pt x="1667794" y="989777"/>
                    </a:cubicBezTo>
                    <a:cubicBezTo>
                      <a:pt x="1509324" y="1013983"/>
                      <a:pt x="1298259" y="985292"/>
                      <a:pt x="1095185" y="989777"/>
                    </a:cubicBezTo>
                    <a:cubicBezTo>
                      <a:pt x="892111" y="994262"/>
                      <a:pt x="800504" y="966477"/>
                      <a:pt x="522575" y="989777"/>
                    </a:cubicBezTo>
                    <a:cubicBezTo>
                      <a:pt x="244646" y="1013078"/>
                      <a:pt x="154212" y="972205"/>
                      <a:pt x="0" y="989777"/>
                    </a:cubicBezTo>
                    <a:cubicBezTo>
                      <a:pt x="546" y="749495"/>
                      <a:pt x="-6565" y="630541"/>
                      <a:pt x="0" y="475093"/>
                    </a:cubicBezTo>
                    <a:cubicBezTo>
                      <a:pt x="6565" y="319645"/>
                      <a:pt x="-6072" y="126680"/>
                      <a:pt x="0" y="0"/>
                    </a:cubicBezTo>
                    <a:close/>
                  </a:path>
                </a:pathLst>
              </a:custGeom>
              <a:ln w="28575">
                <a:solidFill>
                  <a:srgbClr val="E2834F"/>
                </a:solidFill>
                <a:extLst>
                  <a:ext uri="{C807C97D-BFC1-408E-A445-0C87EB9F89A2}">
                    <ask:lineSketchStyleProps xmlns="" xmlns:ask="http://schemas.microsoft.com/office/drawing/2018/sketchyshapes" sd="1775458245">
                      <a:custGeom>
                        <a:avLst/>
                        <a:gdLst>
                          <a:gd name="connsiteX0" fmla="*/ 0 w 2011693"/>
                          <a:gd name="connsiteY0" fmla="*/ 0 h 989777"/>
                          <a:gd name="connsiteX1" fmla="*/ 2011693 w 2011693"/>
                          <a:gd name="connsiteY1" fmla="*/ 0 h 989777"/>
                          <a:gd name="connsiteX2" fmla="*/ 2011693 w 2011693"/>
                          <a:gd name="connsiteY2" fmla="*/ 989777 h 989777"/>
                          <a:gd name="connsiteX3" fmla="*/ 0 w 2011693"/>
                          <a:gd name="connsiteY3" fmla="*/ 989777 h 989777"/>
                          <a:gd name="connsiteX4" fmla="*/ 0 w 2011693"/>
                          <a:gd name="connsiteY4" fmla="*/ 0 h 9897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1693" h="989777">
                            <a:moveTo>
                              <a:pt x="0" y="0"/>
                            </a:moveTo>
                            <a:lnTo>
                              <a:pt x="2011693" y="0"/>
                            </a:lnTo>
                            <a:lnTo>
                              <a:pt x="2011693" y="989777"/>
                            </a:lnTo>
                            <a:lnTo>
                              <a:pt x="0" y="989777"/>
                            </a:lnTo>
                            <a:lnTo>
                              <a:pt x="0" y="0"/>
                            </a:lnTo>
                            <a:close/>
                          </a:path>
                        </a:pathLst>
                      </a:custGeom>
                      <ask:type>
                        <ask:lineSketchFreehand/>
                      </ask:type>
                    </ask:lineSketchStyleProps>
                  </a:ext>
                </a:extLst>
              </a:ln>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171450" marR="0" lvl="1" indent="-171450" algn="l" defTabSz="711200" rtl="0" eaLnBrk="1" fontAlgn="auto" latinLnBrk="0" hangingPunct="1">
                  <a:lnSpc>
                    <a:spcPct val="90000"/>
                  </a:lnSpc>
                  <a:spcBef>
                    <a:spcPct val="0"/>
                  </a:spcBef>
                  <a:spcAft>
                    <a:spcPct val="15000"/>
                  </a:spcAft>
                  <a:buClrTx/>
                  <a:buSzTx/>
                  <a:buFontTx/>
                  <a:buChar char="•"/>
                  <a:tabLst/>
                  <a:defRPr/>
                </a:pPr>
                <a:r>
                  <a:rPr kumimoji="0" lang="el-GR" sz="16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Πλαίσιο Πρόσβασης 20</a:t>
                </a:r>
                <a:endParaRPr kumimoji="0" lang="en-US" sz="16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p:txBody>
          </p:sp>
        </p:grpSp>
        <p:sp>
          <p:nvSpPr>
            <p:cNvPr id="13" name="TextBox 12">
              <a:extLst>
                <a:ext uri="{FF2B5EF4-FFF2-40B4-BE49-F238E27FC236}">
                  <a16:creationId xmlns:a16="http://schemas.microsoft.com/office/drawing/2014/main" id="{A89E590C-B483-4F27-991A-E61D4314A2D4}"/>
                </a:ext>
              </a:extLst>
            </p:cNvPr>
            <p:cNvSpPr txBox="1"/>
            <p:nvPr/>
          </p:nvSpPr>
          <p:spPr>
            <a:xfrm>
              <a:off x="3447519" y="2309437"/>
              <a:ext cx="1753339" cy="938719"/>
            </a:xfrm>
            <a:custGeom>
              <a:avLst/>
              <a:gdLst>
                <a:gd name="csX0" fmla="*/ 0 w 1753339"/>
                <a:gd name="csY0" fmla="*/ 0 h 938719"/>
                <a:gd name="csX1" fmla="*/ 566913 w 1753339"/>
                <a:gd name="csY1" fmla="*/ 0 h 938719"/>
                <a:gd name="csX2" fmla="*/ 1116292 w 1753339"/>
                <a:gd name="csY2" fmla="*/ 0 h 938719"/>
                <a:gd name="csX3" fmla="*/ 1753339 w 1753339"/>
                <a:gd name="csY3" fmla="*/ 0 h 938719"/>
                <a:gd name="csX4" fmla="*/ 1753339 w 1753339"/>
                <a:gd name="csY4" fmla="*/ 478746 h 938719"/>
                <a:gd name="csX5" fmla="*/ 1753339 w 1753339"/>
                <a:gd name="csY5" fmla="*/ 938719 h 938719"/>
                <a:gd name="csX6" fmla="*/ 1133825 w 1753339"/>
                <a:gd name="csY6" fmla="*/ 938719 h 938719"/>
                <a:gd name="csX7" fmla="*/ 566913 w 1753339"/>
                <a:gd name="csY7" fmla="*/ 938719 h 938719"/>
                <a:gd name="csX8" fmla="*/ 0 w 1753339"/>
                <a:gd name="csY8" fmla="*/ 938719 h 938719"/>
                <a:gd name="csX9" fmla="*/ 0 w 1753339"/>
                <a:gd name="csY9" fmla="*/ 497521 h 938719"/>
                <a:gd name="csX10" fmla="*/ 0 w 1753339"/>
                <a:gd name="csY10" fmla="*/ 0 h 9387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753339" h="938719" extrusionOk="0">
                  <a:moveTo>
                    <a:pt x="0" y="0"/>
                  </a:moveTo>
                  <a:cubicBezTo>
                    <a:pt x="148799" y="18431"/>
                    <a:pt x="358995" y="-26178"/>
                    <a:pt x="566913" y="0"/>
                  </a:cubicBezTo>
                  <a:cubicBezTo>
                    <a:pt x="802319" y="-13800"/>
                    <a:pt x="975681" y="17002"/>
                    <a:pt x="1116292" y="0"/>
                  </a:cubicBezTo>
                  <a:cubicBezTo>
                    <a:pt x="1245081" y="-56864"/>
                    <a:pt x="1527484" y="-78737"/>
                    <a:pt x="1753339" y="0"/>
                  </a:cubicBezTo>
                  <a:cubicBezTo>
                    <a:pt x="1761667" y="148115"/>
                    <a:pt x="1736517" y="359351"/>
                    <a:pt x="1753339" y="478746"/>
                  </a:cubicBezTo>
                  <a:cubicBezTo>
                    <a:pt x="1752703" y="593917"/>
                    <a:pt x="1756693" y="759320"/>
                    <a:pt x="1753339" y="938719"/>
                  </a:cubicBezTo>
                  <a:cubicBezTo>
                    <a:pt x="1516094" y="925431"/>
                    <a:pt x="1326458" y="993678"/>
                    <a:pt x="1133825" y="938719"/>
                  </a:cubicBezTo>
                  <a:cubicBezTo>
                    <a:pt x="925874" y="928215"/>
                    <a:pt x="745908" y="976896"/>
                    <a:pt x="566913" y="938719"/>
                  </a:cubicBezTo>
                  <a:cubicBezTo>
                    <a:pt x="391839" y="903170"/>
                    <a:pt x="130417" y="905230"/>
                    <a:pt x="0" y="938719"/>
                  </a:cubicBezTo>
                  <a:cubicBezTo>
                    <a:pt x="7819" y="739578"/>
                    <a:pt x="8896" y="586321"/>
                    <a:pt x="0" y="497521"/>
                  </a:cubicBezTo>
                  <a:cubicBezTo>
                    <a:pt x="-1194" y="414855"/>
                    <a:pt x="-4894" y="159999"/>
                    <a:pt x="0" y="0"/>
                  </a:cubicBezTo>
                  <a:close/>
                </a:path>
              </a:pathLst>
            </a:custGeom>
            <a:noFill/>
            <a:ln w="28575">
              <a:solidFill>
                <a:srgbClr val="E2834F"/>
              </a:solidFill>
              <a:extLst>
                <a:ext uri="{C807C97D-BFC1-408E-A445-0C87EB9F89A2}">
                  <ask:lineSketchStyleProps xmlns="" xmlns:ask="http://schemas.microsoft.com/office/drawing/2018/sketchyshapes" sd="1364643697">
                    <a:custGeom>
                      <a:avLst/>
                      <a:gdLst>
                        <a:gd name="connsiteX0" fmla="*/ 0 w 1769832"/>
                        <a:gd name="connsiteY0" fmla="*/ 0 h 778169"/>
                        <a:gd name="connsiteX1" fmla="*/ 572246 w 1769832"/>
                        <a:gd name="connsiteY1" fmla="*/ 0 h 778169"/>
                        <a:gd name="connsiteX2" fmla="*/ 1126793 w 1769832"/>
                        <a:gd name="connsiteY2" fmla="*/ 0 h 778169"/>
                        <a:gd name="connsiteX3" fmla="*/ 1769832 w 1769832"/>
                        <a:gd name="connsiteY3" fmla="*/ 0 h 778169"/>
                        <a:gd name="connsiteX4" fmla="*/ 1769832 w 1769832"/>
                        <a:gd name="connsiteY4" fmla="*/ 396866 h 778169"/>
                        <a:gd name="connsiteX5" fmla="*/ 1769832 w 1769832"/>
                        <a:gd name="connsiteY5" fmla="*/ 778169 h 778169"/>
                        <a:gd name="connsiteX6" fmla="*/ 1144491 w 1769832"/>
                        <a:gd name="connsiteY6" fmla="*/ 778169 h 778169"/>
                        <a:gd name="connsiteX7" fmla="*/ 572246 w 1769832"/>
                        <a:gd name="connsiteY7" fmla="*/ 778169 h 778169"/>
                        <a:gd name="connsiteX8" fmla="*/ 0 w 1769832"/>
                        <a:gd name="connsiteY8" fmla="*/ 778169 h 778169"/>
                        <a:gd name="connsiteX9" fmla="*/ 0 w 1769832"/>
                        <a:gd name="connsiteY9" fmla="*/ 412430 h 778169"/>
                        <a:gd name="connsiteX10" fmla="*/ 0 w 1769832"/>
                        <a:gd name="connsiteY10" fmla="*/ 0 h 778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69832" h="778169" extrusionOk="0">
                          <a:moveTo>
                            <a:pt x="0" y="0"/>
                          </a:moveTo>
                          <a:cubicBezTo>
                            <a:pt x="216057" y="-677"/>
                            <a:pt x="417416" y="-1318"/>
                            <a:pt x="572246" y="0"/>
                          </a:cubicBezTo>
                          <a:cubicBezTo>
                            <a:pt x="727076" y="1318"/>
                            <a:pt x="994618" y="3947"/>
                            <a:pt x="1126793" y="0"/>
                          </a:cubicBezTo>
                          <a:cubicBezTo>
                            <a:pt x="1258968" y="-3947"/>
                            <a:pt x="1526667" y="-18182"/>
                            <a:pt x="1769832" y="0"/>
                          </a:cubicBezTo>
                          <a:cubicBezTo>
                            <a:pt x="1780978" y="129346"/>
                            <a:pt x="1763934" y="298382"/>
                            <a:pt x="1769832" y="396866"/>
                          </a:cubicBezTo>
                          <a:cubicBezTo>
                            <a:pt x="1775730" y="495350"/>
                            <a:pt x="1753002" y="612491"/>
                            <a:pt x="1769832" y="778169"/>
                          </a:cubicBezTo>
                          <a:cubicBezTo>
                            <a:pt x="1545173" y="787402"/>
                            <a:pt x="1334117" y="796267"/>
                            <a:pt x="1144491" y="778169"/>
                          </a:cubicBezTo>
                          <a:cubicBezTo>
                            <a:pt x="954865" y="760071"/>
                            <a:pt x="729526" y="793394"/>
                            <a:pt x="572246" y="778169"/>
                          </a:cubicBezTo>
                          <a:cubicBezTo>
                            <a:pt x="414966" y="762944"/>
                            <a:pt x="124897" y="753892"/>
                            <a:pt x="0" y="778169"/>
                          </a:cubicBezTo>
                          <a:cubicBezTo>
                            <a:pt x="9289" y="615559"/>
                            <a:pt x="6412" y="497357"/>
                            <a:pt x="0" y="412430"/>
                          </a:cubicBezTo>
                          <a:cubicBezTo>
                            <a:pt x="-6412" y="327503"/>
                            <a:pt x="8114" y="120544"/>
                            <a:pt x="0" y="0"/>
                          </a:cubicBezTo>
                          <a:close/>
                        </a:path>
                      </a:pathLst>
                    </a:custGeom>
                    <ask:type>
                      <ask:lineSketchFreehand/>
                    </ask:type>
                  </ask:lineSketchStyleProps>
                </a:ext>
              </a:extLst>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100" b="0" i="0" u="none" strike="noStrike" kern="1200" cap="none" spc="0" normalizeH="0" baseline="0" noProof="0" dirty="0">
                  <a:ln>
                    <a:noFill/>
                  </a:ln>
                  <a:solidFill>
                    <a:prstClr val="black"/>
                  </a:solidFill>
                  <a:effectLst/>
                  <a:highlight>
                    <a:srgbClr val="FFFF00"/>
                  </a:highlight>
                  <a:uLnTx/>
                  <a:uFillTx/>
                  <a:latin typeface="Trebuchet MS" panose="020B0603020202020204"/>
                  <a:ea typeface="+mn-ea"/>
                  <a:cs typeface="+mn-cs"/>
                </a:rPr>
                <a:t>2ο ΕΠΙΣΤΗΜΟΝΙΚΟ ΠΕΔΙΟ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100" b="0" i="0" u="none" strike="noStrike" kern="1200" cap="none" spc="0" normalizeH="0" baseline="0" noProof="0" dirty="0">
                  <a:ln>
                    <a:noFill/>
                  </a:ln>
                  <a:solidFill>
                    <a:prstClr val="black"/>
                  </a:solidFill>
                  <a:effectLst/>
                  <a:uLnTx/>
                  <a:uFillTx/>
                  <a:latin typeface="Trebuchet MS" panose="020B0603020202020204"/>
                  <a:ea typeface="+mn-ea"/>
                  <a:cs typeface="+mn-cs"/>
                </a:rPr>
                <a:t>ΘΕΤΙΚΩΝ &amp; ΤΕΧΝΟΛΟΓΙΚΩΝ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100" b="0" i="0" u="none" strike="noStrike" kern="1200" cap="none" spc="0" normalizeH="0" baseline="0" noProof="0" dirty="0">
                  <a:ln>
                    <a:noFill/>
                  </a:ln>
                  <a:solidFill>
                    <a:prstClr val="black"/>
                  </a:solidFill>
                  <a:effectLst/>
                  <a:uLnTx/>
                  <a:uFillTx/>
                  <a:latin typeface="Trebuchet MS" panose="020B0603020202020204"/>
                  <a:ea typeface="+mn-ea"/>
                  <a:cs typeface="+mn-cs"/>
                </a:rPr>
                <a:t>ΕΠΙΣΤΗΜΩΝ</a:t>
              </a:r>
            </a:p>
          </p:txBody>
        </p:sp>
        <p:cxnSp>
          <p:nvCxnSpPr>
            <p:cNvPr id="30" name="Straight Connector 29">
              <a:extLst>
                <a:ext uri="{FF2B5EF4-FFF2-40B4-BE49-F238E27FC236}">
                  <a16:creationId xmlns:a16="http://schemas.microsoft.com/office/drawing/2014/main" id="{1E0A7C99-5613-49EC-AAEF-5F93CC032A5D}"/>
                </a:ext>
              </a:extLst>
            </p:cNvPr>
            <p:cNvCxnSpPr>
              <a:stCxn id="20" idx="5"/>
            </p:cNvCxnSpPr>
            <p:nvPr/>
          </p:nvCxnSpPr>
          <p:spPr>
            <a:xfrm>
              <a:off x="4877307" y="2246003"/>
              <a:ext cx="624301" cy="423517"/>
            </a:xfrm>
            <a:prstGeom prst="line">
              <a:avLst/>
            </a:prstGeom>
            <a:ln w="28575">
              <a:solidFill>
                <a:srgbClr val="E2834F"/>
              </a:solidFill>
            </a:ln>
          </p:spPr>
          <p:style>
            <a:lnRef idx="1">
              <a:schemeClr val="accent2"/>
            </a:lnRef>
            <a:fillRef idx="0">
              <a:schemeClr val="accent2"/>
            </a:fillRef>
            <a:effectRef idx="0">
              <a:schemeClr val="accent2"/>
            </a:effectRef>
            <a:fontRef idx="minor">
              <a:schemeClr val="tx1"/>
            </a:fontRef>
          </p:style>
        </p:cxnSp>
      </p:grpSp>
      <p:sp>
        <p:nvSpPr>
          <p:cNvPr id="8" name="TextBox 7">
            <a:extLst>
              <a:ext uri="{FF2B5EF4-FFF2-40B4-BE49-F238E27FC236}">
                <a16:creationId xmlns:a16="http://schemas.microsoft.com/office/drawing/2014/main" id="{ED015AD5-9879-4FFE-9269-383EFEF2B74D}"/>
              </a:ext>
            </a:extLst>
          </p:cNvPr>
          <p:cNvSpPr txBox="1"/>
          <p:nvPr/>
        </p:nvSpPr>
        <p:spPr>
          <a:xfrm>
            <a:off x="-31653" y="-4030"/>
            <a:ext cx="4896901" cy="236988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l-GR" sz="2800" b="1" i="0" u="none" strike="noStrike" kern="1200" cap="none" spc="0" normalizeH="0" baseline="0" noProof="0" dirty="0">
                <a:ln>
                  <a:noFill/>
                </a:ln>
                <a:solidFill>
                  <a:srgbClr val="7030A0"/>
                </a:solidFill>
                <a:effectLst/>
                <a:uLnTx/>
                <a:uFillTx/>
                <a:latin typeface="Gabriola" panose="04040605051002020D02" pitchFamily="82" charset="0"/>
                <a:ea typeface="+mn-ea"/>
                <a:cs typeface="+mn-cs"/>
              </a:rPr>
              <a:t>Αντιστοίχιση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l-GR" sz="2800" b="1" i="0" u="none" strike="noStrike" kern="1200" cap="none" spc="0" normalizeH="0" baseline="0" noProof="0" dirty="0">
                <a:ln>
                  <a:noFill/>
                </a:ln>
                <a:solidFill>
                  <a:srgbClr val="7030A0"/>
                </a:solidFill>
                <a:effectLst/>
                <a:uLnTx/>
                <a:uFillTx/>
                <a:latin typeface="Gabriola" panose="04040605051002020D02" pitchFamily="82" charset="0"/>
                <a:ea typeface="+mn-ea"/>
                <a:cs typeface="+mn-cs"/>
              </a:rPr>
              <a:t>4 Επιστημονικών Πεδίων (Ελλάδα) </a:t>
            </a:r>
          </a:p>
          <a:p>
            <a:pPr marL="0" marR="0" lvl="0" indent="0" algn="l" defTabSz="457200" rtl="0" eaLnBrk="1" fontAlgn="auto" latinLnBrk="0" hangingPunct="1">
              <a:lnSpc>
                <a:spcPct val="100000"/>
              </a:lnSpc>
              <a:spcBef>
                <a:spcPts val="0"/>
              </a:spcBef>
              <a:spcAft>
                <a:spcPts val="0"/>
              </a:spcAft>
              <a:buClrTx/>
              <a:buSzTx/>
              <a:buFontTx/>
              <a:buNone/>
              <a:tabLst/>
              <a:defRPr/>
            </a:pPr>
            <a:r>
              <a:rPr lang="el-GR" sz="2800" b="1" dirty="0">
                <a:solidFill>
                  <a:srgbClr val="7030A0"/>
                </a:solidFill>
                <a:latin typeface="Gabriola" panose="04040605051002020D02" pitchFamily="82" charset="0"/>
              </a:rPr>
              <a:t>με 28 </a:t>
            </a:r>
            <a:r>
              <a:rPr kumimoji="0" lang="el-GR" sz="2800" b="1" i="0" u="none" strike="noStrike" kern="1200" cap="none" spc="0" normalizeH="0" baseline="0" noProof="0" dirty="0">
                <a:ln>
                  <a:noFill/>
                </a:ln>
                <a:solidFill>
                  <a:srgbClr val="7030A0"/>
                </a:solidFill>
                <a:effectLst/>
                <a:uLnTx/>
                <a:uFillTx/>
                <a:latin typeface="Gabriola" panose="04040605051002020D02" pitchFamily="82" charset="0"/>
                <a:ea typeface="+mn-ea"/>
                <a:cs typeface="+mn-cs"/>
              </a:rPr>
              <a:t>Πλαίσια Πρόσβασης (Κύπρος)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l-GR" sz="2800" b="1" dirty="0">
              <a:solidFill>
                <a:srgbClr val="7030A0"/>
              </a:solidFill>
              <a:latin typeface="Gabriola" panose="04040605051002020D02" pitchFamily="82"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l-GR" sz="3600" b="1" i="0" u="none" strike="noStrike" kern="1200" cap="none" spc="0" normalizeH="0" baseline="0" noProof="0" dirty="0">
                <a:ln>
                  <a:noFill/>
                </a:ln>
                <a:effectLst/>
                <a:uLnTx/>
                <a:uFillTx/>
                <a:latin typeface="Gabriola" panose="04040605051002020D02" pitchFamily="82" charset="0"/>
                <a:ea typeface="+mn-ea"/>
                <a:cs typeface="+mn-cs"/>
              </a:rPr>
              <a:t>Παραδείγματα</a:t>
            </a:r>
            <a:endParaRPr kumimoji="0" lang="en-US" sz="3200" b="1" i="0" u="none" strike="noStrike" kern="1200" cap="none" spc="0" normalizeH="0" baseline="0" noProof="0" dirty="0">
              <a:ln>
                <a:noFill/>
              </a:ln>
              <a:effectLst/>
              <a:uLnTx/>
              <a:uFillTx/>
              <a:latin typeface="Gabriola" panose="04040605051002020D02" pitchFamily="82" charset="0"/>
              <a:ea typeface="+mn-ea"/>
              <a:cs typeface="+mn-cs"/>
            </a:endParaRPr>
          </a:p>
        </p:txBody>
      </p:sp>
      <p:grpSp>
        <p:nvGrpSpPr>
          <p:cNvPr id="14" name="Group 13">
            <a:extLst>
              <a:ext uri="{FF2B5EF4-FFF2-40B4-BE49-F238E27FC236}">
                <a16:creationId xmlns:a16="http://schemas.microsoft.com/office/drawing/2014/main" id="{1B66B405-62DB-4A64-BBF7-F105BC5873AA}"/>
              </a:ext>
            </a:extLst>
          </p:cNvPr>
          <p:cNvGrpSpPr/>
          <p:nvPr/>
        </p:nvGrpSpPr>
        <p:grpSpPr>
          <a:xfrm>
            <a:off x="65565" y="3217168"/>
            <a:ext cx="4664815" cy="3536387"/>
            <a:chOff x="261216" y="526166"/>
            <a:chExt cx="4867539" cy="3580128"/>
          </a:xfrm>
        </p:grpSpPr>
        <p:graphicFrame>
          <p:nvGraphicFramePr>
            <p:cNvPr id="2" name="Diagram 1">
              <a:extLst>
                <a:ext uri="{FF2B5EF4-FFF2-40B4-BE49-F238E27FC236}">
                  <a16:creationId xmlns:a16="http://schemas.microsoft.com/office/drawing/2014/main" id="{1DF9DA03-F65B-461A-A283-5322BDB20278}"/>
                </a:ext>
              </a:extLst>
            </p:cNvPr>
            <p:cNvGraphicFramePr/>
            <p:nvPr/>
          </p:nvGraphicFramePr>
          <p:xfrm>
            <a:off x="361060" y="526166"/>
            <a:ext cx="4767695" cy="358012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TextBox 3">
              <a:extLst>
                <a:ext uri="{FF2B5EF4-FFF2-40B4-BE49-F238E27FC236}">
                  <a16:creationId xmlns:a16="http://schemas.microsoft.com/office/drawing/2014/main" id="{DE5BD751-5406-44D7-94CD-D375E4DA49AD}"/>
                </a:ext>
              </a:extLst>
            </p:cNvPr>
            <p:cNvSpPr txBox="1"/>
            <p:nvPr/>
          </p:nvSpPr>
          <p:spPr>
            <a:xfrm>
              <a:off x="261216" y="3206805"/>
              <a:ext cx="2073374" cy="794537"/>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200" b="0" i="0" u="none" strike="noStrike" kern="1200" cap="none" spc="0" normalizeH="0" baseline="0" noProof="0" dirty="0">
                  <a:ln>
                    <a:noFill/>
                  </a:ln>
                  <a:solidFill>
                    <a:prstClr val="black"/>
                  </a:solidFill>
                  <a:effectLst/>
                  <a:highlight>
                    <a:srgbClr val="FFFF00"/>
                  </a:highlight>
                  <a:uLnTx/>
                  <a:uFillTx/>
                  <a:latin typeface="Trebuchet MS" panose="020B0603020202020204"/>
                  <a:ea typeface="+mn-ea"/>
                  <a:cs typeface="+mn-cs"/>
                </a:rPr>
                <a:t>1ο ΕΠΙΣΤΗΜΟΝΙΚΟ ΠΕΔΙΟ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100" b="0" i="0" u="none" strike="noStrike" kern="1200" cap="none" spc="0" normalizeH="0" baseline="0" noProof="0" dirty="0">
                  <a:ln>
                    <a:noFill/>
                  </a:ln>
                  <a:solidFill>
                    <a:prstClr val="black"/>
                  </a:solidFill>
                  <a:effectLst/>
                  <a:uLnTx/>
                  <a:uFillTx/>
                  <a:latin typeface="Trebuchet MS" panose="020B0603020202020204"/>
                  <a:ea typeface="+mn-ea"/>
                  <a:cs typeface="+mn-cs"/>
                </a:rPr>
                <a:t>ΑΝΘΡΩΠΙΣΤΙΚΩΝ, ΝΟΜΙΚΩΝ &amp;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100" b="0" i="0" u="none" strike="noStrike" kern="1200" cap="none" spc="0" normalizeH="0" baseline="0" noProof="0" dirty="0">
                  <a:ln>
                    <a:noFill/>
                  </a:ln>
                  <a:solidFill>
                    <a:prstClr val="black"/>
                  </a:solidFill>
                  <a:effectLst/>
                  <a:uLnTx/>
                  <a:uFillTx/>
                  <a:latin typeface="Trebuchet MS" panose="020B0603020202020204"/>
                  <a:ea typeface="+mn-ea"/>
                  <a:cs typeface="+mn-cs"/>
                </a:rPr>
                <a:t>ΚΟΙΝΩΝΙΚΩΝ ΕΠΙΣΤΗΜΩΝ</a:t>
              </a:r>
            </a:p>
          </p:txBody>
        </p:sp>
      </p:grpSp>
      <p:grpSp>
        <p:nvGrpSpPr>
          <p:cNvPr id="53" name="Group 52">
            <a:extLst>
              <a:ext uri="{FF2B5EF4-FFF2-40B4-BE49-F238E27FC236}">
                <a16:creationId xmlns:a16="http://schemas.microsoft.com/office/drawing/2014/main" id="{D811F223-3ECC-4C15-9C57-C1755F715517}"/>
              </a:ext>
            </a:extLst>
          </p:cNvPr>
          <p:cNvGrpSpPr/>
          <p:nvPr/>
        </p:nvGrpSpPr>
        <p:grpSpPr>
          <a:xfrm>
            <a:off x="8072649" y="140332"/>
            <a:ext cx="4049078" cy="3473412"/>
            <a:chOff x="7789824" y="202678"/>
            <a:chExt cx="4331902" cy="3520673"/>
          </a:xfrm>
        </p:grpSpPr>
        <p:graphicFrame>
          <p:nvGraphicFramePr>
            <p:cNvPr id="50" name="Diagram 49">
              <a:extLst>
                <a:ext uri="{FF2B5EF4-FFF2-40B4-BE49-F238E27FC236}">
                  <a16:creationId xmlns:a16="http://schemas.microsoft.com/office/drawing/2014/main" id="{7AAE4936-4F31-4E97-B788-D05E3376CDFA}"/>
                </a:ext>
              </a:extLst>
            </p:cNvPr>
            <p:cNvGraphicFramePr/>
            <p:nvPr>
              <p:extLst>
                <p:ext uri="{D42A27DB-BD31-4B8C-83A1-F6EECF244321}">
                  <p14:modId xmlns:p14="http://schemas.microsoft.com/office/powerpoint/2010/main" val="3797132672"/>
                </p:ext>
              </p:extLst>
            </p:nvPr>
          </p:nvGraphicFramePr>
          <p:xfrm>
            <a:off x="7848323" y="202678"/>
            <a:ext cx="4273403" cy="3463791"/>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52" name="TextBox 51">
              <a:extLst>
                <a:ext uri="{FF2B5EF4-FFF2-40B4-BE49-F238E27FC236}">
                  <a16:creationId xmlns:a16="http://schemas.microsoft.com/office/drawing/2014/main" id="{77A5C627-EF18-46AB-AA7A-F7082FFB183C}"/>
                </a:ext>
              </a:extLst>
            </p:cNvPr>
            <p:cNvSpPr txBox="1"/>
            <p:nvPr/>
          </p:nvSpPr>
          <p:spPr>
            <a:xfrm flipH="1">
              <a:off x="7789824" y="2771859"/>
              <a:ext cx="1837302" cy="95149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100" b="0" i="0" u="none" strike="noStrike" kern="1200" cap="none" spc="0" normalizeH="0" baseline="0" noProof="0" dirty="0">
                  <a:ln>
                    <a:noFill/>
                  </a:ln>
                  <a:solidFill>
                    <a:prstClr val="black"/>
                  </a:solidFill>
                  <a:effectLst/>
                  <a:highlight>
                    <a:srgbClr val="FFFF00"/>
                  </a:highlight>
                  <a:uLnTx/>
                  <a:uFillTx/>
                  <a:latin typeface="Trebuchet MS" panose="020B0603020202020204"/>
                  <a:ea typeface="+mn-ea"/>
                  <a:cs typeface="+mn-cs"/>
                </a:rPr>
                <a:t>4ο ΕΠΙΣΤΗΜΟΝΙΚΟ ΠΕΔΙΟ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100" b="0" i="0" u="none" strike="noStrike" kern="1200" cap="none" spc="0" normalizeH="0" baseline="0" noProof="0" dirty="0">
                  <a:ln>
                    <a:noFill/>
                  </a:ln>
                  <a:solidFill>
                    <a:prstClr val="black"/>
                  </a:solidFill>
                  <a:effectLst/>
                  <a:uLnTx/>
                  <a:uFillTx/>
                  <a:latin typeface="Trebuchet MS" panose="020B0603020202020204"/>
                  <a:ea typeface="+mn-ea"/>
                  <a:cs typeface="+mn-cs"/>
                </a:rPr>
                <a:t>ΕΠΙΣΤΗΜΩΝ ΟΙΚΟΝΟΜΙΑΣ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100" b="0" i="0" u="none" strike="noStrike" kern="1200" cap="none" spc="0" normalizeH="0" baseline="0" noProof="0" dirty="0">
                  <a:ln>
                    <a:noFill/>
                  </a:ln>
                  <a:solidFill>
                    <a:prstClr val="black"/>
                  </a:solidFill>
                  <a:effectLst/>
                  <a:uLnTx/>
                  <a:uFillTx/>
                  <a:latin typeface="Trebuchet MS" panose="020B0603020202020204"/>
                  <a:ea typeface="+mn-ea"/>
                  <a:cs typeface="+mn-cs"/>
                </a:rPr>
                <a:t>ΚΑΙ ΠΛΗΡΟΦΟΡΙΚΗΣ </a:t>
              </a:r>
            </a:p>
          </p:txBody>
        </p:sp>
      </p:grpSp>
      <p:grpSp>
        <p:nvGrpSpPr>
          <p:cNvPr id="49" name="Group 48">
            <a:extLst>
              <a:ext uri="{FF2B5EF4-FFF2-40B4-BE49-F238E27FC236}">
                <a16:creationId xmlns:a16="http://schemas.microsoft.com/office/drawing/2014/main" id="{4BDE4781-EF51-470F-BC3F-E4FDBC5F94F0}"/>
              </a:ext>
            </a:extLst>
          </p:cNvPr>
          <p:cNvGrpSpPr/>
          <p:nvPr/>
        </p:nvGrpSpPr>
        <p:grpSpPr>
          <a:xfrm>
            <a:off x="5071464" y="3654493"/>
            <a:ext cx="4869308" cy="3000711"/>
            <a:chOff x="4890333" y="3567610"/>
            <a:chExt cx="4756278" cy="3238298"/>
          </a:xfrm>
        </p:grpSpPr>
        <p:grpSp>
          <p:nvGrpSpPr>
            <p:cNvPr id="37" name="Group 36">
              <a:extLst>
                <a:ext uri="{FF2B5EF4-FFF2-40B4-BE49-F238E27FC236}">
                  <a16:creationId xmlns:a16="http://schemas.microsoft.com/office/drawing/2014/main" id="{21A3998D-47AB-4E43-9834-1B6E1053D5FC}"/>
                </a:ext>
              </a:extLst>
            </p:cNvPr>
            <p:cNvGrpSpPr/>
            <p:nvPr/>
          </p:nvGrpSpPr>
          <p:grpSpPr>
            <a:xfrm>
              <a:off x="4890333" y="3567610"/>
              <a:ext cx="4756278" cy="3238298"/>
              <a:chOff x="4825871" y="3567610"/>
              <a:chExt cx="4756278" cy="3238298"/>
            </a:xfrm>
          </p:grpSpPr>
          <p:sp>
            <p:nvSpPr>
              <p:cNvPr id="39" name="Freeform: Shape 38">
                <a:extLst>
                  <a:ext uri="{FF2B5EF4-FFF2-40B4-BE49-F238E27FC236}">
                    <a16:creationId xmlns:a16="http://schemas.microsoft.com/office/drawing/2014/main" id="{D8348BA0-A0E8-402D-BA4D-B28AE4DD27A6}"/>
                  </a:ext>
                </a:extLst>
              </p:cNvPr>
              <p:cNvSpPr/>
              <p:nvPr/>
            </p:nvSpPr>
            <p:spPr>
              <a:xfrm rot="1914581">
                <a:off x="6189703" y="5690310"/>
                <a:ext cx="835759" cy="59589"/>
              </a:xfrm>
              <a:custGeom>
                <a:avLst/>
                <a:gdLst>
                  <a:gd name="csX0" fmla="*/ 0 w 835759"/>
                  <a:gd name="csY0" fmla="*/ 29794 h 59589"/>
                  <a:gd name="csX1" fmla="*/ 409522 w 835759"/>
                  <a:gd name="csY1" fmla="*/ 29794 h 59589"/>
                  <a:gd name="csX2" fmla="*/ 835759 w 835759"/>
                  <a:gd name="csY2" fmla="*/ 29794 h 59589"/>
                </a:gdLst>
                <a:ahLst/>
                <a:cxnLst>
                  <a:cxn ang="0">
                    <a:pos x="csX0" y="csY0"/>
                  </a:cxn>
                  <a:cxn ang="0">
                    <a:pos x="csX1" y="csY1"/>
                  </a:cxn>
                  <a:cxn ang="0">
                    <a:pos x="csX2" y="csY2"/>
                  </a:cxn>
                </a:cxnLst>
                <a:rect l="l" t="t" r="r" b="b"/>
                <a:pathLst>
                  <a:path w="835759" h="59589" extrusionOk="0">
                    <a:moveTo>
                      <a:pt x="0" y="29794"/>
                    </a:moveTo>
                    <a:cubicBezTo>
                      <a:pt x="174409" y="14349"/>
                      <a:pt x="287900" y="31965"/>
                      <a:pt x="409522" y="29794"/>
                    </a:cubicBezTo>
                    <a:cubicBezTo>
                      <a:pt x="531144" y="27623"/>
                      <a:pt x="685859" y="10444"/>
                      <a:pt x="835759" y="29794"/>
                    </a:cubicBezTo>
                  </a:path>
                </a:pathLst>
              </a:custGeom>
              <a:noFill/>
              <a:ln w="28575">
                <a:solidFill>
                  <a:schemeClr val="accent6">
                    <a:lumMod val="75000"/>
                  </a:schemeClr>
                </a:solidFill>
                <a:extLst>
                  <a:ext uri="{C807C97D-BFC1-408E-A445-0C87EB9F89A2}">
                    <ask:lineSketchStyleProps xmlns="" xmlns:ask="http://schemas.microsoft.com/office/drawing/2018/sketchyshapes" sd="3257894252">
                      <a:custGeom>
                        <a:avLst/>
                        <a:gdLst/>
                        <a:ahLst/>
                        <a:cxnLst/>
                        <a:rect l="0" t="0" r="0" b="0"/>
                        <a:pathLst>
                          <a:path>
                            <a:moveTo>
                              <a:pt x="0" y="29794"/>
                            </a:moveTo>
                            <a:lnTo>
                              <a:pt x="835759" y="29794"/>
                            </a:lnTo>
                          </a:path>
                        </a:pathLst>
                      </a:custGeom>
                      <ask:type>
                        <ask:lineSketchFreehand/>
                      </ask:type>
                    </ask:lineSketchStyleProps>
                  </a:ext>
                </a:extLst>
              </a:ln>
            </p:spPr>
            <p:style>
              <a:lnRef idx="2">
                <a:schemeClr val="accent6">
                  <a:shade val="80000"/>
                  <a:hueOff val="0"/>
                  <a:satOff val="0"/>
                  <a:lumOff val="0"/>
                  <a:alphaOff val="0"/>
                </a:schemeClr>
              </a:lnRef>
              <a:fillRef idx="0">
                <a:scrgbClr r="0" g="0" b="0"/>
              </a:fillRef>
              <a:effectRef idx="0">
                <a:schemeClr val="accent6">
                  <a:shade val="8000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40" name="Freeform: Shape 39">
                <a:extLst>
                  <a:ext uri="{FF2B5EF4-FFF2-40B4-BE49-F238E27FC236}">
                    <a16:creationId xmlns:a16="http://schemas.microsoft.com/office/drawing/2014/main" id="{38FE4E78-A06E-443C-B890-FF2589E7DA0B}"/>
                  </a:ext>
                </a:extLst>
              </p:cNvPr>
              <p:cNvSpPr/>
              <p:nvPr/>
            </p:nvSpPr>
            <p:spPr>
              <a:xfrm rot="21592048">
                <a:off x="6252851" y="5128106"/>
                <a:ext cx="494291" cy="59589"/>
              </a:xfrm>
              <a:custGeom>
                <a:avLst/>
                <a:gdLst>
                  <a:gd name="csX0" fmla="*/ 0 w 494291"/>
                  <a:gd name="csY0" fmla="*/ 29794 h 59589"/>
                  <a:gd name="csX1" fmla="*/ 494291 w 494291"/>
                  <a:gd name="csY1" fmla="*/ 29794 h 59589"/>
                </a:gdLst>
                <a:ahLst/>
                <a:cxnLst>
                  <a:cxn ang="0">
                    <a:pos x="csX0" y="csY0"/>
                  </a:cxn>
                  <a:cxn ang="0">
                    <a:pos x="csX1" y="csY1"/>
                  </a:cxn>
                </a:cxnLst>
                <a:rect l="l" t="t" r="r" b="b"/>
                <a:pathLst>
                  <a:path w="494291" h="59589" extrusionOk="0">
                    <a:moveTo>
                      <a:pt x="0" y="29794"/>
                    </a:moveTo>
                    <a:cubicBezTo>
                      <a:pt x="200559" y="26972"/>
                      <a:pt x="348757" y="19851"/>
                      <a:pt x="494291" y="29794"/>
                    </a:cubicBezTo>
                  </a:path>
                </a:pathLst>
              </a:custGeom>
              <a:noFill/>
              <a:ln w="28575">
                <a:solidFill>
                  <a:schemeClr val="accent6">
                    <a:lumMod val="75000"/>
                  </a:schemeClr>
                </a:solidFill>
                <a:extLst>
                  <a:ext uri="{C807C97D-BFC1-408E-A445-0C87EB9F89A2}">
                    <ask:lineSketchStyleProps xmlns="" xmlns:ask="http://schemas.microsoft.com/office/drawing/2018/sketchyshapes" sd="1365301021">
                      <a:custGeom>
                        <a:avLst/>
                        <a:gdLst/>
                        <a:ahLst/>
                        <a:cxnLst/>
                        <a:rect l="0" t="0" r="0" b="0"/>
                        <a:pathLst>
                          <a:path>
                            <a:moveTo>
                              <a:pt x="0" y="29794"/>
                            </a:moveTo>
                            <a:lnTo>
                              <a:pt x="494291" y="29794"/>
                            </a:lnTo>
                          </a:path>
                        </a:pathLst>
                      </a:custGeom>
                      <ask:type>
                        <ask:lineSketchFreehand/>
                      </ask:type>
                    </ask:lineSketchStyleProps>
                  </a:ext>
                </a:extLst>
              </a:ln>
            </p:spPr>
            <p:style>
              <a:lnRef idx="2">
                <a:schemeClr val="accent6">
                  <a:shade val="80000"/>
                  <a:hueOff val="0"/>
                  <a:satOff val="0"/>
                  <a:lumOff val="0"/>
                  <a:alphaOff val="0"/>
                </a:schemeClr>
              </a:lnRef>
              <a:fillRef idx="0">
                <a:scrgbClr r="0" g="0" b="0"/>
              </a:fillRef>
              <a:effectRef idx="0">
                <a:schemeClr val="accent6">
                  <a:shade val="8000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41" name="Freeform: Shape 40">
                <a:extLst>
                  <a:ext uri="{FF2B5EF4-FFF2-40B4-BE49-F238E27FC236}">
                    <a16:creationId xmlns:a16="http://schemas.microsoft.com/office/drawing/2014/main" id="{65E79AA8-4569-468E-8B74-4E12F8EF950D}"/>
                  </a:ext>
                </a:extLst>
              </p:cNvPr>
              <p:cNvSpPr/>
              <p:nvPr/>
            </p:nvSpPr>
            <p:spPr>
              <a:xfrm rot="19048022">
                <a:off x="6181866" y="4447387"/>
                <a:ext cx="539591" cy="59589"/>
              </a:xfrm>
              <a:custGeom>
                <a:avLst/>
                <a:gdLst>
                  <a:gd name="csX0" fmla="*/ 0 w 539591"/>
                  <a:gd name="csY0" fmla="*/ 29794 h 59589"/>
                  <a:gd name="csX1" fmla="*/ 539591 w 539591"/>
                  <a:gd name="csY1" fmla="*/ 29794 h 59589"/>
                </a:gdLst>
                <a:ahLst/>
                <a:cxnLst>
                  <a:cxn ang="0">
                    <a:pos x="csX0" y="csY0"/>
                  </a:cxn>
                  <a:cxn ang="0">
                    <a:pos x="csX1" y="csY1"/>
                  </a:cxn>
                </a:cxnLst>
                <a:rect l="l" t="t" r="r" b="b"/>
                <a:pathLst>
                  <a:path w="539591" h="59589" extrusionOk="0">
                    <a:moveTo>
                      <a:pt x="0" y="29794"/>
                    </a:moveTo>
                    <a:cubicBezTo>
                      <a:pt x="214139" y="41513"/>
                      <a:pt x="384239" y="22635"/>
                      <a:pt x="539591" y="29794"/>
                    </a:cubicBezTo>
                  </a:path>
                </a:pathLst>
              </a:custGeom>
              <a:noFill/>
              <a:ln w="28575">
                <a:solidFill>
                  <a:schemeClr val="accent6">
                    <a:lumMod val="75000"/>
                  </a:schemeClr>
                </a:solidFill>
                <a:extLst>
                  <a:ext uri="{C807C97D-BFC1-408E-A445-0C87EB9F89A2}">
                    <ask:lineSketchStyleProps xmlns="" xmlns:ask="http://schemas.microsoft.com/office/drawing/2018/sketchyshapes" sd="3376374702">
                      <a:custGeom>
                        <a:avLst/>
                        <a:gdLst/>
                        <a:ahLst/>
                        <a:cxnLst/>
                        <a:rect l="0" t="0" r="0" b="0"/>
                        <a:pathLst>
                          <a:path>
                            <a:moveTo>
                              <a:pt x="0" y="29794"/>
                            </a:moveTo>
                            <a:lnTo>
                              <a:pt x="539591" y="29794"/>
                            </a:lnTo>
                          </a:path>
                        </a:pathLst>
                      </a:custGeom>
                      <ask:type>
                        <ask:lineSketchFreehand/>
                      </ask:type>
                    </ask:lineSketchStyleProps>
                  </a:ext>
                </a:extLst>
              </a:ln>
            </p:spPr>
            <p:style>
              <a:lnRef idx="2">
                <a:schemeClr val="accent6">
                  <a:shade val="80000"/>
                  <a:hueOff val="0"/>
                  <a:satOff val="0"/>
                  <a:lumOff val="0"/>
                  <a:alphaOff val="0"/>
                </a:schemeClr>
              </a:lnRef>
              <a:fillRef idx="0">
                <a:scrgbClr r="0" g="0" b="0"/>
              </a:fillRef>
              <a:effectRef idx="0">
                <a:schemeClr val="accent6">
                  <a:shade val="8000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42" name="Oval 41">
                <a:extLst>
                  <a:ext uri="{FF2B5EF4-FFF2-40B4-BE49-F238E27FC236}">
                    <a16:creationId xmlns:a16="http://schemas.microsoft.com/office/drawing/2014/main" id="{44130059-2E1C-4854-9740-46FD97559071}"/>
                  </a:ext>
                </a:extLst>
              </p:cNvPr>
              <p:cNvSpPr/>
              <p:nvPr/>
            </p:nvSpPr>
            <p:spPr>
              <a:xfrm>
                <a:off x="4991217" y="4380869"/>
                <a:ext cx="1557728" cy="1557728"/>
              </a:xfrm>
              <a:custGeom>
                <a:avLst/>
                <a:gdLst>
                  <a:gd name="csX0" fmla="*/ 0 w 1557728"/>
                  <a:gd name="csY0" fmla="*/ 778864 h 1557728"/>
                  <a:gd name="csX1" fmla="*/ 778864 w 1557728"/>
                  <a:gd name="csY1" fmla="*/ 0 h 1557728"/>
                  <a:gd name="csX2" fmla="*/ 1557728 w 1557728"/>
                  <a:gd name="csY2" fmla="*/ 778864 h 1557728"/>
                  <a:gd name="csX3" fmla="*/ 778864 w 1557728"/>
                  <a:gd name="csY3" fmla="*/ 1557728 h 1557728"/>
                  <a:gd name="csX4" fmla="*/ 0 w 1557728"/>
                  <a:gd name="csY4" fmla="*/ 778864 h 1557728"/>
                </a:gdLst>
                <a:ahLst/>
                <a:cxnLst>
                  <a:cxn ang="0">
                    <a:pos x="csX0" y="csY0"/>
                  </a:cxn>
                  <a:cxn ang="0">
                    <a:pos x="csX1" y="csY1"/>
                  </a:cxn>
                  <a:cxn ang="0">
                    <a:pos x="csX2" y="csY2"/>
                  </a:cxn>
                  <a:cxn ang="0">
                    <a:pos x="csX3" y="csY3"/>
                  </a:cxn>
                  <a:cxn ang="0">
                    <a:pos x="csX4" y="csY4"/>
                  </a:cxn>
                </a:cxnLst>
                <a:rect l="l" t="t" r="r" b="b"/>
                <a:pathLst>
                  <a:path w="1557728" h="1557728" fill="none" extrusionOk="0">
                    <a:moveTo>
                      <a:pt x="0" y="778864"/>
                    </a:moveTo>
                    <a:cubicBezTo>
                      <a:pt x="-81097" y="306383"/>
                      <a:pt x="342459" y="58354"/>
                      <a:pt x="778864" y="0"/>
                    </a:cubicBezTo>
                    <a:cubicBezTo>
                      <a:pt x="1186776" y="42486"/>
                      <a:pt x="1528591" y="258030"/>
                      <a:pt x="1557728" y="778864"/>
                    </a:cubicBezTo>
                    <a:cubicBezTo>
                      <a:pt x="1568496" y="1252482"/>
                      <a:pt x="1217361" y="1656773"/>
                      <a:pt x="778864" y="1557728"/>
                    </a:cubicBezTo>
                    <a:cubicBezTo>
                      <a:pt x="298288" y="1477204"/>
                      <a:pt x="5618" y="1167612"/>
                      <a:pt x="0" y="778864"/>
                    </a:cubicBezTo>
                    <a:close/>
                  </a:path>
                  <a:path w="1557728" h="1557728" stroke="0" extrusionOk="0">
                    <a:moveTo>
                      <a:pt x="0" y="778864"/>
                    </a:moveTo>
                    <a:cubicBezTo>
                      <a:pt x="-92525" y="367990"/>
                      <a:pt x="367583" y="-32876"/>
                      <a:pt x="778864" y="0"/>
                    </a:cubicBezTo>
                    <a:cubicBezTo>
                      <a:pt x="1232967" y="-6869"/>
                      <a:pt x="1622104" y="426678"/>
                      <a:pt x="1557728" y="778864"/>
                    </a:cubicBezTo>
                    <a:cubicBezTo>
                      <a:pt x="1481847" y="1218750"/>
                      <a:pt x="1240933" y="1531686"/>
                      <a:pt x="778864" y="1557728"/>
                    </a:cubicBezTo>
                    <a:cubicBezTo>
                      <a:pt x="300511" y="1498973"/>
                      <a:pt x="24671" y="1195621"/>
                      <a:pt x="0" y="778864"/>
                    </a:cubicBezTo>
                    <a:close/>
                  </a:path>
                </a:pathLst>
              </a:custGeom>
              <a:blipFill>
                <a:blip r:embed="rId14" cstate="screen">
                  <a:extLst>
                    <a:ext uri="{28A0092B-C50C-407E-A947-70E740481C1C}">
                      <a14:useLocalDpi xmlns:a14="http://schemas.microsoft.com/office/drawing/2010/main"/>
                    </a:ext>
                  </a:extLst>
                </a:blip>
                <a:srcRect/>
                <a:stretch>
                  <a:fillRect/>
                </a:stretch>
              </a:blipFill>
              <a:ln w="28575">
                <a:solidFill>
                  <a:schemeClr val="accent6">
                    <a:lumMod val="75000"/>
                  </a:schemeClr>
                </a:solidFill>
                <a:extLst>
                  <a:ext uri="{C807C97D-BFC1-408E-A445-0C87EB9F89A2}">
                    <ask:lineSketchStyleProps xmlns="" xmlns:ask="http://schemas.microsoft.com/office/drawing/2018/sketchyshapes" sd="2380231830">
                      <a:prstGeom prst="ellipse">
                        <a:avLst/>
                      </a:prstGeom>
                      <ask:type>
                        <ask:lineSketchFreehand/>
                      </ask:type>
                    </ask:lineSketchStyleProps>
                  </a:ext>
                </a:extLst>
              </a:ln>
            </p:spPr>
            <p:style>
              <a:lnRef idx="2">
                <a:scrgbClr r="0" g="0" b="0"/>
              </a:lnRef>
              <a:fillRef idx="1">
                <a:scrgbClr r="0" g="0" b="0"/>
              </a:fillRef>
              <a:effectRef idx="0">
                <a:schemeClr val="accent6">
                  <a:shade val="80000"/>
                  <a:hueOff val="0"/>
                  <a:satOff val="0"/>
                  <a:lumOff val="0"/>
                  <a:alphaOff val="0"/>
                </a:schemeClr>
              </a:effectRef>
              <a:fontRef idx="minor">
                <a:schemeClr val="lt1"/>
              </a:fontRef>
            </p:style>
            <p:txBody>
              <a:bodyPr/>
              <a:lstStyle/>
              <a:p>
                <a:endParaRPr lang="en-US"/>
              </a:p>
            </p:txBody>
          </p:sp>
          <p:sp>
            <p:nvSpPr>
              <p:cNvPr id="43" name="Freeform: Shape 42">
                <a:extLst>
                  <a:ext uri="{FF2B5EF4-FFF2-40B4-BE49-F238E27FC236}">
                    <a16:creationId xmlns:a16="http://schemas.microsoft.com/office/drawing/2014/main" id="{BF77CC10-AE49-4E78-B75E-D5F5DCB665BD}"/>
                  </a:ext>
                </a:extLst>
              </p:cNvPr>
              <p:cNvSpPr/>
              <p:nvPr/>
            </p:nvSpPr>
            <p:spPr>
              <a:xfrm>
                <a:off x="6529181" y="3594887"/>
                <a:ext cx="867483" cy="826536"/>
              </a:xfrm>
              <a:custGeom>
                <a:avLst/>
                <a:gdLst>
                  <a:gd name="csX0" fmla="*/ 0 w 867483"/>
                  <a:gd name="csY0" fmla="*/ 413268 h 826536"/>
                  <a:gd name="csX1" fmla="*/ 433742 w 867483"/>
                  <a:gd name="csY1" fmla="*/ 0 h 826536"/>
                  <a:gd name="csX2" fmla="*/ 867484 w 867483"/>
                  <a:gd name="csY2" fmla="*/ 413268 h 826536"/>
                  <a:gd name="csX3" fmla="*/ 433742 w 867483"/>
                  <a:gd name="csY3" fmla="*/ 826536 h 826536"/>
                  <a:gd name="csX4" fmla="*/ 0 w 867483"/>
                  <a:gd name="csY4" fmla="*/ 413268 h 826536"/>
                </a:gdLst>
                <a:ahLst/>
                <a:cxnLst>
                  <a:cxn ang="0">
                    <a:pos x="csX0" y="csY0"/>
                  </a:cxn>
                  <a:cxn ang="0">
                    <a:pos x="csX1" y="csY1"/>
                  </a:cxn>
                  <a:cxn ang="0">
                    <a:pos x="csX2" y="csY2"/>
                  </a:cxn>
                  <a:cxn ang="0">
                    <a:pos x="csX3" y="csY3"/>
                  </a:cxn>
                  <a:cxn ang="0">
                    <a:pos x="csX4" y="csY4"/>
                  </a:cxn>
                </a:cxnLst>
                <a:rect l="l" t="t" r="r" b="b"/>
                <a:pathLst>
                  <a:path w="867483" h="826536" fill="none" extrusionOk="0">
                    <a:moveTo>
                      <a:pt x="0" y="413268"/>
                    </a:moveTo>
                    <a:cubicBezTo>
                      <a:pt x="22635" y="168074"/>
                      <a:pt x="176264" y="6229"/>
                      <a:pt x="433742" y="0"/>
                    </a:cubicBezTo>
                    <a:cubicBezTo>
                      <a:pt x="725419" y="11897"/>
                      <a:pt x="877468" y="236876"/>
                      <a:pt x="867484" y="413268"/>
                    </a:cubicBezTo>
                    <a:cubicBezTo>
                      <a:pt x="890596" y="598919"/>
                      <a:pt x="705916" y="812816"/>
                      <a:pt x="433742" y="826536"/>
                    </a:cubicBezTo>
                    <a:cubicBezTo>
                      <a:pt x="168240" y="853251"/>
                      <a:pt x="-37581" y="618603"/>
                      <a:pt x="0" y="413268"/>
                    </a:cubicBezTo>
                    <a:close/>
                  </a:path>
                  <a:path w="867483" h="826536" stroke="0" extrusionOk="0">
                    <a:moveTo>
                      <a:pt x="0" y="413268"/>
                    </a:moveTo>
                    <a:cubicBezTo>
                      <a:pt x="5277" y="173351"/>
                      <a:pt x="215138" y="-35853"/>
                      <a:pt x="433742" y="0"/>
                    </a:cubicBezTo>
                    <a:cubicBezTo>
                      <a:pt x="680490" y="-2955"/>
                      <a:pt x="889734" y="163675"/>
                      <a:pt x="867484" y="413268"/>
                    </a:cubicBezTo>
                    <a:cubicBezTo>
                      <a:pt x="867551" y="652224"/>
                      <a:pt x="693139" y="811248"/>
                      <a:pt x="433742" y="826536"/>
                    </a:cubicBezTo>
                    <a:cubicBezTo>
                      <a:pt x="197633" y="820597"/>
                      <a:pt x="15584" y="643068"/>
                      <a:pt x="0" y="413268"/>
                    </a:cubicBezTo>
                    <a:close/>
                  </a:path>
                </a:pathLst>
              </a:custGeom>
              <a:ln w="28575">
                <a:solidFill>
                  <a:schemeClr val="accent6">
                    <a:lumMod val="75000"/>
                  </a:schemeClr>
                </a:solidFill>
                <a:extLst>
                  <a:ext uri="{C807C97D-BFC1-408E-A445-0C87EB9F89A2}">
                    <ask:lineSketchStyleProps xmlns="" xmlns:ask="http://schemas.microsoft.com/office/drawing/2018/sketchyshapes" sd="2647730512">
                      <a:custGeom>
                        <a:avLst/>
                        <a:gdLst>
                          <a:gd name="connsiteX0" fmla="*/ 0 w 867483"/>
                          <a:gd name="connsiteY0" fmla="*/ 413268 h 826536"/>
                          <a:gd name="connsiteX1" fmla="*/ 433742 w 867483"/>
                          <a:gd name="connsiteY1" fmla="*/ 0 h 826536"/>
                          <a:gd name="connsiteX2" fmla="*/ 867484 w 867483"/>
                          <a:gd name="connsiteY2" fmla="*/ 413268 h 826536"/>
                          <a:gd name="connsiteX3" fmla="*/ 433742 w 867483"/>
                          <a:gd name="connsiteY3" fmla="*/ 826536 h 826536"/>
                          <a:gd name="connsiteX4" fmla="*/ 0 w 867483"/>
                          <a:gd name="connsiteY4" fmla="*/ 413268 h 826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7483" h="826536">
                            <a:moveTo>
                              <a:pt x="0" y="413268"/>
                            </a:moveTo>
                            <a:cubicBezTo>
                              <a:pt x="0" y="185026"/>
                              <a:pt x="194193" y="0"/>
                              <a:pt x="433742" y="0"/>
                            </a:cubicBezTo>
                            <a:cubicBezTo>
                              <a:pt x="673291" y="0"/>
                              <a:pt x="867484" y="185026"/>
                              <a:pt x="867484" y="413268"/>
                            </a:cubicBezTo>
                            <a:cubicBezTo>
                              <a:pt x="867484" y="641510"/>
                              <a:pt x="673291" y="826536"/>
                              <a:pt x="433742" y="826536"/>
                            </a:cubicBezTo>
                            <a:cubicBezTo>
                              <a:pt x="194193" y="826536"/>
                              <a:pt x="0" y="641510"/>
                              <a:pt x="0" y="413268"/>
                            </a:cubicBezTo>
                            <a:close/>
                          </a:path>
                        </a:pathLst>
                      </a:custGeom>
                      <ask:type>
                        <ask:lineSketchFreehand/>
                      </ask:type>
                    </ask:lineSketchStyleProps>
                  </a:ext>
                </a:extLst>
              </a:ln>
            </p:spPr>
            <p:style>
              <a:lnRef idx="2">
                <a:schemeClr val="lt1">
                  <a:hueOff val="0"/>
                  <a:satOff val="0"/>
                  <a:lumOff val="0"/>
                  <a:alphaOff val="0"/>
                </a:schemeClr>
              </a:lnRef>
              <a:fillRef idx="1">
                <a:schemeClr val="accent6">
                  <a:shade val="80000"/>
                  <a:hueOff val="107093"/>
                  <a:satOff val="-4303"/>
                  <a:lumOff val="9209"/>
                  <a:alphaOff val="0"/>
                </a:schemeClr>
              </a:fillRef>
              <a:effectRef idx="0">
                <a:schemeClr val="accent6">
                  <a:shade val="80000"/>
                  <a:hueOff val="107093"/>
                  <a:satOff val="-4303"/>
                  <a:lumOff val="9209"/>
                  <a:alphaOff val="0"/>
                </a:schemeClr>
              </a:effectRef>
              <a:fontRef idx="minor">
                <a:schemeClr val="lt1"/>
              </a:fontRef>
            </p:style>
            <p:txBody>
              <a:bodyPr spcFirstLastPara="0" vert="horz" wrap="square" lIns="134025" tIns="128028" rIns="134025" bIns="128028" numCol="1" spcCol="1270" anchor="ctr" anchorCtr="0">
                <a:noAutofit/>
              </a:bodyPr>
              <a:lstStyle/>
              <a:p>
                <a:pPr marL="0" marR="0" lvl="0" indent="0" algn="ctr" defTabSz="466725" rtl="0" eaLnBrk="1" fontAlgn="auto" latinLnBrk="0" hangingPunct="1">
                  <a:lnSpc>
                    <a:spcPct val="90000"/>
                  </a:lnSpc>
                  <a:spcBef>
                    <a:spcPct val="0"/>
                  </a:spcBef>
                  <a:spcAft>
                    <a:spcPct val="35000"/>
                  </a:spcAft>
                  <a:buClrTx/>
                  <a:buSzTx/>
                  <a:buFont typeface="Arial" panose="020B0604020202020204" pitchFamily="34" charset="0"/>
                  <a:buNone/>
                  <a:tabLst/>
                  <a:defRPr/>
                </a:pPr>
                <a:r>
                  <a:rPr kumimoji="0" lang="el-GR" sz="1050" b="1" i="0" u="none" strike="noStrike" kern="1200" cap="none" spc="0" normalizeH="0" baseline="0" noProof="0" dirty="0">
                    <a:ln>
                      <a:noFill/>
                    </a:ln>
                    <a:solidFill>
                      <a:prstClr val="black"/>
                    </a:solidFill>
                    <a:effectLst/>
                    <a:uLnTx/>
                    <a:uFillTx/>
                    <a:latin typeface="Helvetica" panose="020B0604020202020204" pitchFamily="34" charset="0"/>
                    <a:ea typeface="+mn-ea"/>
                    <a:cs typeface="+mn-cs"/>
                  </a:rPr>
                  <a:t>Ιατρική</a:t>
                </a:r>
                <a:endParaRPr kumimoji="0" lang="en-US" sz="1050" b="0" i="0" u="none" strike="noStrike" kern="1200" cap="none" spc="0" normalizeH="0" baseline="0" noProof="0" dirty="0">
                  <a:ln>
                    <a:noFill/>
                  </a:ln>
                  <a:solidFill>
                    <a:prstClr val="black"/>
                  </a:solidFill>
                  <a:effectLst/>
                  <a:uLnTx/>
                  <a:uFillTx/>
                  <a:latin typeface="Trebuchet MS" panose="020B0603020202020204"/>
                  <a:ea typeface="+mn-ea"/>
                  <a:cs typeface="+mn-cs"/>
                </a:endParaRPr>
              </a:p>
            </p:txBody>
          </p:sp>
          <p:sp>
            <p:nvSpPr>
              <p:cNvPr id="44" name="Freeform: Shape 43">
                <a:extLst>
                  <a:ext uri="{FF2B5EF4-FFF2-40B4-BE49-F238E27FC236}">
                    <a16:creationId xmlns:a16="http://schemas.microsoft.com/office/drawing/2014/main" id="{C15A836A-D37D-49F0-A9AB-3572C8D689C0}"/>
                  </a:ext>
                </a:extLst>
              </p:cNvPr>
              <p:cNvSpPr/>
              <p:nvPr/>
            </p:nvSpPr>
            <p:spPr>
              <a:xfrm>
                <a:off x="7463323" y="3666469"/>
                <a:ext cx="1401954" cy="826536"/>
              </a:xfrm>
              <a:custGeom>
                <a:avLst/>
                <a:gdLst>
                  <a:gd name="csX0" fmla="*/ 0 w 1401954"/>
                  <a:gd name="csY0" fmla="*/ 0 h 826536"/>
                  <a:gd name="csX1" fmla="*/ 481338 w 1401954"/>
                  <a:gd name="csY1" fmla="*/ 0 h 826536"/>
                  <a:gd name="csX2" fmla="*/ 934636 w 1401954"/>
                  <a:gd name="csY2" fmla="*/ 0 h 826536"/>
                  <a:gd name="csX3" fmla="*/ 1401954 w 1401954"/>
                  <a:gd name="csY3" fmla="*/ 0 h 826536"/>
                  <a:gd name="csX4" fmla="*/ 1401954 w 1401954"/>
                  <a:gd name="csY4" fmla="*/ 421533 h 826536"/>
                  <a:gd name="csX5" fmla="*/ 1401954 w 1401954"/>
                  <a:gd name="csY5" fmla="*/ 826536 h 826536"/>
                  <a:gd name="csX6" fmla="*/ 976695 w 1401954"/>
                  <a:gd name="csY6" fmla="*/ 826536 h 826536"/>
                  <a:gd name="csX7" fmla="*/ 495357 w 1401954"/>
                  <a:gd name="csY7" fmla="*/ 826536 h 826536"/>
                  <a:gd name="csX8" fmla="*/ 0 w 1401954"/>
                  <a:gd name="csY8" fmla="*/ 826536 h 826536"/>
                  <a:gd name="csX9" fmla="*/ 0 w 1401954"/>
                  <a:gd name="csY9" fmla="*/ 396737 h 826536"/>
                  <a:gd name="csX10" fmla="*/ 0 w 1401954"/>
                  <a:gd name="csY10" fmla="*/ 0 h 8265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401954" h="826536" fill="none" extrusionOk="0">
                    <a:moveTo>
                      <a:pt x="0" y="0"/>
                    </a:moveTo>
                    <a:cubicBezTo>
                      <a:pt x="152161" y="7164"/>
                      <a:pt x="350438" y="-14823"/>
                      <a:pt x="481338" y="0"/>
                    </a:cubicBezTo>
                    <a:cubicBezTo>
                      <a:pt x="612238" y="14823"/>
                      <a:pt x="730329" y="21583"/>
                      <a:pt x="934636" y="0"/>
                    </a:cubicBezTo>
                    <a:cubicBezTo>
                      <a:pt x="1138943" y="-21583"/>
                      <a:pt x="1305524" y="7709"/>
                      <a:pt x="1401954" y="0"/>
                    </a:cubicBezTo>
                    <a:cubicBezTo>
                      <a:pt x="1400798" y="178116"/>
                      <a:pt x="1394268" y="305900"/>
                      <a:pt x="1401954" y="421533"/>
                    </a:cubicBezTo>
                    <a:cubicBezTo>
                      <a:pt x="1409640" y="537166"/>
                      <a:pt x="1382676" y="742059"/>
                      <a:pt x="1401954" y="826536"/>
                    </a:cubicBezTo>
                    <a:cubicBezTo>
                      <a:pt x="1254535" y="839085"/>
                      <a:pt x="1063046" y="828639"/>
                      <a:pt x="976695" y="826536"/>
                    </a:cubicBezTo>
                    <a:cubicBezTo>
                      <a:pt x="890344" y="824433"/>
                      <a:pt x="659583" y="838764"/>
                      <a:pt x="495357" y="826536"/>
                    </a:cubicBezTo>
                    <a:cubicBezTo>
                      <a:pt x="331131" y="814308"/>
                      <a:pt x="122472" y="811488"/>
                      <a:pt x="0" y="826536"/>
                    </a:cubicBezTo>
                    <a:cubicBezTo>
                      <a:pt x="10791" y="692711"/>
                      <a:pt x="-20220" y="519032"/>
                      <a:pt x="0" y="396737"/>
                    </a:cubicBezTo>
                    <a:cubicBezTo>
                      <a:pt x="20220" y="274442"/>
                      <a:pt x="-8967" y="152638"/>
                      <a:pt x="0" y="0"/>
                    </a:cubicBezTo>
                    <a:close/>
                  </a:path>
                  <a:path w="1401954" h="826536" stroke="0" extrusionOk="0">
                    <a:moveTo>
                      <a:pt x="0" y="0"/>
                    </a:moveTo>
                    <a:cubicBezTo>
                      <a:pt x="170535" y="2657"/>
                      <a:pt x="311828" y="6211"/>
                      <a:pt x="467318" y="0"/>
                    </a:cubicBezTo>
                    <a:cubicBezTo>
                      <a:pt x="622808" y="-6211"/>
                      <a:pt x="722654" y="-4033"/>
                      <a:pt x="934636" y="0"/>
                    </a:cubicBezTo>
                    <a:cubicBezTo>
                      <a:pt x="1146618" y="4033"/>
                      <a:pt x="1182588" y="-14555"/>
                      <a:pt x="1401954" y="0"/>
                    </a:cubicBezTo>
                    <a:cubicBezTo>
                      <a:pt x="1384395" y="138392"/>
                      <a:pt x="1397326" y="303031"/>
                      <a:pt x="1401954" y="429799"/>
                    </a:cubicBezTo>
                    <a:cubicBezTo>
                      <a:pt x="1406582" y="556567"/>
                      <a:pt x="1413542" y="653074"/>
                      <a:pt x="1401954" y="826536"/>
                    </a:cubicBezTo>
                    <a:cubicBezTo>
                      <a:pt x="1215108" y="804940"/>
                      <a:pt x="1111088" y="815653"/>
                      <a:pt x="906597" y="826536"/>
                    </a:cubicBezTo>
                    <a:cubicBezTo>
                      <a:pt x="702106" y="837419"/>
                      <a:pt x="630782" y="833230"/>
                      <a:pt x="439279" y="826536"/>
                    </a:cubicBezTo>
                    <a:cubicBezTo>
                      <a:pt x="247776" y="819842"/>
                      <a:pt x="93341" y="832466"/>
                      <a:pt x="0" y="826536"/>
                    </a:cubicBezTo>
                    <a:cubicBezTo>
                      <a:pt x="992" y="716078"/>
                      <a:pt x="-3776" y="517282"/>
                      <a:pt x="0" y="421533"/>
                    </a:cubicBezTo>
                    <a:cubicBezTo>
                      <a:pt x="3776" y="325784"/>
                      <a:pt x="-15856" y="188897"/>
                      <a:pt x="0" y="0"/>
                    </a:cubicBezTo>
                    <a:close/>
                  </a:path>
                </a:pathLst>
              </a:custGeom>
              <a:ln w="28575">
                <a:solidFill>
                  <a:schemeClr val="accent6">
                    <a:lumMod val="75000"/>
                  </a:schemeClr>
                </a:solidFill>
                <a:extLst>
                  <a:ext uri="{C807C97D-BFC1-408E-A445-0C87EB9F89A2}">
                    <ask:lineSketchStyleProps xmlns="" xmlns:ask="http://schemas.microsoft.com/office/drawing/2018/sketchyshapes" sd="1377998375">
                      <a:custGeom>
                        <a:avLst/>
                        <a:gdLst>
                          <a:gd name="connsiteX0" fmla="*/ 0 w 1301224"/>
                          <a:gd name="connsiteY0" fmla="*/ 0 h 826536"/>
                          <a:gd name="connsiteX1" fmla="*/ 1301224 w 1301224"/>
                          <a:gd name="connsiteY1" fmla="*/ 0 h 826536"/>
                          <a:gd name="connsiteX2" fmla="*/ 1301224 w 1301224"/>
                          <a:gd name="connsiteY2" fmla="*/ 826536 h 826536"/>
                          <a:gd name="connsiteX3" fmla="*/ 0 w 1301224"/>
                          <a:gd name="connsiteY3" fmla="*/ 826536 h 826536"/>
                          <a:gd name="connsiteX4" fmla="*/ 0 w 1301224"/>
                          <a:gd name="connsiteY4" fmla="*/ 0 h 826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1224" h="826536">
                            <a:moveTo>
                              <a:pt x="0" y="0"/>
                            </a:moveTo>
                            <a:lnTo>
                              <a:pt x="1301224" y="0"/>
                            </a:lnTo>
                            <a:lnTo>
                              <a:pt x="1301224" y="826536"/>
                            </a:lnTo>
                            <a:lnTo>
                              <a:pt x="0" y="826536"/>
                            </a:lnTo>
                            <a:lnTo>
                              <a:pt x="0" y="0"/>
                            </a:lnTo>
                            <a:close/>
                          </a:path>
                        </a:pathLst>
                      </a:custGeom>
                      <ask:type>
                        <ask:lineSketchFreehand/>
                      </ask:type>
                    </ask:lineSketchStyleProps>
                  </a:ext>
                </a:extLst>
              </a:ln>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171450" marR="0" lvl="1" indent="-171450" algn="l" defTabSz="711200" rtl="0" eaLnBrk="1" fontAlgn="auto" latinLnBrk="0" hangingPunct="1">
                  <a:lnSpc>
                    <a:spcPct val="90000"/>
                  </a:lnSpc>
                  <a:spcBef>
                    <a:spcPct val="0"/>
                  </a:spcBef>
                  <a:spcAft>
                    <a:spcPct val="15000"/>
                  </a:spcAft>
                  <a:buClrTx/>
                  <a:buSzTx/>
                  <a:buFontTx/>
                  <a:buChar char="•"/>
                  <a:tabLst/>
                  <a:defRPr/>
                </a:pPr>
                <a:r>
                  <a:rPr kumimoji="0" lang="el-GR" sz="1600" b="0" i="0" u="none" strike="noStrike" kern="1200" cap="none" spc="0" normalizeH="0" baseline="0" noProof="0" dirty="0">
                    <a:ln>
                      <a:noFill/>
                    </a:ln>
                    <a:solidFill>
                      <a:prstClr val="black">
                        <a:hueOff val="0"/>
                        <a:satOff val="0"/>
                        <a:lumOff val="0"/>
                        <a:alphaOff val="0"/>
                      </a:prstClr>
                    </a:solidFill>
                    <a:effectLst/>
                    <a:uLnTx/>
                    <a:uFillTx/>
                    <a:latin typeface="Trebuchet MS" panose="020B0603020202020204"/>
                    <a:ea typeface="+mn-ea"/>
                    <a:cs typeface="+mn-cs"/>
                  </a:rPr>
                  <a:t>Πλαίσιο Πρόσβασης </a:t>
                </a:r>
                <a:r>
                  <a:rPr kumimoji="0" lang="en-US" sz="1600" b="0" i="0" u="none" strike="noStrike" kern="1200" cap="none" spc="0" normalizeH="0" baseline="0" noProof="0" dirty="0">
                    <a:ln>
                      <a:noFill/>
                    </a:ln>
                    <a:solidFill>
                      <a:prstClr val="black">
                        <a:hueOff val="0"/>
                        <a:satOff val="0"/>
                        <a:lumOff val="0"/>
                        <a:alphaOff val="0"/>
                      </a:prstClr>
                    </a:solidFill>
                    <a:effectLst/>
                    <a:uLnTx/>
                    <a:uFillTx/>
                    <a:latin typeface="Trebuchet MS" panose="020B0603020202020204"/>
                    <a:ea typeface="+mn-ea"/>
                    <a:cs typeface="+mn-cs"/>
                  </a:rPr>
                  <a:t>16</a:t>
                </a:r>
              </a:p>
            </p:txBody>
          </p:sp>
          <p:sp>
            <p:nvSpPr>
              <p:cNvPr id="45" name="Freeform: Shape 44">
                <a:extLst>
                  <a:ext uri="{FF2B5EF4-FFF2-40B4-BE49-F238E27FC236}">
                    <a16:creationId xmlns:a16="http://schemas.microsoft.com/office/drawing/2014/main" id="{ED2A3E33-C3D4-44A1-A585-90FE5EC68678}"/>
                  </a:ext>
                </a:extLst>
              </p:cNvPr>
              <p:cNvSpPr/>
              <p:nvPr/>
            </p:nvSpPr>
            <p:spPr>
              <a:xfrm>
                <a:off x="6747139" y="4697621"/>
                <a:ext cx="1258600" cy="916504"/>
              </a:xfrm>
              <a:custGeom>
                <a:avLst/>
                <a:gdLst>
                  <a:gd name="csX0" fmla="*/ 0 w 1258600"/>
                  <a:gd name="csY0" fmla="*/ 458252 h 916504"/>
                  <a:gd name="csX1" fmla="*/ 629300 w 1258600"/>
                  <a:gd name="csY1" fmla="*/ 0 h 916504"/>
                  <a:gd name="csX2" fmla="*/ 1258600 w 1258600"/>
                  <a:gd name="csY2" fmla="*/ 458252 h 916504"/>
                  <a:gd name="csX3" fmla="*/ 629300 w 1258600"/>
                  <a:gd name="csY3" fmla="*/ 916504 h 916504"/>
                  <a:gd name="csX4" fmla="*/ 0 w 1258600"/>
                  <a:gd name="csY4" fmla="*/ 458252 h 916504"/>
                </a:gdLst>
                <a:ahLst/>
                <a:cxnLst>
                  <a:cxn ang="0">
                    <a:pos x="csX0" y="csY0"/>
                  </a:cxn>
                  <a:cxn ang="0">
                    <a:pos x="csX1" y="csY1"/>
                  </a:cxn>
                  <a:cxn ang="0">
                    <a:pos x="csX2" y="csY2"/>
                  </a:cxn>
                  <a:cxn ang="0">
                    <a:pos x="csX3" y="csY3"/>
                  </a:cxn>
                  <a:cxn ang="0">
                    <a:pos x="csX4" y="csY4"/>
                  </a:cxn>
                </a:cxnLst>
                <a:rect l="l" t="t" r="r" b="b"/>
                <a:pathLst>
                  <a:path w="1258600" h="916504" fill="none" extrusionOk="0">
                    <a:moveTo>
                      <a:pt x="0" y="458252"/>
                    </a:moveTo>
                    <a:cubicBezTo>
                      <a:pt x="-5889" y="216256"/>
                      <a:pt x="289483" y="-4174"/>
                      <a:pt x="629300" y="0"/>
                    </a:cubicBezTo>
                    <a:cubicBezTo>
                      <a:pt x="971188" y="47484"/>
                      <a:pt x="1318315" y="221039"/>
                      <a:pt x="1258600" y="458252"/>
                    </a:cubicBezTo>
                    <a:cubicBezTo>
                      <a:pt x="1317356" y="695074"/>
                      <a:pt x="967584" y="872987"/>
                      <a:pt x="629300" y="916504"/>
                    </a:cubicBezTo>
                    <a:cubicBezTo>
                      <a:pt x="283118" y="901453"/>
                      <a:pt x="9784" y="709946"/>
                      <a:pt x="0" y="458252"/>
                    </a:cubicBezTo>
                    <a:close/>
                  </a:path>
                  <a:path w="1258600" h="916504" stroke="0" extrusionOk="0">
                    <a:moveTo>
                      <a:pt x="0" y="458252"/>
                    </a:moveTo>
                    <a:cubicBezTo>
                      <a:pt x="39959" y="235949"/>
                      <a:pt x="281845" y="67029"/>
                      <a:pt x="629300" y="0"/>
                    </a:cubicBezTo>
                    <a:cubicBezTo>
                      <a:pt x="1022681" y="43512"/>
                      <a:pt x="1274957" y="210351"/>
                      <a:pt x="1258600" y="458252"/>
                    </a:cubicBezTo>
                    <a:cubicBezTo>
                      <a:pt x="1249180" y="710467"/>
                      <a:pt x="948079" y="898917"/>
                      <a:pt x="629300" y="916504"/>
                    </a:cubicBezTo>
                    <a:cubicBezTo>
                      <a:pt x="265527" y="914205"/>
                      <a:pt x="-12892" y="740460"/>
                      <a:pt x="0" y="458252"/>
                    </a:cubicBezTo>
                    <a:close/>
                  </a:path>
                </a:pathLst>
              </a:custGeom>
              <a:ln w="28575">
                <a:solidFill>
                  <a:schemeClr val="accent6">
                    <a:lumMod val="75000"/>
                  </a:schemeClr>
                </a:solidFill>
                <a:extLst>
                  <a:ext uri="{C807C97D-BFC1-408E-A445-0C87EB9F89A2}">
                    <ask:lineSketchStyleProps xmlns="" xmlns:ask="http://schemas.microsoft.com/office/drawing/2018/sketchyshapes" sd="14821690">
                      <a:custGeom>
                        <a:avLst/>
                        <a:gdLst>
                          <a:gd name="connsiteX0" fmla="*/ 0 w 1258600"/>
                          <a:gd name="connsiteY0" fmla="*/ 458252 h 916504"/>
                          <a:gd name="connsiteX1" fmla="*/ 629300 w 1258600"/>
                          <a:gd name="connsiteY1" fmla="*/ 0 h 916504"/>
                          <a:gd name="connsiteX2" fmla="*/ 1258600 w 1258600"/>
                          <a:gd name="connsiteY2" fmla="*/ 458252 h 916504"/>
                          <a:gd name="connsiteX3" fmla="*/ 629300 w 1258600"/>
                          <a:gd name="connsiteY3" fmla="*/ 916504 h 916504"/>
                          <a:gd name="connsiteX4" fmla="*/ 0 w 1258600"/>
                          <a:gd name="connsiteY4" fmla="*/ 458252 h 9165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8600" h="916504">
                            <a:moveTo>
                              <a:pt x="0" y="458252"/>
                            </a:moveTo>
                            <a:cubicBezTo>
                              <a:pt x="0" y="205166"/>
                              <a:pt x="281747" y="0"/>
                              <a:pt x="629300" y="0"/>
                            </a:cubicBezTo>
                            <a:cubicBezTo>
                              <a:pt x="976853" y="0"/>
                              <a:pt x="1258600" y="205166"/>
                              <a:pt x="1258600" y="458252"/>
                            </a:cubicBezTo>
                            <a:cubicBezTo>
                              <a:pt x="1258600" y="711338"/>
                              <a:pt x="976853" y="916504"/>
                              <a:pt x="629300" y="916504"/>
                            </a:cubicBezTo>
                            <a:cubicBezTo>
                              <a:pt x="281747" y="916504"/>
                              <a:pt x="0" y="711338"/>
                              <a:pt x="0" y="458252"/>
                            </a:cubicBezTo>
                            <a:close/>
                          </a:path>
                        </a:pathLst>
                      </a:custGeom>
                      <ask:type>
                        <ask:lineSketchFreehand/>
                      </ask:type>
                    </ask:lineSketchStyleProps>
                  </a:ext>
                </a:extLst>
              </a:ln>
            </p:spPr>
            <p:style>
              <a:lnRef idx="2">
                <a:schemeClr val="lt1">
                  <a:hueOff val="0"/>
                  <a:satOff val="0"/>
                  <a:lumOff val="0"/>
                  <a:alphaOff val="0"/>
                </a:schemeClr>
              </a:lnRef>
              <a:fillRef idx="1">
                <a:schemeClr val="accent6">
                  <a:shade val="80000"/>
                  <a:hueOff val="214187"/>
                  <a:satOff val="-8606"/>
                  <a:lumOff val="18419"/>
                  <a:alphaOff val="0"/>
                </a:schemeClr>
              </a:fillRef>
              <a:effectRef idx="0">
                <a:schemeClr val="accent6">
                  <a:shade val="80000"/>
                  <a:hueOff val="214187"/>
                  <a:satOff val="-8606"/>
                  <a:lumOff val="18419"/>
                  <a:alphaOff val="0"/>
                </a:schemeClr>
              </a:effectRef>
              <a:fontRef idx="minor">
                <a:schemeClr val="lt1"/>
              </a:fontRef>
            </p:style>
            <p:txBody>
              <a:bodyPr spcFirstLastPara="0" vert="horz" wrap="square" lIns="190668" tIns="140569" rIns="190668" bIns="140569" numCol="1" spcCol="1270" anchor="ctr" anchorCtr="0">
                <a:noAutofit/>
              </a:bodyPr>
              <a:lstStyle/>
              <a:p>
                <a:pPr marL="0" marR="0" lvl="0" indent="0" algn="ctr" defTabSz="444500" rtl="0" eaLnBrk="1" fontAlgn="auto" latinLnBrk="0" hangingPunct="1">
                  <a:lnSpc>
                    <a:spcPct val="90000"/>
                  </a:lnSpc>
                  <a:spcBef>
                    <a:spcPct val="0"/>
                  </a:spcBef>
                  <a:spcAft>
                    <a:spcPct val="35000"/>
                  </a:spcAft>
                  <a:buClrTx/>
                  <a:buSzTx/>
                  <a:buFont typeface="Arial" panose="020B0604020202020204" pitchFamily="34" charset="0"/>
                  <a:buNone/>
                  <a:tabLst/>
                  <a:defRPr/>
                </a:pPr>
                <a:r>
                  <a:rPr kumimoji="0" lang="el-GR" sz="900" b="1" i="0" u="none" strike="noStrike" kern="1200" cap="none" spc="0" normalizeH="0" baseline="0" noProof="0" dirty="0" err="1">
                    <a:ln>
                      <a:noFill/>
                    </a:ln>
                    <a:solidFill>
                      <a:prstClr val="black"/>
                    </a:solidFill>
                    <a:effectLst/>
                    <a:uLnTx/>
                    <a:uFillTx/>
                    <a:latin typeface="Trebuchet MS" panose="020B0603020202020204"/>
                    <a:ea typeface="+mn-ea"/>
                    <a:cs typeface="+mn-cs"/>
                  </a:rPr>
                  <a:t>Εργοθεραπείας</a:t>
                </a:r>
                <a:endParaRPr kumimoji="0" lang="en-US" sz="900" b="1" i="0" u="none" strike="noStrike" kern="1200" cap="none" spc="0" normalizeH="0" baseline="0" noProof="0" dirty="0">
                  <a:ln>
                    <a:noFill/>
                  </a:ln>
                  <a:solidFill>
                    <a:prstClr val="black"/>
                  </a:solidFill>
                  <a:effectLst/>
                  <a:uLnTx/>
                  <a:uFillTx/>
                  <a:latin typeface="Trebuchet MS" panose="020B0603020202020204"/>
                  <a:ea typeface="+mn-ea"/>
                  <a:cs typeface="+mn-cs"/>
                </a:endParaRPr>
              </a:p>
            </p:txBody>
          </p:sp>
          <p:sp>
            <p:nvSpPr>
              <p:cNvPr id="46" name="Freeform: Shape 45">
                <a:extLst>
                  <a:ext uri="{FF2B5EF4-FFF2-40B4-BE49-F238E27FC236}">
                    <a16:creationId xmlns:a16="http://schemas.microsoft.com/office/drawing/2014/main" id="{E4A31D15-851B-4C94-9BAD-2080D09DAAF1}"/>
                  </a:ext>
                </a:extLst>
              </p:cNvPr>
              <p:cNvSpPr/>
              <p:nvPr/>
            </p:nvSpPr>
            <p:spPr>
              <a:xfrm>
                <a:off x="8018355" y="4697621"/>
                <a:ext cx="1563794" cy="916504"/>
              </a:xfrm>
              <a:custGeom>
                <a:avLst/>
                <a:gdLst>
                  <a:gd name="csX0" fmla="*/ 0 w 1563794"/>
                  <a:gd name="csY0" fmla="*/ 0 h 916504"/>
                  <a:gd name="csX1" fmla="*/ 536903 w 1563794"/>
                  <a:gd name="csY1" fmla="*/ 0 h 916504"/>
                  <a:gd name="csX2" fmla="*/ 1073805 w 1563794"/>
                  <a:gd name="csY2" fmla="*/ 0 h 916504"/>
                  <a:gd name="csX3" fmla="*/ 1563794 w 1563794"/>
                  <a:gd name="csY3" fmla="*/ 0 h 916504"/>
                  <a:gd name="csX4" fmla="*/ 1563794 w 1563794"/>
                  <a:gd name="csY4" fmla="*/ 439922 h 916504"/>
                  <a:gd name="csX5" fmla="*/ 1563794 w 1563794"/>
                  <a:gd name="csY5" fmla="*/ 916504 h 916504"/>
                  <a:gd name="csX6" fmla="*/ 1042529 w 1563794"/>
                  <a:gd name="csY6" fmla="*/ 916504 h 916504"/>
                  <a:gd name="csX7" fmla="*/ 536903 w 1563794"/>
                  <a:gd name="csY7" fmla="*/ 916504 h 916504"/>
                  <a:gd name="csX8" fmla="*/ 0 w 1563794"/>
                  <a:gd name="csY8" fmla="*/ 916504 h 916504"/>
                  <a:gd name="csX9" fmla="*/ 0 w 1563794"/>
                  <a:gd name="csY9" fmla="*/ 449087 h 916504"/>
                  <a:gd name="csX10" fmla="*/ 0 w 1563794"/>
                  <a:gd name="csY10" fmla="*/ 0 h 9165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563794" h="916504" fill="none" extrusionOk="0">
                    <a:moveTo>
                      <a:pt x="0" y="0"/>
                    </a:moveTo>
                    <a:cubicBezTo>
                      <a:pt x="203939" y="10363"/>
                      <a:pt x="288783" y="8433"/>
                      <a:pt x="536903" y="0"/>
                    </a:cubicBezTo>
                    <a:cubicBezTo>
                      <a:pt x="785023" y="-8433"/>
                      <a:pt x="881996" y="-24710"/>
                      <a:pt x="1073805" y="0"/>
                    </a:cubicBezTo>
                    <a:cubicBezTo>
                      <a:pt x="1265614" y="24710"/>
                      <a:pt x="1433151" y="15988"/>
                      <a:pt x="1563794" y="0"/>
                    </a:cubicBezTo>
                    <a:cubicBezTo>
                      <a:pt x="1569198" y="206866"/>
                      <a:pt x="1583296" y="229022"/>
                      <a:pt x="1563794" y="439922"/>
                    </a:cubicBezTo>
                    <a:cubicBezTo>
                      <a:pt x="1544292" y="650822"/>
                      <a:pt x="1573083" y="795796"/>
                      <a:pt x="1563794" y="916504"/>
                    </a:cubicBezTo>
                    <a:cubicBezTo>
                      <a:pt x="1402453" y="933937"/>
                      <a:pt x="1188035" y="892525"/>
                      <a:pt x="1042529" y="916504"/>
                    </a:cubicBezTo>
                    <a:cubicBezTo>
                      <a:pt x="897023" y="940483"/>
                      <a:pt x="688957" y="901444"/>
                      <a:pt x="536903" y="916504"/>
                    </a:cubicBezTo>
                    <a:cubicBezTo>
                      <a:pt x="384849" y="931564"/>
                      <a:pt x="161414" y="892616"/>
                      <a:pt x="0" y="916504"/>
                    </a:cubicBezTo>
                    <a:cubicBezTo>
                      <a:pt x="-1632" y="733945"/>
                      <a:pt x="6537" y="563584"/>
                      <a:pt x="0" y="449087"/>
                    </a:cubicBezTo>
                    <a:cubicBezTo>
                      <a:pt x="-6537" y="334590"/>
                      <a:pt x="15258" y="109151"/>
                      <a:pt x="0" y="0"/>
                    </a:cubicBezTo>
                    <a:close/>
                  </a:path>
                  <a:path w="1563794" h="916504" stroke="0" extrusionOk="0">
                    <a:moveTo>
                      <a:pt x="0" y="0"/>
                    </a:moveTo>
                    <a:cubicBezTo>
                      <a:pt x="187497" y="16485"/>
                      <a:pt x="319088" y="8549"/>
                      <a:pt x="489989" y="0"/>
                    </a:cubicBezTo>
                    <a:cubicBezTo>
                      <a:pt x="660890" y="-8549"/>
                      <a:pt x="857260" y="3537"/>
                      <a:pt x="964340" y="0"/>
                    </a:cubicBezTo>
                    <a:cubicBezTo>
                      <a:pt x="1071420" y="-3537"/>
                      <a:pt x="1384153" y="8631"/>
                      <a:pt x="1563794" y="0"/>
                    </a:cubicBezTo>
                    <a:cubicBezTo>
                      <a:pt x="1548761" y="130466"/>
                      <a:pt x="1585612" y="371024"/>
                      <a:pt x="1563794" y="467417"/>
                    </a:cubicBezTo>
                    <a:cubicBezTo>
                      <a:pt x="1541976" y="563810"/>
                      <a:pt x="1553659" y="788020"/>
                      <a:pt x="1563794" y="916504"/>
                    </a:cubicBezTo>
                    <a:cubicBezTo>
                      <a:pt x="1306687" y="934196"/>
                      <a:pt x="1208230" y="902838"/>
                      <a:pt x="1011253" y="916504"/>
                    </a:cubicBezTo>
                    <a:cubicBezTo>
                      <a:pt x="814276" y="930170"/>
                      <a:pt x="638194" y="921402"/>
                      <a:pt x="489989" y="916504"/>
                    </a:cubicBezTo>
                    <a:cubicBezTo>
                      <a:pt x="341784" y="911606"/>
                      <a:pt x="235532" y="914478"/>
                      <a:pt x="0" y="916504"/>
                    </a:cubicBezTo>
                    <a:cubicBezTo>
                      <a:pt x="10719" y="792159"/>
                      <a:pt x="-20204" y="621790"/>
                      <a:pt x="0" y="458252"/>
                    </a:cubicBezTo>
                    <a:cubicBezTo>
                      <a:pt x="20204" y="294714"/>
                      <a:pt x="-18129" y="120290"/>
                      <a:pt x="0" y="0"/>
                    </a:cubicBezTo>
                    <a:close/>
                  </a:path>
                </a:pathLst>
              </a:custGeom>
              <a:ln w="28575">
                <a:solidFill>
                  <a:schemeClr val="accent6">
                    <a:lumMod val="75000"/>
                  </a:schemeClr>
                </a:solidFill>
                <a:extLst>
                  <a:ext uri="{C807C97D-BFC1-408E-A445-0C87EB9F89A2}">
                    <ask:lineSketchStyleProps xmlns="" xmlns:ask="http://schemas.microsoft.com/office/drawing/2018/sketchyshapes" sd="4163437150">
                      <a:custGeom>
                        <a:avLst/>
                        <a:gdLst>
                          <a:gd name="connsiteX0" fmla="*/ 0 w 1887901"/>
                          <a:gd name="connsiteY0" fmla="*/ 0 h 916504"/>
                          <a:gd name="connsiteX1" fmla="*/ 1887901 w 1887901"/>
                          <a:gd name="connsiteY1" fmla="*/ 0 h 916504"/>
                          <a:gd name="connsiteX2" fmla="*/ 1887901 w 1887901"/>
                          <a:gd name="connsiteY2" fmla="*/ 916504 h 916504"/>
                          <a:gd name="connsiteX3" fmla="*/ 0 w 1887901"/>
                          <a:gd name="connsiteY3" fmla="*/ 916504 h 916504"/>
                          <a:gd name="connsiteX4" fmla="*/ 0 w 1887901"/>
                          <a:gd name="connsiteY4" fmla="*/ 0 h 9165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7901" h="916504">
                            <a:moveTo>
                              <a:pt x="0" y="0"/>
                            </a:moveTo>
                            <a:lnTo>
                              <a:pt x="1887901" y="0"/>
                            </a:lnTo>
                            <a:lnTo>
                              <a:pt x="1887901" y="916504"/>
                            </a:lnTo>
                            <a:lnTo>
                              <a:pt x="0" y="916504"/>
                            </a:lnTo>
                            <a:lnTo>
                              <a:pt x="0" y="0"/>
                            </a:lnTo>
                            <a:close/>
                          </a:path>
                        </a:pathLst>
                      </a:custGeom>
                      <ask:type>
                        <ask:lineSketchFreehand/>
                      </ask:type>
                    </ask:lineSketchStyleProps>
                  </a:ext>
                </a:extLst>
              </a:ln>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171450" marR="0" lvl="1" indent="-171450" algn="l" defTabSz="711200" rtl="0" eaLnBrk="1" fontAlgn="auto" latinLnBrk="0" hangingPunct="1">
                  <a:lnSpc>
                    <a:spcPct val="90000"/>
                  </a:lnSpc>
                  <a:spcBef>
                    <a:spcPct val="0"/>
                  </a:spcBef>
                  <a:spcAft>
                    <a:spcPct val="15000"/>
                  </a:spcAft>
                  <a:buClrTx/>
                  <a:buSzTx/>
                  <a:buFontTx/>
                  <a:buChar char="•"/>
                  <a:tabLst/>
                  <a:defRPr/>
                </a:pPr>
                <a:r>
                  <a:rPr kumimoji="0" lang="el-GR" sz="1600" b="0" i="0" u="none" strike="noStrike" kern="1200" cap="none" spc="0" normalizeH="0" baseline="0" noProof="0" dirty="0">
                    <a:ln>
                      <a:noFill/>
                    </a:ln>
                    <a:solidFill>
                      <a:prstClr val="black">
                        <a:hueOff val="0"/>
                        <a:satOff val="0"/>
                        <a:lumOff val="0"/>
                        <a:alphaOff val="0"/>
                      </a:prstClr>
                    </a:solidFill>
                    <a:effectLst/>
                    <a:uLnTx/>
                    <a:uFillTx/>
                    <a:latin typeface="Trebuchet MS" panose="020B0603020202020204"/>
                    <a:ea typeface="+mn-ea"/>
                    <a:cs typeface="+mn-cs"/>
                  </a:rPr>
                  <a:t>Πλαίσιο Πρόσβασης </a:t>
                </a:r>
                <a:r>
                  <a:rPr kumimoji="0" lang="en-US" sz="1600" b="0" i="0" u="none" strike="noStrike" kern="1200" cap="none" spc="0" normalizeH="0" baseline="0" noProof="0" dirty="0">
                    <a:ln>
                      <a:noFill/>
                    </a:ln>
                    <a:solidFill>
                      <a:prstClr val="black">
                        <a:hueOff val="0"/>
                        <a:satOff val="0"/>
                        <a:lumOff val="0"/>
                        <a:alphaOff val="0"/>
                      </a:prstClr>
                    </a:solidFill>
                    <a:effectLst/>
                    <a:uLnTx/>
                    <a:uFillTx/>
                    <a:latin typeface="Trebuchet MS" panose="020B0603020202020204"/>
                    <a:ea typeface="+mn-ea"/>
                    <a:cs typeface="+mn-cs"/>
                  </a:rPr>
                  <a:t>28</a:t>
                </a:r>
              </a:p>
            </p:txBody>
          </p:sp>
          <p:sp>
            <p:nvSpPr>
              <p:cNvPr id="47" name="Freeform: Shape 46">
                <a:extLst>
                  <a:ext uri="{FF2B5EF4-FFF2-40B4-BE49-F238E27FC236}">
                    <a16:creationId xmlns:a16="http://schemas.microsoft.com/office/drawing/2014/main" id="{8793DBA2-6B03-40A0-B9D3-19F297D3BA5D}"/>
                  </a:ext>
                </a:extLst>
              </p:cNvPr>
              <p:cNvSpPr/>
              <p:nvPr/>
            </p:nvSpPr>
            <p:spPr>
              <a:xfrm>
                <a:off x="6891693" y="5720686"/>
                <a:ext cx="934636" cy="934636"/>
              </a:xfrm>
              <a:custGeom>
                <a:avLst/>
                <a:gdLst>
                  <a:gd name="csX0" fmla="*/ 0 w 934636"/>
                  <a:gd name="csY0" fmla="*/ 467318 h 934636"/>
                  <a:gd name="csX1" fmla="*/ 467318 w 934636"/>
                  <a:gd name="csY1" fmla="*/ 0 h 934636"/>
                  <a:gd name="csX2" fmla="*/ 934636 w 934636"/>
                  <a:gd name="csY2" fmla="*/ 467318 h 934636"/>
                  <a:gd name="csX3" fmla="*/ 467318 w 934636"/>
                  <a:gd name="csY3" fmla="*/ 934636 h 934636"/>
                  <a:gd name="csX4" fmla="*/ 0 w 934636"/>
                  <a:gd name="csY4" fmla="*/ 467318 h 934636"/>
                </a:gdLst>
                <a:ahLst/>
                <a:cxnLst>
                  <a:cxn ang="0">
                    <a:pos x="csX0" y="csY0"/>
                  </a:cxn>
                  <a:cxn ang="0">
                    <a:pos x="csX1" y="csY1"/>
                  </a:cxn>
                  <a:cxn ang="0">
                    <a:pos x="csX2" y="csY2"/>
                  </a:cxn>
                  <a:cxn ang="0">
                    <a:pos x="csX3" y="csY3"/>
                  </a:cxn>
                  <a:cxn ang="0">
                    <a:pos x="csX4" y="csY4"/>
                  </a:cxn>
                </a:cxnLst>
                <a:rect l="l" t="t" r="r" b="b"/>
                <a:pathLst>
                  <a:path w="934636" h="934636" fill="none" extrusionOk="0">
                    <a:moveTo>
                      <a:pt x="0" y="467318"/>
                    </a:moveTo>
                    <a:cubicBezTo>
                      <a:pt x="-62191" y="196419"/>
                      <a:pt x="217269" y="-4084"/>
                      <a:pt x="467318" y="0"/>
                    </a:cubicBezTo>
                    <a:cubicBezTo>
                      <a:pt x="774272" y="-33265"/>
                      <a:pt x="933410" y="235786"/>
                      <a:pt x="934636" y="467318"/>
                    </a:cubicBezTo>
                    <a:cubicBezTo>
                      <a:pt x="986609" y="727960"/>
                      <a:pt x="731596" y="899802"/>
                      <a:pt x="467318" y="934636"/>
                    </a:cubicBezTo>
                    <a:cubicBezTo>
                      <a:pt x="167392" y="931600"/>
                      <a:pt x="-52074" y="696171"/>
                      <a:pt x="0" y="467318"/>
                    </a:cubicBezTo>
                    <a:close/>
                  </a:path>
                  <a:path w="934636" h="934636" stroke="0" extrusionOk="0">
                    <a:moveTo>
                      <a:pt x="0" y="467318"/>
                    </a:moveTo>
                    <a:cubicBezTo>
                      <a:pt x="45186" y="190094"/>
                      <a:pt x="255155" y="37246"/>
                      <a:pt x="467318" y="0"/>
                    </a:cubicBezTo>
                    <a:cubicBezTo>
                      <a:pt x="734112" y="40680"/>
                      <a:pt x="899108" y="254184"/>
                      <a:pt x="934636" y="467318"/>
                    </a:cubicBezTo>
                    <a:cubicBezTo>
                      <a:pt x="942913" y="755210"/>
                      <a:pt x="689750" y="940423"/>
                      <a:pt x="467318" y="934636"/>
                    </a:cubicBezTo>
                    <a:cubicBezTo>
                      <a:pt x="198225" y="928324"/>
                      <a:pt x="-1890" y="699140"/>
                      <a:pt x="0" y="467318"/>
                    </a:cubicBezTo>
                    <a:close/>
                  </a:path>
                </a:pathLst>
              </a:custGeom>
              <a:ln w="28575">
                <a:solidFill>
                  <a:schemeClr val="accent6">
                    <a:lumMod val="75000"/>
                  </a:schemeClr>
                </a:solidFill>
                <a:extLst>
                  <a:ext uri="{C807C97D-BFC1-408E-A445-0C87EB9F89A2}">
                    <ask:lineSketchStyleProps xmlns="" xmlns:ask="http://schemas.microsoft.com/office/drawing/2018/sketchyshapes" sd="2987152156">
                      <a:custGeom>
                        <a:avLst/>
                        <a:gdLst>
                          <a:gd name="connsiteX0" fmla="*/ 0 w 934636"/>
                          <a:gd name="connsiteY0" fmla="*/ 467318 h 934636"/>
                          <a:gd name="connsiteX1" fmla="*/ 467318 w 934636"/>
                          <a:gd name="connsiteY1" fmla="*/ 0 h 934636"/>
                          <a:gd name="connsiteX2" fmla="*/ 934636 w 934636"/>
                          <a:gd name="connsiteY2" fmla="*/ 467318 h 934636"/>
                          <a:gd name="connsiteX3" fmla="*/ 467318 w 934636"/>
                          <a:gd name="connsiteY3" fmla="*/ 934636 h 934636"/>
                          <a:gd name="connsiteX4" fmla="*/ 0 w 934636"/>
                          <a:gd name="connsiteY4" fmla="*/ 467318 h 9346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4636" h="934636">
                            <a:moveTo>
                              <a:pt x="0" y="467318"/>
                            </a:moveTo>
                            <a:cubicBezTo>
                              <a:pt x="0" y="209225"/>
                              <a:pt x="209225" y="0"/>
                              <a:pt x="467318" y="0"/>
                            </a:cubicBezTo>
                            <a:cubicBezTo>
                              <a:pt x="725411" y="0"/>
                              <a:pt x="934636" y="209225"/>
                              <a:pt x="934636" y="467318"/>
                            </a:cubicBezTo>
                            <a:cubicBezTo>
                              <a:pt x="934636" y="725411"/>
                              <a:pt x="725411" y="934636"/>
                              <a:pt x="467318" y="934636"/>
                            </a:cubicBezTo>
                            <a:cubicBezTo>
                              <a:pt x="209225" y="934636"/>
                              <a:pt x="0" y="725411"/>
                              <a:pt x="0" y="467318"/>
                            </a:cubicBezTo>
                            <a:close/>
                          </a:path>
                        </a:pathLst>
                      </a:custGeom>
                      <ask:type>
                        <ask:lineSketchFreehand/>
                      </ask:type>
                    </ask:lineSketchStyleProps>
                  </a:ext>
                </a:extLst>
              </a:ln>
            </p:spPr>
            <p:style>
              <a:lnRef idx="2">
                <a:schemeClr val="lt1">
                  <a:hueOff val="0"/>
                  <a:satOff val="0"/>
                  <a:lumOff val="0"/>
                  <a:alphaOff val="0"/>
                </a:schemeClr>
              </a:lnRef>
              <a:fillRef idx="1">
                <a:schemeClr val="accent6">
                  <a:shade val="80000"/>
                  <a:hueOff val="321280"/>
                  <a:satOff val="-12909"/>
                  <a:lumOff val="27628"/>
                  <a:alphaOff val="0"/>
                </a:schemeClr>
              </a:fillRef>
              <a:effectRef idx="0">
                <a:schemeClr val="accent6">
                  <a:shade val="80000"/>
                  <a:hueOff val="321280"/>
                  <a:satOff val="-12909"/>
                  <a:lumOff val="27628"/>
                  <a:alphaOff val="0"/>
                </a:schemeClr>
              </a:effectRef>
              <a:fontRef idx="minor">
                <a:schemeClr val="lt1"/>
              </a:fontRef>
            </p:style>
            <p:txBody>
              <a:bodyPr spcFirstLastPara="0" vert="horz" wrap="square" lIns="144494" tIns="144494" rIns="144494" bIns="144494"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l-GR" sz="1200" b="1" i="0" u="none" strike="noStrike" kern="1200" cap="none" spc="0" normalizeH="0" baseline="0" noProof="0" dirty="0">
                    <a:ln>
                      <a:noFill/>
                    </a:ln>
                    <a:solidFill>
                      <a:prstClr val="black"/>
                    </a:solidFill>
                    <a:effectLst/>
                    <a:uLnTx/>
                    <a:uFillTx/>
                    <a:latin typeface="Trebuchet MS" panose="020B0603020202020204"/>
                    <a:ea typeface="+mn-ea"/>
                    <a:cs typeface="+mn-cs"/>
                  </a:rPr>
                  <a:t>Χημείας</a:t>
                </a:r>
                <a:endParaRPr kumimoji="0" lang="en-US" sz="1200" b="1" i="0" u="none" strike="noStrike" kern="1200" cap="none" spc="0" normalizeH="0" baseline="0" noProof="0" dirty="0">
                  <a:ln>
                    <a:noFill/>
                  </a:ln>
                  <a:solidFill>
                    <a:prstClr val="black"/>
                  </a:solidFill>
                  <a:effectLst/>
                  <a:uLnTx/>
                  <a:uFillTx/>
                  <a:latin typeface="Trebuchet MS" panose="020B0603020202020204"/>
                  <a:ea typeface="+mn-ea"/>
                  <a:cs typeface="+mn-cs"/>
                </a:endParaRPr>
              </a:p>
            </p:txBody>
          </p:sp>
          <p:sp>
            <p:nvSpPr>
              <p:cNvPr id="48" name="Freeform: Shape 47">
                <a:extLst>
                  <a:ext uri="{FF2B5EF4-FFF2-40B4-BE49-F238E27FC236}">
                    <a16:creationId xmlns:a16="http://schemas.microsoft.com/office/drawing/2014/main" id="{E830CB8D-233A-44E9-824B-D1A563704B59}"/>
                  </a:ext>
                </a:extLst>
              </p:cNvPr>
              <p:cNvSpPr/>
              <p:nvPr/>
            </p:nvSpPr>
            <p:spPr>
              <a:xfrm>
                <a:off x="7919794" y="5720686"/>
                <a:ext cx="1401955" cy="934636"/>
              </a:xfrm>
              <a:custGeom>
                <a:avLst/>
                <a:gdLst>
                  <a:gd name="csX0" fmla="*/ 0 w 1401955"/>
                  <a:gd name="csY0" fmla="*/ 0 h 934636"/>
                  <a:gd name="csX1" fmla="*/ 425260 w 1401955"/>
                  <a:gd name="csY1" fmla="*/ 0 h 934636"/>
                  <a:gd name="csX2" fmla="*/ 878558 w 1401955"/>
                  <a:gd name="csY2" fmla="*/ 0 h 934636"/>
                  <a:gd name="csX3" fmla="*/ 1401955 w 1401955"/>
                  <a:gd name="csY3" fmla="*/ 0 h 934636"/>
                  <a:gd name="csX4" fmla="*/ 1401955 w 1401955"/>
                  <a:gd name="csY4" fmla="*/ 448625 h 934636"/>
                  <a:gd name="csX5" fmla="*/ 1401955 w 1401955"/>
                  <a:gd name="csY5" fmla="*/ 934636 h 934636"/>
                  <a:gd name="csX6" fmla="*/ 934637 w 1401955"/>
                  <a:gd name="csY6" fmla="*/ 934636 h 934636"/>
                  <a:gd name="csX7" fmla="*/ 467318 w 1401955"/>
                  <a:gd name="csY7" fmla="*/ 934636 h 934636"/>
                  <a:gd name="csX8" fmla="*/ 0 w 1401955"/>
                  <a:gd name="csY8" fmla="*/ 934636 h 934636"/>
                  <a:gd name="csX9" fmla="*/ 0 w 1401955"/>
                  <a:gd name="csY9" fmla="*/ 495357 h 934636"/>
                  <a:gd name="csX10" fmla="*/ 0 w 1401955"/>
                  <a:gd name="csY10" fmla="*/ 0 h 9346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401955" h="934636" fill="none" extrusionOk="0">
                    <a:moveTo>
                      <a:pt x="0" y="0"/>
                    </a:moveTo>
                    <a:cubicBezTo>
                      <a:pt x="211130" y="20370"/>
                      <a:pt x="323218" y="-11874"/>
                      <a:pt x="425260" y="0"/>
                    </a:cubicBezTo>
                    <a:cubicBezTo>
                      <a:pt x="527302" y="11874"/>
                      <a:pt x="682303" y="-2596"/>
                      <a:pt x="878558" y="0"/>
                    </a:cubicBezTo>
                    <a:cubicBezTo>
                      <a:pt x="1074813" y="2596"/>
                      <a:pt x="1226020" y="-11484"/>
                      <a:pt x="1401955" y="0"/>
                    </a:cubicBezTo>
                    <a:cubicBezTo>
                      <a:pt x="1399198" y="154777"/>
                      <a:pt x="1420289" y="356977"/>
                      <a:pt x="1401955" y="448625"/>
                    </a:cubicBezTo>
                    <a:cubicBezTo>
                      <a:pt x="1383621" y="540274"/>
                      <a:pt x="1417913" y="833806"/>
                      <a:pt x="1401955" y="934636"/>
                    </a:cubicBezTo>
                    <a:cubicBezTo>
                      <a:pt x="1249607" y="954548"/>
                      <a:pt x="1077748" y="943365"/>
                      <a:pt x="934637" y="934636"/>
                    </a:cubicBezTo>
                    <a:cubicBezTo>
                      <a:pt x="791526" y="925907"/>
                      <a:pt x="649854" y="926488"/>
                      <a:pt x="467318" y="934636"/>
                    </a:cubicBezTo>
                    <a:cubicBezTo>
                      <a:pt x="284782" y="942784"/>
                      <a:pt x="151975" y="939820"/>
                      <a:pt x="0" y="934636"/>
                    </a:cubicBezTo>
                    <a:cubicBezTo>
                      <a:pt x="-3732" y="782906"/>
                      <a:pt x="12354" y="616464"/>
                      <a:pt x="0" y="495357"/>
                    </a:cubicBezTo>
                    <a:cubicBezTo>
                      <a:pt x="-12354" y="374250"/>
                      <a:pt x="17674" y="188682"/>
                      <a:pt x="0" y="0"/>
                    </a:cubicBezTo>
                    <a:close/>
                  </a:path>
                  <a:path w="1401955" h="934636" stroke="0" extrusionOk="0">
                    <a:moveTo>
                      <a:pt x="0" y="0"/>
                    </a:moveTo>
                    <a:cubicBezTo>
                      <a:pt x="146813" y="8439"/>
                      <a:pt x="272549" y="-17229"/>
                      <a:pt x="481338" y="0"/>
                    </a:cubicBezTo>
                    <a:cubicBezTo>
                      <a:pt x="690127" y="17229"/>
                      <a:pt x="804044" y="14247"/>
                      <a:pt x="934637" y="0"/>
                    </a:cubicBezTo>
                    <a:cubicBezTo>
                      <a:pt x="1065230" y="-14247"/>
                      <a:pt x="1229894" y="-3896"/>
                      <a:pt x="1401955" y="0"/>
                    </a:cubicBezTo>
                    <a:cubicBezTo>
                      <a:pt x="1384090" y="231932"/>
                      <a:pt x="1398011" y="260703"/>
                      <a:pt x="1401955" y="486011"/>
                    </a:cubicBezTo>
                    <a:cubicBezTo>
                      <a:pt x="1405899" y="711319"/>
                      <a:pt x="1416052" y="737807"/>
                      <a:pt x="1401955" y="934636"/>
                    </a:cubicBezTo>
                    <a:cubicBezTo>
                      <a:pt x="1253404" y="927567"/>
                      <a:pt x="1079169" y="927295"/>
                      <a:pt x="920617" y="934636"/>
                    </a:cubicBezTo>
                    <a:cubicBezTo>
                      <a:pt x="762065" y="941977"/>
                      <a:pt x="668399" y="942222"/>
                      <a:pt x="425260" y="934636"/>
                    </a:cubicBezTo>
                    <a:cubicBezTo>
                      <a:pt x="182121" y="927050"/>
                      <a:pt x="201779" y="954532"/>
                      <a:pt x="0" y="934636"/>
                    </a:cubicBezTo>
                    <a:cubicBezTo>
                      <a:pt x="-2945" y="717895"/>
                      <a:pt x="278" y="674514"/>
                      <a:pt x="0" y="448625"/>
                    </a:cubicBezTo>
                    <a:cubicBezTo>
                      <a:pt x="-278" y="222736"/>
                      <a:pt x="5247" y="182403"/>
                      <a:pt x="0" y="0"/>
                    </a:cubicBezTo>
                    <a:close/>
                  </a:path>
                </a:pathLst>
              </a:custGeom>
              <a:ln w="28575">
                <a:solidFill>
                  <a:schemeClr val="accent6">
                    <a:lumMod val="75000"/>
                  </a:schemeClr>
                </a:solidFill>
                <a:extLst>
                  <a:ext uri="{C807C97D-BFC1-408E-A445-0C87EB9F89A2}">
                    <ask:lineSketchStyleProps xmlns="" xmlns:ask="http://schemas.microsoft.com/office/drawing/2018/sketchyshapes" sd="2379064459">
                      <a:custGeom>
                        <a:avLst/>
                        <a:gdLst>
                          <a:gd name="connsiteX0" fmla="*/ 0 w 1401955"/>
                          <a:gd name="connsiteY0" fmla="*/ 0 h 934636"/>
                          <a:gd name="connsiteX1" fmla="*/ 1401955 w 1401955"/>
                          <a:gd name="connsiteY1" fmla="*/ 0 h 934636"/>
                          <a:gd name="connsiteX2" fmla="*/ 1401955 w 1401955"/>
                          <a:gd name="connsiteY2" fmla="*/ 934636 h 934636"/>
                          <a:gd name="connsiteX3" fmla="*/ 0 w 1401955"/>
                          <a:gd name="connsiteY3" fmla="*/ 934636 h 934636"/>
                          <a:gd name="connsiteX4" fmla="*/ 0 w 1401955"/>
                          <a:gd name="connsiteY4" fmla="*/ 0 h 9346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1955" h="934636">
                            <a:moveTo>
                              <a:pt x="0" y="0"/>
                            </a:moveTo>
                            <a:lnTo>
                              <a:pt x="1401955" y="0"/>
                            </a:lnTo>
                            <a:lnTo>
                              <a:pt x="1401955" y="934636"/>
                            </a:lnTo>
                            <a:lnTo>
                              <a:pt x="0" y="934636"/>
                            </a:lnTo>
                            <a:lnTo>
                              <a:pt x="0" y="0"/>
                            </a:lnTo>
                            <a:close/>
                          </a:path>
                        </a:pathLst>
                      </a:custGeom>
                      <ask:type>
                        <ask:lineSketchFreehand/>
                      </ask:type>
                    </ask:lineSketchStyleProps>
                  </a:ext>
                </a:extLst>
              </a:ln>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171450" marR="0" lvl="1" indent="-171450" algn="l" defTabSz="711200" rtl="0" eaLnBrk="1" fontAlgn="auto" latinLnBrk="0" hangingPunct="1">
                  <a:lnSpc>
                    <a:spcPct val="90000"/>
                  </a:lnSpc>
                  <a:spcBef>
                    <a:spcPct val="0"/>
                  </a:spcBef>
                  <a:spcAft>
                    <a:spcPct val="15000"/>
                  </a:spcAft>
                  <a:buClrTx/>
                  <a:buSzTx/>
                  <a:buFontTx/>
                  <a:buChar char="•"/>
                  <a:tabLst/>
                  <a:defRPr/>
                </a:pPr>
                <a:r>
                  <a:rPr kumimoji="0" lang="el-GR" sz="16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Πλαίσιο Πρόσβασης </a:t>
                </a:r>
                <a:r>
                  <a:rPr kumimoji="0" lang="en-US" sz="16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15</a:t>
                </a:r>
              </a:p>
            </p:txBody>
          </p:sp>
          <p:sp>
            <p:nvSpPr>
              <p:cNvPr id="38" name="Rectangle 37">
                <a:extLst>
                  <a:ext uri="{FF2B5EF4-FFF2-40B4-BE49-F238E27FC236}">
                    <a16:creationId xmlns:a16="http://schemas.microsoft.com/office/drawing/2014/main" id="{3245A5F5-C16F-4D76-A856-1380A8FAD075}"/>
                  </a:ext>
                </a:extLst>
              </p:cNvPr>
              <p:cNvSpPr/>
              <p:nvPr/>
            </p:nvSpPr>
            <p:spPr>
              <a:xfrm>
                <a:off x="4825871" y="3567610"/>
                <a:ext cx="4705350" cy="3238298"/>
              </a:xfrm>
              <a:noFill/>
              <a:ln w="28575">
                <a:solidFill>
                  <a:schemeClr val="accent6">
                    <a:lumMod val="75000"/>
                  </a:schemeClr>
                </a:solidFill>
                <a:extLst>
                  <a:ext uri="{C807C97D-BFC1-408E-A445-0C87EB9F89A2}">
                    <ask:lineSketchStyleProps xmlns="" xmlns:ask="http://schemas.microsoft.com/office/drawing/2018/sketchyshapes" sd="3577047702">
                      <ask:type>
                        <ask:lineSketchFreehand/>
                      </ask:type>
                    </ask:lineSketchStyleProps>
                  </a:ext>
                </a:extLst>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rebuchet MS" panose="020B0603020202020204"/>
                  <a:ea typeface="+mn-ea"/>
                  <a:cs typeface="+mn-cs"/>
                </a:endParaRPr>
              </a:p>
            </p:txBody>
          </p:sp>
        </p:grpSp>
        <p:sp>
          <p:nvSpPr>
            <p:cNvPr id="36" name="TextBox 35">
              <a:extLst>
                <a:ext uri="{FF2B5EF4-FFF2-40B4-BE49-F238E27FC236}">
                  <a16:creationId xmlns:a16="http://schemas.microsoft.com/office/drawing/2014/main" id="{12409266-6930-4D8C-AEF0-41843CF12049}"/>
                </a:ext>
              </a:extLst>
            </p:cNvPr>
            <p:cNvSpPr txBox="1"/>
            <p:nvPr/>
          </p:nvSpPr>
          <p:spPr>
            <a:xfrm>
              <a:off x="4944714" y="5867082"/>
              <a:ext cx="1738758" cy="600164"/>
            </a:xfrm>
            <a:custGeom>
              <a:avLst/>
              <a:gdLst>
                <a:gd name="csX0" fmla="*/ 0 w 1738758"/>
                <a:gd name="csY0" fmla="*/ 0 h 600164"/>
                <a:gd name="csX1" fmla="*/ 544811 w 1738758"/>
                <a:gd name="csY1" fmla="*/ 0 h 600164"/>
                <a:gd name="csX2" fmla="*/ 1107009 w 1738758"/>
                <a:gd name="csY2" fmla="*/ 0 h 600164"/>
                <a:gd name="csX3" fmla="*/ 1738758 w 1738758"/>
                <a:gd name="csY3" fmla="*/ 0 h 600164"/>
                <a:gd name="csX4" fmla="*/ 1738758 w 1738758"/>
                <a:gd name="csY4" fmla="*/ 600164 h 600164"/>
                <a:gd name="csX5" fmla="*/ 1176560 w 1738758"/>
                <a:gd name="csY5" fmla="*/ 600164 h 600164"/>
                <a:gd name="csX6" fmla="*/ 596974 w 1738758"/>
                <a:gd name="csY6" fmla="*/ 600164 h 600164"/>
                <a:gd name="csX7" fmla="*/ 0 w 1738758"/>
                <a:gd name="csY7" fmla="*/ 600164 h 600164"/>
                <a:gd name="csX8" fmla="*/ 0 w 1738758"/>
                <a:gd name="csY8" fmla="*/ 0 h 6001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738758" h="600164" fill="none" extrusionOk="0">
                  <a:moveTo>
                    <a:pt x="0" y="0"/>
                  </a:moveTo>
                  <a:cubicBezTo>
                    <a:pt x="136821" y="-16162"/>
                    <a:pt x="312892" y="-3512"/>
                    <a:pt x="544811" y="0"/>
                  </a:cubicBezTo>
                  <a:cubicBezTo>
                    <a:pt x="776730" y="3512"/>
                    <a:pt x="986018" y="17026"/>
                    <a:pt x="1107009" y="0"/>
                  </a:cubicBezTo>
                  <a:cubicBezTo>
                    <a:pt x="1228000" y="-17026"/>
                    <a:pt x="1575716" y="-1391"/>
                    <a:pt x="1738758" y="0"/>
                  </a:cubicBezTo>
                  <a:cubicBezTo>
                    <a:pt x="1745107" y="234211"/>
                    <a:pt x="1719004" y="471449"/>
                    <a:pt x="1738758" y="600164"/>
                  </a:cubicBezTo>
                  <a:cubicBezTo>
                    <a:pt x="1485853" y="619581"/>
                    <a:pt x="1349144" y="615292"/>
                    <a:pt x="1176560" y="600164"/>
                  </a:cubicBezTo>
                  <a:cubicBezTo>
                    <a:pt x="1003976" y="585036"/>
                    <a:pt x="719606" y="603330"/>
                    <a:pt x="596974" y="600164"/>
                  </a:cubicBezTo>
                  <a:cubicBezTo>
                    <a:pt x="474342" y="596998"/>
                    <a:pt x="267073" y="614117"/>
                    <a:pt x="0" y="600164"/>
                  </a:cubicBezTo>
                  <a:cubicBezTo>
                    <a:pt x="-8125" y="380795"/>
                    <a:pt x="21523" y="243727"/>
                    <a:pt x="0" y="0"/>
                  </a:cubicBezTo>
                  <a:close/>
                </a:path>
                <a:path w="1738758" h="600164" stroke="0" extrusionOk="0">
                  <a:moveTo>
                    <a:pt x="0" y="0"/>
                  </a:moveTo>
                  <a:cubicBezTo>
                    <a:pt x="149560" y="19036"/>
                    <a:pt x="423780" y="5059"/>
                    <a:pt x="544811" y="0"/>
                  </a:cubicBezTo>
                  <a:cubicBezTo>
                    <a:pt x="665842" y="-5059"/>
                    <a:pt x="957174" y="-26372"/>
                    <a:pt x="1089622" y="0"/>
                  </a:cubicBezTo>
                  <a:cubicBezTo>
                    <a:pt x="1222070" y="26372"/>
                    <a:pt x="1595626" y="-2522"/>
                    <a:pt x="1738758" y="0"/>
                  </a:cubicBezTo>
                  <a:cubicBezTo>
                    <a:pt x="1729092" y="167999"/>
                    <a:pt x="1724704" y="393723"/>
                    <a:pt x="1738758" y="600164"/>
                  </a:cubicBezTo>
                  <a:cubicBezTo>
                    <a:pt x="1539168" y="580622"/>
                    <a:pt x="1308989" y="583256"/>
                    <a:pt x="1141784" y="600164"/>
                  </a:cubicBezTo>
                  <a:cubicBezTo>
                    <a:pt x="974579" y="617072"/>
                    <a:pt x="841567" y="573698"/>
                    <a:pt x="596974" y="600164"/>
                  </a:cubicBezTo>
                  <a:cubicBezTo>
                    <a:pt x="352381" y="626631"/>
                    <a:pt x="196751" y="572729"/>
                    <a:pt x="0" y="600164"/>
                  </a:cubicBezTo>
                  <a:cubicBezTo>
                    <a:pt x="-27002" y="398760"/>
                    <a:pt x="-11662" y="177196"/>
                    <a:pt x="0" y="0"/>
                  </a:cubicBezTo>
                  <a:close/>
                </a:path>
              </a:pathLst>
            </a:custGeom>
            <a:solidFill>
              <a:schemeClr val="bg1"/>
            </a:solidFill>
            <a:ln w="28575">
              <a:solidFill>
                <a:schemeClr val="accent6">
                  <a:lumMod val="75000"/>
                </a:schemeClr>
              </a:solidFill>
              <a:extLst>
                <a:ext uri="{C807C97D-BFC1-408E-A445-0C87EB9F89A2}">
                  <ask:lineSketchStyleProps xmlns="" xmlns:ask="http://schemas.microsoft.com/office/drawing/2018/sketchyshapes" sd="1057628409">
                    <a:prstGeom prst="rect">
                      <a:avLst/>
                    </a:prstGeom>
                    <ask:type>
                      <ask:lineSketchFreehand/>
                    </ask:type>
                  </ask:lineSketchStyleProps>
                </a:ext>
              </a:extLst>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100" b="0" i="0" u="none" strike="noStrike" kern="1200" cap="none" spc="0" normalizeH="0" baseline="0" noProof="0" dirty="0">
                  <a:ln>
                    <a:noFill/>
                  </a:ln>
                  <a:solidFill>
                    <a:prstClr val="black"/>
                  </a:solidFill>
                  <a:effectLst/>
                  <a:highlight>
                    <a:srgbClr val="FFFF00"/>
                  </a:highlight>
                  <a:uLnTx/>
                  <a:uFillTx/>
                  <a:latin typeface="Trebuchet MS" panose="020B0603020202020204"/>
                  <a:ea typeface="+mn-ea"/>
                  <a:cs typeface="+mn-cs"/>
                </a:rPr>
                <a:t>3ο ΕΠΙΣΤΗΜΟΝΙΚΟ ΠΕΔΙΟ</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100" b="0" i="0" u="none" strike="noStrike" kern="1200" cap="none" spc="0" normalizeH="0" baseline="0" noProof="0" dirty="0">
                  <a:ln>
                    <a:noFill/>
                  </a:ln>
                  <a:solidFill>
                    <a:prstClr val="black"/>
                  </a:solidFill>
                  <a:effectLst/>
                  <a:uLnTx/>
                  <a:uFillTx/>
                  <a:latin typeface="Trebuchet MS" panose="020B0603020202020204"/>
                  <a:ea typeface="+mn-ea"/>
                  <a:cs typeface="+mn-cs"/>
                </a:rPr>
                <a:t>ΕΠΙΣΤΗΜΩΝ ΥΓΕΙΑΣ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100" b="0" i="0" u="none" strike="noStrike" kern="1200" cap="none" spc="0" normalizeH="0" baseline="0" noProof="0" dirty="0">
                  <a:ln>
                    <a:noFill/>
                  </a:ln>
                  <a:solidFill>
                    <a:prstClr val="black"/>
                  </a:solidFill>
                  <a:effectLst/>
                  <a:uLnTx/>
                  <a:uFillTx/>
                  <a:latin typeface="Trebuchet MS" panose="020B0603020202020204"/>
                  <a:ea typeface="+mn-ea"/>
                  <a:cs typeface="+mn-cs"/>
                </a:rPr>
                <a:t>ΚΑΙ ΖΩΗΣ </a:t>
              </a:r>
            </a:p>
          </p:txBody>
        </p:sp>
      </p:grpSp>
      <p:pic>
        <p:nvPicPr>
          <p:cNvPr id="6" name="Picture 5">
            <a:extLst>
              <a:ext uri="{FF2B5EF4-FFF2-40B4-BE49-F238E27FC236}">
                <a16:creationId xmlns:a16="http://schemas.microsoft.com/office/drawing/2014/main" id="{F5C1C1BD-1838-41B3-A9B2-BFF4A3F456BF}"/>
              </a:ext>
            </a:extLst>
          </p:cNvPr>
          <p:cNvPicPr>
            <a:picLocks noChangeAspect="1"/>
          </p:cNvPicPr>
          <p:nvPr/>
        </p:nvPicPr>
        <p:blipFill>
          <a:blip r:embed="rId15"/>
          <a:stretch>
            <a:fillRect/>
          </a:stretch>
        </p:blipFill>
        <p:spPr>
          <a:xfrm>
            <a:off x="11103428" y="5301344"/>
            <a:ext cx="1088571" cy="1556656"/>
          </a:xfrm>
          <a:prstGeom prst="rect">
            <a:avLst/>
          </a:prstGeom>
        </p:spPr>
      </p:pic>
      <p:sp>
        <p:nvSpPr>
          <p:cNvPr id="5" name="TextBox 4">
            <a:extLst>
              <a:ext uri="{FF2B5EF4-FFF2-40B4-BE49-F238E27FC236}">
                <a16:creationId xmlns:a16="http://schemas.microsoft.com/office/drawing/2014/main" id="{BB5BDCEC-2087-72EE-8254-D18BA13C534F}"/>
              </a:ext>
            </a:extLst>
          </p:cNvPr>
          <p:cNvSpPr txBox="1"/>
          <p:nvPr/>
        </p:nvSpPr>
        <p:spPr>
          <a:xfrm>
            <a:off x="8072649" y="6579848"/>
            <a:ext cx="3180069" cy="338554"/>
          </a:xfrm>
          <a:prstGeom prst="rect">
            <a:avLst/>
          </a:prstGeom>
          <a:noFill/>
        </p:spPr>
        <p:txBody>
          <a:bodyPr wrap="square">
            <a:spAutoFit/>
          </a:bodyPr>
          <a:lstStyle/>
          <a:p>
            <a:r>
              <a:rPr lang="en-US" sz="1600" i="1" dirty="0" err="1"/>
              <a:t>Στάλω</a:t>
            </a:r>
            <a:r>
              <a:rPr lang="en-US" sz="1600" i="1" dirty="0"/>
              <a:t> </a:t>
            </a:r>
            <a:r>
              <a:rPr lang="en-US" sz="1600" i="1" dirty="0" err="1"/>
              <a:t>Γιουτ</a:t>
            </a:r>
            <a:r>
              <a:rPr lang="en-US" sz="1600" i="1" dirty="0"/>
              <a:t>ανή, Καθηγήτρια Σ.Ε.Α.</a:t>
            </a:r>
          </a:p>
        </p:txBody>
      </p:sp>
    </p:spTree>
    <p:extLst>
      <p:ext uri="{BB962C8B-B14F-4D97-AF65-F5344CB8AC3E}">
        <p14:creationId xmlns:p14="http://schemas.microsoft.com/office/powerpoint/2010/main" val="3762537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nodeType="clickEffect">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cBhvr additive="base">
                                        <p:cTn id="13" dur="500" fill="hold"/>
                                        <p:tgtEl>
                                          <p:spTgt spid="31"/>
                                        </p:tgtEl>
                                        <p:attrNameLst>
                                          <p:attrName>ppt_x</p:attrName>
                                        </p:attrNameLst>
                                      </p:cBhvr>
                                      <p:tavLst>
                                        <p:tav tm="0">
                                          <p:val>
                                            <p:strVal val="#ppt_x"/>
                                          </p:val>
                                        </p:tav>
                                        <p:tav tm="100000">
                                          <p:val>
                                            <p:strVal val="#ppt_x"/>
                                          </p:val>
                                        </p:tav>
                                      </p:tavLst>
                                    </p:anim>
                                    <p:anim calcmode="lin" valueType="num">
                                      <p:cBhvr additive="base">
                                        <p:cTn id="14" dur="500" fill="hold"/>
                                        <p:tgtEl>
                                          <p:spTgt spid="31"/>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9"/>
                                        </p:tgtEl>
                                        <p:attrNameLst>
                                          <p:attrName>style.visibility</p:attrName>
                                        </p:attrNameLst>
                                      </p:cBhvr>
                                      <p:to>
                                        <p:strVal val="visible"/>
                                      </p:to>
                                    </p:set>
                                    <p:anim calcmode="lin" valueType="num">
                                      <p:cBhvr additive="base">
                                        <p:cTn id="19" dur="500" fill="hold"/>
                                        <p:tgtEl>
                                          <p:spTgt spid="49"/>
                                        </p:tgtEl>
                                        <p:attrNameLst>
                                          <p:attrName>ppt_x</p:attrName>
                                        </p:attrNameLst>
                                      </p:cBhvr>
                                      <p:tavLst>
                                        <p:tav tm="0">
                                          <p:val>
                                            <p:strVal val="#ppt_x"/>
                                          </p:val>
                                        </p:tav>
                                        <p:tav tm="100000">
                                          <p:val>
                                            <p:strVal val="#ppt_x"/>
                                          </p:val>
                                        </p:tav>
                                      </p:tavLst>
                                    </p:anim>
                                    <p:anim calcmode="lin" valueType="num">
                                      <p:cBhvr additive="base">
                                        <p:cTn id="20"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3" fill="hold" nodeType="clickEffect">
                                  <p:stCondLst>
                                    <p:cond delay="0"/>
                                  </p:stCondLst>
                                  <p:childTnLst>
                                    <p:set>
                                      <p:cBhvr>
                                        <p:cTn id="24" dur="1" fill="hold">
                                          <p:stCondLst>
                                            <p:cond delay="0"/>
                                          </p:stCondLst>
                                        </p:cTn>
                                        <p:tgtEl>
                                          <p:spTgt spid="53"/>
                                        </p:tgtEl>
                                        <p:attrNameLst>
                                          <p:attrName>style.visibility</p:attrName>
                                        </p:attrNameLst>
                                      </p:cBhvr>
                                      <p:to>
                                        <p:strVal val="visible"/>
                                      </p:to>
                                    </p:set>
                                    <p:anim calcmode="lin" valueType="num">
                                      <p:cBhvr additive="base">
                                        <p:cTn id="25" dur="500" fill="hold"/>
                                        <p:tgtEl>
                                          <p:spTgt spid="53"/>
                                        </p:tgtEl>
                                        <p:attrNameLst>
                                          <p:attrName>ppt_x</p:attrName>
                                        </p:attrNameLst>
                                      </p:cBhvr>
                                      <p:tavLst>
                                        <p:tav tm="0">
                                          <p:val>
                                            <p:strVal val="1+#ppt_w/2"/>
                                          </p:val>
                                        </p:tav>
                                        <p:tav tm="100000">
                                          <p:val>
                                            <p:strVal val="#ppt_x"/>
                                          </p:val>
                                        </p:tav>
                                      </p:tavLst>
                                    </p:anim>
                                    <p:anim calcmode="lin" valueType="num">
                                      <p:cBhvr additive="base">
                                        <p:cTn id="26" dur="500" fill="hold"/>
                                        <p:tgtEl>
                                          <p:spTgt spid="5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C9DC3-7E3F-51FB-2FFA-08E49BE8FC25}"/>
              </a:ext>
            </a:extLst>
          </p:cNvPr>
          <p:cNvSpPr>
            <a:spLocks noGrp="1"/>
          </p:cNvSpPr>
          <p:nvPr>
            <p:ph type="title"/>
          </p:nvPr>
        </p:nvSpPr>
        <p:spPr>
          <a:xfrm>
            <a:off x="792361" y="201496"/>
            <a:ext cx="10515600" cy="1116811"/>
          </a:xfrm>
        </p:spPr>
        <p:txBody>
          <a:bodyPr>
            <a:normAutofit fontScale="90000"/>
          </a:bodyPr>
          <a:lstStyle/>
          <a:p>
            <a:pPr algn="ctr"/>
            <a:r>
              <a:rPr lang="el-GR" b="1" dirty="0">
                <a:effectLst>
                  <a:outerShdw blurRad="38100" dist="38100" dir="2700000" algn="tl">
                    <a:srgbClr val="000000">
                      <a:alpha val="43137"/>
                    </a:srgbClr>
                  </a:outerShdw>
                </a:effectLst>
              </a:rPr>
              <a:t>ΣΥΝΟΠΤΙΚΟ ΒΟΗΘΗΜΑ ΓΙΑ ΤΗΝ </a:t>
            </a:r>
            <a:br>
              <a:rPr lang="el-GR" b="1" dirty="0">
                <a:effectLst>
                  <a:outerShdw blurRad="38100" dist="38100" dir="2700000" algn="tl">
                    <a:srgbClr val="000000">
                      <a:alpha val="43137"/>
                    </a:srgbClr>
                  </a:outerShdw>
                </a:effectLst>
              </a:rPr>
            </a:br>
            <a:r>
              <a:rPr lang="el-GR" b="1" dirty="0">
                <a:effectLst>
                  <a:outerShdw blurRad="38100" dist="38100" dir="2700000" algn="tl">
                    <a:srgbClr val="000000">
                      <a:alpha val="43137"/>
                    </a:srgbClr>
                  </a:outerShdw>
                </a:effectLst>
              </a:rPr>
              <a:t>ΕΠΙΛΟΓΗ ΜΕΤΑ ΤΟ ΓΥΜΝΑΣΙΟ</a:t>
            </a:r>
            <a:endParaRPr lang="en-CY" b="1" dirty="0">
              <a:effectLst>
                <a:outerShdw blurRad="38100" dist="38100" dir="2700000" algn="tl">
                  <a:srgbClr val="000000">
                    <a:alpha val="43137"/>
                  </a:srgbClr>
                </a:outerShdw>
              </a:effectLst>
            </a:endParaRPr>
          </a:p>
        </p:txBody>
      </p:sp>
      <p:pic>
        <p:nvPicPr>
          <p:cNvPr id="6" name="Content Placeholder 5">
            <a:extLst>
              <a:ext uri="{FF2B5EF4-FFF2-40B4-BE49-F238E27FC236}">
                <a16:creationId xmlns:a16="http://schemas.microsoft.com/office/drawing/2014/main" id="{39B01364-7667-A378-FA6C-A898890E82FD}"/>
              </a:ext>
            </a:extLst>
          </p:cNvPr>
          <p:cNvPicPr>
            <a:picLocks noGrp="1" noChangeAspect="1"/>
          </p:cNvPicPr>
          <p:nvPr>
            <p:ph idx="1"/>
          </p:nvPr>
        </p:nvPicPr>
        <p:blipFill>
          <a:blip r:embed="rId3"/>
          <a:stretch>
            <a:fillRect/>
          </a:stretch>
        </p:blipFill>
        <p:spPr>
          <a:xfrm>
            <a:off x="1882710" y="3528656"/>
            <a:ext cx="2204254" cy="1584510"/>
          </a:xfrm>
        </p:spPr>
      </p:pic>
      <p:sp>
        <p:nvSpPr>
          <p:cNvPr id="4" name="Footer Placeholder 3">
            <a:extLst>
              <a:ext uri="{FF2B5EF4-FFF2-40B4-BE49-F238E27FC236}">
                <a16:creationId xmlns:a16="http://schemas.microsoft.com/office/drawing/2014/main" id="{FF4D21B4-2ABC-9954-61E2-082463D7F2C2}"/>
              </a:ext>
            </a:extLst>
          </p:cNvPr>
          <p:cNvSpPr>
            <a:spLocks noGrp="1"/>
          </p:cNvSpPr>
          <p:nvPr>
            <p:ph type="ftr" sz="quarter" idx="11"/>
          </p:nvPr>
        </p:nvSpPr>
        <p:spPr>
          <a:xfrm rot="16200000" flipH="1">
            <a:off x="-1171773" y="1519238"/>
            <a:ext cx="2973522" cy="365125"/>
          </a:xfrm>
        </p:spPr>
        <p:txBody>
          <a:bodyPr/>
          <a:lstStyle/>
          <a:p>
            <a:r>
              <a:rPr lang="el-GR"/>
              <a:t>Υπηρεσία Συμβουλευτικής &amp; Επαγγελματικής Αγωγής, Οκτώβριος 2026</a:t>
            </a:r>
            <a:endParaRPr lang="en-US" dirty="0"/>
          </a:p>
        </p:txBody>
      </p:sp>
      <p:pic>
        <p:nvPicPr>
          <p:cNvPr id="7" name="Picture 6">
            <a:extLst>
              <a:ext uri="{FF2B5EF4-FFF2-40B4-BE49-F238E27FC236}">
                <a16:creationId xmlns:a16="http://schemas.microsoft.com/office/drawing/2014/main" id="{348A2093-E343-ACCB-D049-4DA80255478A}"/>
              </a:ext>
            </a:extLst>
          </p:cNvPr>
          <p:cNvPicPr>
            <a:picLocks noChangeAspect="1"/>
          </p:cNvPicPr>
          <p:nvPr/>
        </p:nvPicPr>
        <p:blipFill>
          <a:blip r:embed="rId4"/>
          <a:stretch>
            <a:fillRect/>
          </a:stretch>
        </p:blipFill>
        <p:spPr>
          <a:xfrm>
            <a:off x="4886460" y="5140298"/>
            <a:ext cx="2105089" cy="1599119"/>
          </a:xfrm>
          <a:prstGeom prst="rect">
            <a:avLst/>
          </a:prstGeom>
        </p:spPr>
      </p:pic>
      <p:pic>
        <p:nvPicPr>
          <p:cNvPr id="8" name="Picture 7">
            <a:extLst>
              <a:ext uri="{FF2B5EF4-FFF2-40B4-BE49-F238E27FC236}">
                <a16:creationId xmlns:a16="http://schemas.microsoft.com/office/drawing/2014/main" id="{46135D8A-B868-1233-4D6A-79B9AD9AD0DE}"/>
              </a:ext>
            </a:extLst>
          </p:cNvPr>
          <p:cNvPicPr>
            <a:picLocks noChangeAspect="1"/>
          </p:cNvPicPr>
          <p:nvPr/>
        </p:nvPicPr>
        <p:blipFill>
          <a:blip r:embed="rId5"/>
          <a:stretch>
            <a:fillRect/>
          </a:stretch>
        </p:blipFill>
        <p:spPr>
          <a:xfrm>
            <a:off x="7584098" y="3669994"/>
            <a:ext cx="2380250" cy="1586256"/>
          </a:xfrm>
          <a:prstGeom prst="rect">
            <a:avLst/>
          </a:prstGeom>
        </p:spPr>
      </p:pic>
      <p:pic>
        <p:nvPicPr>
          <p:cNvPr id="9" name="Picture 8">
            <a:extLst>
              <a:ext uri="{FF2B5EF4-FFF2-40B4-BE49-F238E27FC236}">
                <a16:creationId xmlns:a16="http://schemas.microsoft.com/office/drawing/2014/main" id="{9BE40A9D-7FBC-B1F9-3950-FB6154D641FD}"/>
              </a:ext>
            </a:extLst>
          </p:cNvPr>
          <p:cNvPicPr>
            <a:picLocks noChangeAspect="1"/>
          </p:cNvPicPr>
          <p:nvPr/>
        </p:nvPicPr>
        <p:blipFill>
          <a:blip r:embed="rId6"/>
          <a:stretch>
            <a:fillRect/>
          </a:stretch>
        </p:blipFill>
        <p:spPr>
          <a:xfrm>
            <a:off x="4764011" y="1887858"/>
            <a:ext cx="2295947" cy="1576792"/>
          </a:xfrm>
          <a:prstGeom prst="rect">
            <a:avLst/>
          </a:prstGeom>
        </p:spPr>
      </p:pic>
      <p:sp>
        <p:nvSpPr>
          <p:cNvPr id="3" name="TextBox 2">
            <a:extLst>
              <a:ext uri="{FF2B5EF4-FFF2-40B4-BE49-F238E27FC236}">
                <a16:creationId xmlns:a16="http://schemas.microsoft.com/office/drawing/2014/main" id="{0E485D96-D65F-E38E-8FAF-F0A42B62B372}"/>
              </a:ext>
            </a:extLst>
          </p:cNvPr>
          <p:cNvSpPr txBox="1"/>
          <p:nvPr/>
        </p:nvSpPr>
        <p:spPr>
          <a:xfrm flipH="1">
            <a:off x="792361" y="5539088"/>
            <a:ext cx="2611763" cy="1200329"/>
          </a:xfrm>
          <a:prstGeom prst="rect">
            <a:avLst/>
          </a:prstGeom>
          <a:solidFill>
            <a:schemeClr val="accent2"/>
          </a:solidFill>
          <a:ln>
            <a:solidFill>
              <a:schemeClr val="accent1"/>
            </a:solidFill>
          </a:ln>
        </p:spPr>
        <p:txBody>
          <a:bodyPr wrap="square">
            <a:spAutoFit/>
          </a:bodyPr>
          <a:lstStyle/>
          <a:p>
            <a:pPr>
              <a:defRPr/>
            </a:pPr>
            <a:r>
              <a:rPr lang="el-GR" b="1" dirty="0">
                <a:effectLst>
                  <a:outerShdw blurRad="38100" dist="38100" dir="2700000" algn="tl">
                    <a:srgbClr val="000000">
                      <a:alpha val="43137"/>
                    </a:srgbClr>
                  </a:outerShdw>
                </a:effectLst>
              </a:rPr>
              <a:t>Τρόπος εισδοχής</a:t>
            </a:r>
          </a:p>
          <a:p>
            <a:pPr>
              <a:defRPr/>
            </a:pPr>
            <a:r>
              <a:rPr lang="el-GR" b="1" dirty="0">
                <a:effectLst>
                  <a:outerShdw blurRad="38100" dist="38100" dir="2700000" algn="tl">
                    <a:srgbClr val="000000">
                      <a:alpha val="43137"/>
                    </a:srgbClr>
                  </a:outerShdw>
                </a:effectLst>
              </a:rPr>
              <a:t>στα Εκπαιδευτικά </a:t>
            </a:r>
          </a:p>
          <a:p>
            <a:pPr>
              <a:defRPr/>
            </a:pPr>
            <a:r>
              <a:rPr lang="el-GR" b="1" dirty="0">
                <a:effectLst>
                  <a:outerShdw blurRad="38100" dist="38100" dir="2700000" algn="tl">
                    <a:srgbClr val="000000">
                      <a:alpha val="43137"/>
                    </a:srgbClr>
                  </a:outerShdw>
                </a:effectLst>
              </a:rPr>
              <a:t>Ιδρύματα της Ελλάδας </a:t>
            </a:r>
          </a:p>
          <a:p>
            <a:pPr>
              <a:defRPr/>
            </a:pPr>
            <a:r>
              <a:rPr lang="el-GR" b="1" dirty="0">
                <a:effectLst>
                  <a:outerShdw blurRad="38100" dist="38100" dir="2700000" algn="tl">
                    <a:srgbClr val="000000">
                      <a:alpha val="43137"/>
                    </a:srgbClr>
                  </a:outerShdw>
                </a:effectLst>
              </a:rPr>
              <a:t>και Κύπρου</a:t>
            </a:r>
          </a:p>
        </p:txBody>
      </p:sp>
      <p:pic>
        <p:nvPicPr>
          <p:cNvPr id="22" name="Picture 21">
            <a:extLst>
              <a:ext uri="{FF2B5EF4-FFF2-40B4-BE49-F238E27FC236}">
                <a16:creationId xmlns:a16="http://schemas.microsoft.com/office/drawing/2014/main" id="{53C6F09C-14FE-D152-BEE5-10307C47D2C1}"/>
              </a:ext>
            </a:extLst>
          </p:cNvPr>
          <p:cNvPicPr>
            <a:picLocks noChangeAspect="1"/>
          </p:cNvPicPr>
          <p:nvPr/>
        </p:nvPicPr>
        <p:blipFill>
          <a:blip r:embed="rId7"/>
          <a:stretch>
            <a:fillRect/>
          </a:stretch>
        </p:blipFill>
        <p:spPr>
          <a:xfrm>
            <a:off x="792361" y="4020342"/>
            <a:ext cx="952501" cy="1362076"/>
          </a:xfrm>
          <a:prstGeom prst="rect">
            <a:avLst/>
          </a:prstGeom>
        </p:spPr>
      </p:pic>
      <p:sp>
        <p:nvSpPr>
          <p:cNvPr id="26" name="Arrow: Left-Right 25">
            <a:extLst>
              <a:ext uri="{FF2B5EF4-FFF2-40B4-BE49-F238E27FC236}">
                <a16:creationId xmlns:a16="http://schemas.microsoft.com/office/drawing/2014/main" id="{3B0D3C71-6BD1-5AF6-D589-319822E83D6F}"/>
              </a:ext>
            </a:extLst>
          </p:cNvPr>
          <p:cNvSpPr/>
          <p:nvPr/>
        </p:nvSpPr>
        <p:spPr>
          <a:xfrm rot="20112176">
            <a:off x="3961436" y="3171892"/>
            <a:ext cx="788586" cy="443287"/>
          </a:xfrm>
          <a:prstGeom prst="lef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Arrow: Left-Right 29">
            <a:extLst>
              <a:ext uri="{FF2B5EF4-FFF2-40B4-BE49-F238E27FC236}">
                <a16:creationId xmlns:a16="http://schemas.microsoft.com/office/drawing/2014/main" id="{1185C3A1-0092-184A-C530-C87BADFF6B6E}"/>
              </a:ext>
            </a:extLst>
          </p:cNvPr>
          <p:cNvSpPr/>
          <p:nvPr/>
        </p:nvSpPr>
        <p:spPr>
          <a:xfrm rot="1808262">
            <a:off x="6991082" y="3207356"/>
            <a:ext cx="788586" cy="443287"/>
          </a:xfrm>
          <a:prstGeom prst="lef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Arrow: Left-Right 31">
            <a:extLst>
              <a:ext uri="{FF2B5EF4-FFF2-40B4-BE49-F238E27FC236}">
                <a16:creationId xmlns:a16="http://schemas.microsoft.com/office/drawing/2014/main" id="{CC0DEE17-DEA8-2B59-BE2D-63FB3206655D}"/>
              </a:ext>
            </a:extLst>
          </p:cNvPr>
          <p:cNvSpPr/>
          <p:nvPr/>
        </p:nvSpPr>
        <p:spPr>
          <a:xfrm rot="20112176">
            <a:off x="7010529" y="5115074"/>
            <a:ext cx="788586" cy="443287"/>
          </a:xfrm>
          <a:prstGeom prst="lef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Arrow: Left-Right 33">
            <a:extLst>
              <a:ext uri="{FF2B5EF4-FFF2-40B4-BE49-F238E27FC236}">
                <a16:creationId xmlns:a16="http://schemas.microsoft.com/office/drawing/2014/main" id="{3030381F-764D-AE65-110B-108ACFD928E4}"/>
              </a:ext>
            </a:extLst>
          </p:cNvPr>
          <p:cNvSpPr/>
          <p:nvPr/>
        </p:nvSpPr>
        <p:spPr>
          <a:xfrm rot="1746539">
            <a:off x="3940571" y="5010714"/>
            <a:ext cx="788586" cy="443287"/>
          </a:xfrm>
          <a:prstGeom prst="lef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TextBox 35">
            <a:extLst>
              <a:ext uri="{FF2B5EF4-FFF2-40B4-BE49-F238E27FC236}">
                <a16:creationId xmlns:a16="http://schemas.microsoft.com/office/drawing/2014/main" id="{5F3BC0D5-A7A1-300C-510F-930EEEF769A7}"/>
              </a:ext>
            </a:extLst>
          </p:cNvPr>
          <p:cNvSpPr txBox="1"/>
          <p:nvPr/>
        </p:nvSpPr>
        <p:spPr>
          <a:xfrm flipH="1">
            <a:off x="9361830" y="2819349"/>
            <a:ext cx="2264114" cy="646331"/>
          </a:xfrm>
          <a:prstGeom prst="rect">
            <a:avLst/>
          </a:prstGeom>
          <a:solidFill>
            <a:schemeClr val="accent2"/>
          </a:solidFill>
          <a:ln>
            <a:solidFill>
              <a:schemeClr val="accent1"/>
            </a:solidFill>
          </a:ln>
        </p:spPr>
        <p:txBody>
          <a:bodyPr wrap="square">
            <a:spAutoFit/>
          </a:bodyPr>
          <a:lstStyle/>
          <a:p>
            <a:pPr>
              <a:defRPr/>
            </a:pPr>
            <a:r>
              <a:rPr lang="el-GR" b="1" dirty="0">
                <a:effectLst>
                  <a:outerShdw blurRad="38100" dist="38100" dir="2700000" algn="tl">
                    <a:srgbClr val="000000">
                      <a:alpha val="43137"/>
                    </a:srgbClr>
                  </a:outerShdw>
                </a:effectLst>
              </a:rPr>
              <a:t>Επιλογές μετά το Γυμνάσιο</a:t>
            </a:r>
          </a:p>
        </p:txBody>
      </p:sp>
      <p:sp>
        <p:nvSpPr>
          <p:cNvPr id="40" name="TextBox 39">
            <a:extLst>
              <a:ext uri="{FF2B5EF4-FFF2-40B4-BE49-F238E27FC236}">
                <a16:creationId xmlns:a16="http://schemas.microsoft.com/office/drawing/2014/main" id="{5D52DB45-8D8C-0E25-58AB-5B1EEE60FA54}"/>
              </a:ext>
            </a:extLst>
          </p:cNvPr>
          <p:cNvSpPr txBox="1"/>
          <p:nvPr/>
        </p:nvSpPr>
        <p:spPr>
          <a:xfrm>
            <a:off x="10052002" y="3684556"/>
            <a:ext cx="1573942" cy="923330"/>
          </a:xfrm>
          <a:prstGeom prst="rect">
            <a:avLst/>
          </a:prstGeom>
          <a:noFill/>
          <a:ln>
            <a:solidFill>
              <a:schemeClr val="accent1"/>
            </a:solidFill>
          </a:ln>
        </p:spPr>
        <p:txBody>
          <a:bodyPr wrap="square" rtlCol="0">
            <a:spAutoFit/>
          </a:bodyPr>
          <a:lstStyle/>
          <a:p>
            <a:r>
              <a:rPr lang="el-GR" b="1" dirty="0">
                <a:effectLst>
                  <a:outerShdw blurRad="38100" dist="38100" dir="2700000" algn="tl">
                    <a:srgbClr val="000000">
                      <a:alpha val="43137"/>
                    </a:srgbClr>
                  </a:outerShdw>
                </a:effectLst>
              </a:rPr>
              <a:t> Από 6 Κατευθύνσεις (Λύκειο)</a:t>
            </a:r>
            <a:endParaRPr lang="en-US" b="1" dirty="0">
              <a:effectLst>
                <a:outerShdw blurRad="38100" dist="38100" dir="2700000" algn="tl">
                  <a:srgbClr val="000000">
                    <a:alpha val="43137"/>
                  </a:srgbClr>
                </a:outerShdw>
              </a:effectLst>
            </a:endParaRPr>
          </a:p>
        </p:txBody>
      </p:sp>
      <p:sp>
        <p:nvSpPr>
          <p:cNvPr id="42" name="TextBox 41">
            <a:extLst>
              <a:ext uri="{FF2B5EF4-FFF2-40B4-BE49-F238E27FC236}">
                <a16:creationId xmlns:a16="http://schemas.microsoft.com/office/drawing/2014/main" id="{066B2528-28EE-B15C-5479-D10B04360511}"/>
              </a:ext>
            </a:extLst>
          </p:cNvPr>
          <p:cNvSpPr txBox="1"/>
          <p:nvPr/>
        </p:nvSpPr>
        <p:spPr>
          <a:xfrm>
            <a:off x="7069159" y="1884416"/>
            <a:ext cx="1372532" cy="677108"/>
          </a:xfrm>
          <a:prstGeom prst="rect">
            <a:avLst/>
          </a:prstGeom>
          <a:noFill/>
          <a:ln>
            <a:solidFill>
              <a:schemeClr val="accent1"/>
            </a:solidFill>
          </a:ln>
        </p:spPr>
        <p:txBody>
          <a:bodyPr wrap="square" rtlCol="0">
            <a:spAutoFit/>
          </a:bodyPr>
          <a:lstStyle/>
          <a:p>
            <a:r>
              <a:rPr lang="el-GR" sz="2000" b="1" dirty="0">
                <a:effectLst>
                  <a:outerShdw blurRad="38100" dist="38100" dir="2700000" algn="tl">
                    <a:srgbClr val="000000">
                      <a:alpha val="43137"/>
                    </a:srgbClr>
                  </a:outerShdw>
                </a:effectLst>
              </a:rPr>
              <a:t> </a:t>
            </a:r>
            <a:r>
              <a:rPr lang="el-GR" b="1" dirty="0">
                <a:effectLst>
                  <a:outerShdw blurRad="38100" dist="38100" dir="2700000" algn="tl">
                    <a:srgbClr val="000000">
                      <a:alpha val="43137"/>
                    </a:srgbClr>
                  </a:outerShdw>
                </a:effectLst>
              </a:rPr>
              <a:t>Από 4 ΟΜΠ (Λύκειο)</a:t>
            </a:r>
            <a:endParaRPr lang="en-US" b="1" dirty="0">
              <a:effectLst>
                <a:outerShdw blurRad="38100" dist="38100" dir="2700000" algn="tl">
                  <a:srgbClr val="000000">
                    <a:alpha val="43137"/>
                  </a:srgbClr>
                </a:outerShdw>
              </a:effectLst>
            </a:endParaRPr>
          </a:p>
        </p:txBody>
      </p:sp>
      <p:pic>
        <p:nvPicPr>
          <p:cNvPr id="14" name="Picture 13">
            <a:extLst>
              <a:ext uri="{FF2B5EF4-FFF2-40B4-BE49-F238E27FC236}">
                <a16:creationId xmlns:a16="http://schemas.microsoft.com/office/drawing/2014/main" id="{4B46855A-510B-9F27-3A93-91A1B122B647}"/>
              </a:ext>
            </a:extLst>
          </p:cNvPr>
          <p:cNvPicPr>
            <a:picLocks noChangeAspect="1"/>
          </p:cNvPicPr>
          <p:nvPr/>
        </p:nvPicPr>
        <p:blipFill>
          <a:blip r:embed="rId8"/>
          <a:stretch>
            <a:fillRect/>
          </a:stretch>
        </p:blipFill>
        <p:spPr>
          <a:xfrm>
            <a:off x="9431960" y="1318307"/>
            <a:ext cx="992117" cy="1398885"/>
          </a:xfrm>
          <a:prstGeom prst="rect">
            <a:avLst/>
          </a:prstGeom>
        </p:spPr>
      </p:pic>
      <p:sp>
        <p:nvSpPr>
          <p:cNvPr id="5" name="TextBox 4">
            <a:extLst>
              <a:ext uri="{FF2B5EF4-FFF2-40B4-BE49-F238E27FC236}">
                <a16:creationId xmlns:a16="http://schemas.microsoft.com/office/drawing/2014/main" id="{7E09033B-D9F7-F865-D66B-20D0DADCECAA}"/>
              </a:ext>
            </a:extLst>
          </p:cNvPr>
          <p:cNvSpPr txBox="1"/>
          <p:nvPr/>
        </p:nvSpPr>
        <p:spPr>
          <a:xfrm>
            <a:off x="2355498" y="4423220"/>
            <a:ext cx="1208344" cy="369332"/>
          </a:xfrm>
          <a:prstGeom prst="rect">
            <a:avLst/>
          </a:prstGeom>
          <a:noFill/>
        </p:spPr>
        <p:txBody>
          <a:bodyPr wrap="none" rtlCol="0">
            <a:spAutoFit/>
          </a:bodyPr>
          <a:lstStyle/>
          <a:p>
            <a:r>
              <a:rPr lang="el-GR" b="1" dirty="0">
                <a:solidFill>
                  <a:srgbClr val="7030A0"/>
                </a:solidFill>
              </a:rPr>
              <a:t>4 - Ελλάδα</a:t>
            </a:r>
            <a:endParaRPr lang="en-US" b="1" dirty="0">
              <a:solidFill>
                <a:srgbClr val="7030A0"/>
              </a:solidFill>
            </a:endParaRPr>
          </a:p>
        </p:txBody>
      </p:sp>
      <p:sp>
        <p:nvSpPr>
          <p:cNvPr id="10" name="TextBox 9">
            <a:extLst>
              <a:ext uri="{FF2B5EF4-FFF2-40B4-BE49-F238E27FC236}">
                <a16:creationId xmlns:a16="http://schemas.microsoft.com/office/drawing/2014/main" id="{2FF0E5EE-3203-58D1-A55B-E838F876C590}"/>
              </a:ext>
            </a:extLst>
          </p:cNvPr>
          <p:cNvSpPr txBox="1"/>
          <p:nvPr/>
        </p:nvSpPr>
        <p:spPr>
          <a:xfrm>
            <a:off x="5278406" y="6055277"/>
            <a:ext cx="1321196" cy="369332"/>
          </a:xfrm>
          <a:prstGeom prst="rect">
            <a:avLst/>
          </a:prstGeom>
          <a:noFill/>
        </p:spPr>
        <p:txBody>
          <a:bodyPr wrap="none" rtlCol="0">
            <a:spAutoFit/>
          </a:bodyPr>
          <a:lstStyle/>
          <a:p>
            <a:r>
              <a:rPr lang="el-GR" b="1" dirty="0">
                <a:solidFill>
                  <a:srgbClr val="7030A0"/>
                </a:solidFill>
              </a:rPr>
              <a:t>28 - Κύπρος</a:t>
            </a:r>
            <a:endParaRPr lang="en-US" b="1" dirty="0">
              <a:solidFill>
                <a:srgbClr val="7030A0"/>
              </a:solidFill>
            </a:endParaRPr>
          </a:p>
        </p:txBody>
      </p:sp>
    </p:spTree>
    <p:extLst>
      <p:ext uri="{BB962C8B-B14F-4D97-AF65-F5344CB8AC3E}">
        <p14:creationId xmlns:p14="http://schemas.microsoft.com/office/powerpoint/2010/main" val="250391084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2033336" y="1376425"/>
            <a:ext cx="8596313" cy="1827213"/>
          </a:xfrm>
        </p:spPr>
        <p:txBody>
          <a:bodyPr>
            <a:normAutofit fontScale="90000"/>
          </a:bodyPr>
          <a:lstStyle/>
          <a:p>
            <a:pPr>
              <a:defRPr/>
            </a:pPr>
            <a:r>
              <a:rPr lang="el-GR" sz="3600" b="1" dirty="0">
                <a:effectLst>
                  <a:outerShdw blurRad="38100" dist="38100" dir="2700000" algn="tl">
                    <a:srgbClr val="000000">
                      <a:alpha val="43137"/>
                    </a:srgbClr>
                  </a:outerShdw>
                </a:effectLst>
              </a:rPr>
              <a:t>ΔΗΛΩΣΗ ΠΡΟΤΙΜΗΣΗΣ ΤΥΠΟΥ ΣΧΟΛΕΙΟΥ</a:t>
            </a:r>
            <a:r>
              <a:rPr lang="en-US" sz="2400" b="1" dirty="0"/>
              <a:t/>
            </a:r>
            <a:br>
              <a:rPr lang="en-US" sz="2400" b="1" dirty="0"/>
            </a:br>
            <a:r>
              <a:rPr lang="el-GR" sz="2400" b="1" dirty="0"/>
              <a:t> </a:t>
            </a:r>
            <a:br>
              <a:rPr lang="el-GR" sz="2400" b="1" dirty="0"/>
            </a:br>
            <a:r>
              <a:rPr lang="el-GR" sz="2400" b="1" dirty="0"/>
              <a:t>- Λύκειο (ΟΜΠ)</a:t>
            </a:r>
            <a:br>
              <a:rPr lang="el-GR" sz="2400" b="1" dirty="0"/>
            </a:br>
            <a:r>
              <a:rPr lang="el-GR" sz="2400" b="1" dirty="0"/>
              <a:t/>
            </a:r>
            <a:br>
              <a:rPr lang="el-GR" sz="2400" b="1" dirty="0"/>
            </a:br>
            <a:r>
              <a:rPr lang="el-GR" sz="2400" b="1" dirty="0"/>
              <a:t>- Τεχνική Σχολή (Κατεύθυνση – Κλάδος - Ειδικότητα)</a:t>
            </a:r>
            <a:br>
              <a:rPr lang="el-GR" sz="2400" b="1" dirty="0"/>
            </a:br>
            <a:r>
              <a:rPr lang="el-GR" sz="2400" b="1" dirty="0"/>
              <a:t/>
            </a:r>
            <a:br>
              <a:rPr lang="el-GR" sz="2400" b="1" dirty="0"/>
            </a:br>
            <a:endParaRPr lang="en-US" sz="2400" b="1" dirty="0"/>
          </a:p>
        </p:txBody>
      </p:sp>
      <p:sp>
        <p:nvSpPr>
          <p:cNvPr id="5" name="Text Placeholder 4"/>
          <p:cNvSpPr>
            <a:spLocks noGrp="1"/>
          </p:cNvSpPr>
          <p:nvPr>
            <p:ph type="body" idx="4294967295"/>
          </p:nvPr>
        </p:nvSpPr>
        <p:spPr>
          <a:xfrm>
            <a:off x="747713" y="3944938"/>
            <a:ext cx="11444287" cy="1549400"/>
          </a:xfrm>
        </p:spPr>
        <p:txBody>
          <a:bodyPr>
            <a:noAutofit/>
          </a:bodyPr>
          <a:lstStyle/>
          <a:p>
            <a:pPr>
              <a:defRPr/>
            </a:pPr>
            <a:r>
              <a:rPr lang="el-GR" sz="2400" b="1" dirty="0">
                <a:solidFill>
                  <a:srgbClr val="FF0000"/>
                </a:solidFill>
              </a:rPr>
              <a:t>Μην Ξεχάσετε!</a:t>
            </a:r>
          </a:p>
          <a:p>
            <a:pPr>
              <a:defRPr/>
            </a:pPr>
            <a:endParaRPr lang="en-US" sz="2400" b="1" i="1" dirty="0">
              <a:solidFill>
                <a:srgbClr val="FF0000"/>
              </a:solidFill>
              <a:effectLst>
                <a:outerShdw blurRad="38100" dist="38100" dir="2700000" algn="tl">
                  <a:srgbClr val="000000">
                    <a:alpha val="43137"/>
                  </a:srgbClr>
                </a:outerShdw>
              </a:effectLst>
            </a:endParaRPr>
          </a:p>
          <a:p>
            <a:pPr>
              <a:defRPr/>
            </a:pPr>
            <a:r>
              <a:rPr lang="el-GR" sz="2400" b="1" i="1" dirty="0">
                <a:solidFill>
                  <a:srgbClr val="0070C0"/>
                </a:solidFill>
                <a:effectLst>
                  <a:outerShdw blurRad="38100" dist="38100" dir="2700000" algn="tl">
                    <a:srgbClr val="000000">
                      <a:alpha val="43137"/>
                    </a:srgbClr>
                  </a:outerShdw>
                </a:effectLst>
              </a:rPr>
              <a:t>ΦΕΒΡΟΥΑΡΙΟΣ </a:t>
            </a:r>
            <a:r>
              <a:rPr lang="en-US" sz="2400" b="1" i="1" dirty="0">
                <a:solidFill>
                  <a:srgbClr val="0070C0"/>
                </a:solidFill>
                <a:effectLst>
                  <a:outerShdw blurRad="38100" dist="38100" dir="2700000" algn="tl">
                    <a:srgbClr val="000000">
                      <a:alpha val="43137"/>
                    </a:srgbClr>
                  </a:outerShdw>
                </a:effectLst>
              </a:rPr>
              <a:t>202</a:t>
            </a:r>
            <a:r>
              <a:rPr lang="el-GR" sz="2400" b="1" i="1" dirty="0">
                <a:solidFill>
                  <a:srgbClr val="0070C0"/>
                </a:solidFill>
                <a:effectLst>
                  <a:outerShdw blurRad="38100" dist="38100" dir="2700000" algn="tl">
                    <a:srgbClr val="000000">
                      <a:alpha val="43137"/>
                    </a:srgbClr>
                  </a:outerShdw>
                </a:effectLst>
              </a:rPr>
              <a:t>7</a:t>
            </a:r>
            <a:endParaRPr lang="en-US" sz="2000" dirty="0">
              <a:solidFill>
                <a:srgbClr val="0070C0"/>
              </a:solidFill>
            </a:endParaRPr>
          </a:p>
        </p:txBody>
      </p:sp>
      <p:pic>
        <p:nvPicPr>
          <p:cNvPr id="1026" name="Picture 2">
            <a:extLst>
              <a:ext uri="{FF2B5EF4-FFF2-40B4-BE49-F238E27FC236}">
                <a16:creationId xmlns:a16="http://schemas.microsoft.com/office/drawing/2014/main" id="{BF189EF1-89F8-F702-AB06-2C377207CEBF}"/>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410074" y="4098663"/>
            <a:ext cx="2658428" cy="1395675"/>
          </a:xfrm>
          <a:prstGeom prst="rect">
            <a:avLst/>
          </a:prstGeom>
          <a:noFill/>
          <a:extLst>
            <a:ext uri="{909E8E84-426E-40DD-AFC4-6F175D3DCCD1}">
              <a14:hiddenFill xmlns:a14="http://schemas.microsoft.com/office/drawing/2010/main">
                <a:solidFill>
                  <a:srgbClr val="FFFFFF"/>
                </a:solidFill>
              </a14:hiddenFill>
            </a:ext>
          </a:extLst>
        </p:spPr>
      </p:pic>
      <p:sp>
        <p:nvSpPr>
          <p:cNvPr id="2" name="Footer Placeholder 1">
            <a:extLst>
              <a:ext uri="{FF2B5EF4-FFF2-40B4-BE49-F238E27FC236}">
                <a16:creationId xmlns:a16="http://schemas.microsoft.com/office/drawing/2014/main" id="{39266235-17F5-7A91-4198-3788C2D5E0E0}"/>
              </a:ext>
            </a:extLst>
          </p:cNvPr>
          <p:cNvSpPr>
            <a:spLocks noGrp="1"/>
          </p:cNvSpPr>
          <p:nvPr>
            <p:ph type="ftr" sz="quarter" idx="11"/>
          </p:nvPr>
        </p:nvSpPr>
        <p:spPr/>
        <p:txBody>
          <a:bodyPr/>
          <a:lstStyle/>
          <a:p>
            <a:r>
              <a:rPr lang="el-GR"/>
              <a:t>Υπηρεσία Συμβουλευτικής &amp; Επαγγελματικής Αγωγής, Οκτώβριος 2026</a:t>
            </a:r>
            <a:endParaRPr lang="en-US" dirty="0"/>
          </a:p>
        </p:txBody>
      </p:sp>
    </p:spTree>
    <p:extLst>
      <p:ext uri="{BB962C8B-B14F-4D97-AF65-F5344CB8AC3E}">
        <p14:creationId xmlns:p14="http://schemas.microsoft.com/office/powerpoint/2010/main" val="165141592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 calcmode="lin" valueType="num">
                                      <p:cBhvr>
                                        <p:cTn id="7" dur="1000" fill="hold"/>
                                        <p:tgtEl>
                                          <p:spTgt spid="5">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5">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5">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5">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 calcmode="lin" valueType="num">
                                      <p:cBhvr>
                                        <p:cTn id="15" dur="1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5">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5">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E30D4-F585-4189-093A-4B16E72C626D}"/>
              </a:ext>
            </a:extLst>
          </p:cNvPr>
          <p:cNvSpPr>
            <a:spLocks noGrp="1"/>
          </p:cNvSpPr>
          <p:nvPr>
            <p:ph type="title"/>
          </p:nvPr>
        </p:nvSpPr>
        <p:spPr>
          <a:xfrm>
            <a:off x="838200" y="188303"/>
            <a:ext cx="10515600" cy="1325563"/>
          </a:xfrm>
        </p:spPr>
        <p:txBody>
          <a:bodyPr>
            <a:normAutofit/>
          </a:bodyPr>
          <a:lstStyle/>
          <a:p>
            <a:pPr algn="ctr"/>
            <a:r>
              <a:rPr kumimoji="0" lang="el-GR" sz="3200" i="0" strike="noStrike" kern="1200" cap="none" spc="0" normalizeH="0" baseline="0" noProof="0" dirty="0">
                <a:ln>
                  <a:noFill/>
                </a:ln>
                <a:effectLst/>
                <a:uLnTx/>
                <a:uFillTx/>
                <a:latin typeface="+mn-lt"/>
                <a:ea typeface="+mj-ea"/>
                <a:cs typeface="Arial" panose="020B0604020202020204" pitchFamily="34" charset="0"/>
              </a:rPr>
              <a:t>ΕΛΛΗΝΕΣ ΤΟΥ ΕΞΩΤΕΡΙΚΟΥ -ΟΜΟΓΕΝΕΙΣ</a:t>
            </a:r>
            <a:endParaRPr lang="en-CY" sz="3200" dirty="0">
              <a:latin typeface="+mn-lt"/>
            </a:endParaRPr>
          </a:p>
        </p:txBody>
      </p:sp>
      <p:sp>
        <p:nvSpPr>
          <p:cNvPr id="3" name="Content Placeholder 2">
            <a:extLst>
              <a:ext uri="{FF2B5EF4-FFF2-40B4-BE49-F238E27FC236}">
                <a16:creationId xmlns:a16="http://schemas.microsoft.com/office/drawing/2014/main" id="{15CAD023-268F-50AB-F72D-CA5B8554C0E0}"/>
              </a:ext>
            </a:extLst>
          </p:cNvPr>
          <p:cNvSpPr>
            <a:spLocks noGrp="1"/>
          </p:cNvSpPr>
          <p:nvPr>
            <p:ph idx="1"/>
          </p:nvPr>
        </p:nvSpPr>
        <p:spPr>
          <a:xfrm>
            <a:off x="838200" y="1230923"/>
            <a:ext cx="10515600" cy="4849325"/>
          </a:xfrm>
        </p:spPr>
        <p:txBody>
          <a:bodyPr/>
          <a:lstStyle/>
          <a:p>
            <a:endParaRPr lang="en-CY" dirty="0"/>
          </a:p>
        </p:txBody>
      </p:sp>
      <p:sp>
        <p:nvSpPr>
          <p:cNvPr id="4" name="Footer Placeholder 3">
            <a:extLst>
              <a:ext uri="{FF2B5EF4-FFF2-40B4-BE49-F238E27FC236}">
                <a16:creationId xmlns:a16="http://schemas.microsoft.com/office/drawing/2014/main" id="{17C9C4CB-B8A0-3BC3-D6AC-97D3009CEE9E}"/>
              </a:ext>
            </a:extLst>
          </p:cNvPr>
          <p:cNvSpPr>
            <a:spLocks noGrp="1"/>
          </p:cNvSpPr>
          <p:nvPr>
            <p:ph type="ftr" sz="quarter" idx="11"/>
          </p:nvPr>
        </p:nvSpPr>
        <p:spPr/>
        <p:txBody>
          <a:bodyPr/>
          <a:lstStyle/>
          <a:p>
            <a:r>
              <a:rPr lang="el-GR"/>
              <a:t>Υπηρεσία Συμβουλευτικής &amp; Επαγγελματικής Αγωγής, Οκτώβριος 2026</a:t>
            </a:r>
            <a:endParaRPr lang="en-US" dirty="0"/>
          </a:p>
        </p:txBody>
      </p:sp>
      <p:sp>
        <p:nvSpPr>
          <p:cNvPr id="5" name="Rectangle 4">
            <a:extLst>
              <a:ext uri="{FF2B5EF4-FFF2-40B4-BE49-F238E27FC236}">
                <a16:creationId xmlns:a16="http://schemas.microsoft.com/office/drawing/2014/main" id="{5B36A92E-1155-9699-5D7C-01FF5EC7D4EA}"/>
              </a:ext>
            </a:extLst>
          </p:cNvPr>
          <p:cNvSpPr/>
          <p:nvPr/>
        </p:nvSpPr>
        <p:spPr>
          <a:xfrm>
            <a:off x="1610456" y="1690688"/>
            <a:ext cx="3248759" cy="332349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b="1" dirty="0"/>
              <a:t>ΠΕΡΙΠΤΩΣΗ Α΄</a:t>
            </a:r>
          </a:p>
          <a:p>
            <a:pPr algn="ctr"/>
            <a:r>
              <a:rPr lang="el-GR" dirty="0"/>
              <a:t>Μαθητές οι οποίοι έχουν και τους δύο γονείς με Ελληνική Καταγωγή εξασφαλίζουν θέση στα ΑΑΕΙ Ελλάδας μέσω της κατηγορίας των «Ελλήνων του Εξωτερικού» και όχι μαζί με τους υπόλοιπους Κύπριους μαθητές, που ανήκουν στην κατηγορία των </a:t>
            </a:r>
          </a:p>
          <a:p>
            <a:pPr algn="ctr"/>
            <a:r>
              <a:rPr lang="el-GR" dirty="0"/>
              <a:t>«Αλλοδαπών - Αλλογενών».</a:t>
            </a:r>
          </a:p>
          <a:p>
            <a:pPr algn="ctr"/>
            <a:endParaRPr lang="el-GR" dirty="0"/>
          </a:p>
        </p:txBody>
      </p:sp>
      <p:sp>
        <p:nvSpPr>
          <p:cNvPr id="6" name="Rectangle 5">
            <a:extLst>
              <a:ext uri="{FF2B5EF4-FFF2-40B4-BE49-F238E27FC236}">
                <a16:creationId xmlns:a16="http://schemas.microsoft.com/office/drawing/2014/main" id="{83969658-8BCC-BF29-EAA1-291C72983B7E}"/>
              </a:ext>
            </a:extLst>
          </p:cNvPr>
          <p:cNvSpPr/>
          <p:nvPr/>
        </p:nvSpPr>
        <p:spPr>
          <a:xfrm>
            <a:off x="7332784" y="1690688"/>
            <a:ext cx="3332285" cy="332349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b="1" dirty="0"/>
              <a:t>ΠΕΡΙΠΤΩΣΗ B΄</a:t>
            </a:r>
          </a:p>
          <a:p>
            <a:pPr algn="ctr"/>
            <a:r>
              <a:rPr lang="el-GR" dirty="0"/>
              <a:t>Μαθητές οι οποίοι έχουν τον έναν από τους δύο γονείς με  Ελληνική Καταγωγή και είναι απόφοιτοι Λυκείου / ΤΕΣΕΚ της Κυπριακής Δημοκρατίας επιλέγουν αν θα διεκδικήσουν θέση στα ΑΑΕΙ Ελλάδας είτε μέσω της Κατηγορίας των «Ελλήνων του Εξωτερικού», είτε μέσω της κατηγορίας των </a:t>
            </a:r>
          </a:p>
          <a:p>
            <a:pPr algn="ctr"/>
            <a:r>
              <a:rPr lang="el-GR" dirty="0"/>
              <a:t>«Αλλοδαπών-Αλλογενών». </a:t>
            </a:r>
            <a:endParaRPr lang="en-CY" dirty="0"/>
          </a:p>
        </p:txBody>
      </p:sp>
      <p:sp>
        <p:nvSpPr>
          <p:cNvPr id="7" name="Rectangle: Rounded Corners 6">
            <a:extLst>
              <a:ext uri="{FF2B5EF4-FFF2-40B4-BE49-F238E27FC236}">
                <a16:creationId xmlns:a16="http://schemas.microsoft.com/office/drawing/2014/main" id="{F4EE6543-1FCA-70C1-9D7C-F38DD71E69C6}"/>
              </a:ext>
            </a:extLst>
          </p:cNvPr>
          <p:cNvSpPr/>
          <p:nvPr/>
        </p:nvSpPr>
        <p:spPr>
          <a:xfrm>
            <a:off x="1811215" y="5231423"/>
            <a:ext cx="8941777" cy="861646"/>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l-GR"/>
              <a:t>Οι υποψήφιοι και των δύο περιπτώσεων πρέπει να έχουν παρακολουθήσει, με πλήρη φοίτηση, τουλάχιστον τις δύο τελευταίες τάξεις του Λυκείου ή αντίστοιχου σχολείου σε χώρα της αλλοδαπής. </a:t>
            </a:r>
            <a:endParaRPr lang="el-GR" dirty="0"/>
          </a:p>
        </p:txBody>
      </p:sp>
      <p:pic>
        <p:nvPicPr>
          <p:cNvPr id="9" name="Picture 8">
            <a:extLst>
              <a:ext uri="{FF2B5EF4-FFF2-40B4-BE49-F238E27FC236}">
                <a16:creationId xmlns:a16="http://schemas.microsoft.com/office/drawing/2014/main" id="{0D8DABDD-BE42-7537-E90C-CA12266C1903}"/>
              </a:ext>
            </a:extLst>
          </p:cNvPr>
          <p:cNvPicPr>
            <a:picLocks noChangeAspect="1"/>
          </p:cNvPicPr>
          <p:nvPr/>
        </p:nvPicPr>
        <p:blipFill>
          <a:blip r:embed="rId2"/>
          <a:stretch>
            <a:fillRect/>
          </a:stretch>
        </p:blipFill>
        <p:spPr>
          <a:xfrm>
            <a:off x="10385093" y="30480"/>
            <a:ext cx="1633870" cy="993734"/>
          </a:xfrm>
          <a:prstGeom prst="rect">
            <a:avLst/>
          </a:prstGeom>
        </p:spPr>
      </p:pic>
    </p:spTree>
    <p:extLst>
      <p:ext uri="{BB962C8B-B14F-4D97-AF65-F5344CB8AC3E}">
        <p14:creationId xmlns:p14="http://schemas.microsoft.com/office/powerpoint/2010/main" val="102311899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0CFCBA5-9BCF-2A58-8209-A4B67DCCF9C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5357076-F151-3218-770B-2CA2DE622E1E}"/>
              </a:ext>
            </a:extLst>
          </p:cNvPr>
          <p:cNvSpPr>
            <a:spLocks noGrp="1"/>
          </p:cNvSpPr>
          <p:nvPr>
            <p:ph type="body" sz="quarter" idx="10"/>
          </p:nvPr>
        </p:nvSpPr>
        <p:spPr>
          <a:xfrm>
            <a:off x="323529" y="332482"/>
            <a:ext cx="11573197" cy="1335451"/>
          </a:xfrm>
        </p:spPr>
        <p:txBody>
          <a:bodyPr>
            <a:normAutofit lnSpcReduction="10000"/>
          </a:bodyPr>
          <a:lstStyle/>
          <a:p>
            <a:r>
              <a:rPr lang="el-GR" sz="4300" dirty="0"/>
              <a:t>ΤΡΙΤΟΒΑΘΜΙΑ ΕΚΠΑΙΔΕΥΣΗ ΣΕ ΑΛΛΕΣ ΧΩΡΕΣ</a:t>
            </a:r>
            <a:r>
              <a:rPr lang="en-US" sz="4800" dirty="0">
                <a:solidFill>
                  <a:srgbClr val="134770"/>
                </a:solidFill>
                <a:latin typeface="Tw Cen MT" panose="020B0602020104020603"/>
              </a:rPr>
              <a:t/>
            </a:r>
            <a:br>
              <a:rPr lang="en-US" sz="4800" dirty="0">
                <a:solidFill>
                  <a:srgbClr val="134770"/>
                </a:solidFill>
                <a:latin typeface="Tw Cen MT" panose="020B0602020104020603"/>
              </a:rPr>
            </a:br>
            <a:endParaRPr lang="en-US" dirty="0"/>
          </a:p>
        </p:txBody>
      </p:sp>
      <p:sp>
        <p:nvSpPr>
          <p:cNvPr id="7" name="Content Placeholder 2">
            <a:extLst>
              <a:ext uri="{FF2B5EF4-FFF2-40B4-BE49-F238E27FC236}">
                <a16:creationId xmlns:a16="http://schemas.microsoft.com/office/drawing/2014/main" id="{5568043C-C353-92EE-3EAB-5CE51ADC8AF9}"/>
              </a:ext>
            </a:extLst>
          </p:cNvPr>
          <p:cNvSpPr txBox="1">
            <a:spLocks/>
          </p:cNvSpPr>
          <p:nvPr/>
        </p:nvSpPr>
        <p:spPr>
          <a:xfrm>
            <a:off x="295274" y="1000207"/>
            <a:ext cx="10603788" cy="530908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buSzPct val="125000"/>
              <a:defRPr/>
            </a:pPr>
            <a:r>
              <a:rPr lang="el-GR" sz="2000" b="1" dirty="0">
                <a:solidFill>
                  <a:prstClr val="black"/>
                </a:solidFill>
              </a:rPr>
              <a:t>Πληροφόρηση από ιστοσελίδα ΥΣΕΑ-ΥΠΑΝ για σπουδές σε χώρες:</a:t>
            </a:r>
          </a:p>
          <a:p>
            <a:pPr marL="0" indent="0" algn="just">
              <a:lnSpc>
                <a:spcPct val="120000"/>
              </a:lnSpc>
              <a:buSzPct val="125000"/>
              <a:buNone/>
              <a:defRPr/>
            </a:pPr>
            <a:r>
              <a:rPr lang="el-GR" sz="1600" dirty="0">
                <a:solidFill>
                  <a:prstClr val="black"/>
                </a:solidFill>
              </a:rPr>
              <a:t>1. Της Ευρωπαϊκής Ένωσης</a:t>
            </a:r>
          </a:p>
          <a:p>
            <a:pPr marL="0" indent="0" algn="just">
              <a:lnSpc>
                <a:spcPct val="120000"/>
              </a:lnSpc>
              <a:buSzPct val="125000"/>
              <a:buNone/>
              <a:defRPr/>
            </a:pPr>
            <a:r>
              <a:rPr lang="el-GR" sz="1600" dirty="0">
                <a:solidFill>
                  <a:prstClr val="black"/>
                </a:solidFill>
              </a:rPr>
              <a:t>2. Εκτός Ευρωπαϊκής Ένωσης όπως η Αυστραλία, η Βρετανία, η Ελβετία, οι Ηνωμένες Πολιτείες Αμερικής, το Ισραήλ, ο Καναδάς και η Ρωσία.</a:t>
            </a:r>
          </a:p>
          <a:p>
            <a:pPr algn="just">
              <a:lnSpc>
                <a:spcPct val="120000"/>
              </a:lnSpc>
              <a:buSzPct val="125000"/>
              <a:defRPr/>
            </a:pPr>
            <a:r>
              <a:rPr lang="el-GR" sz="1800" b="1" dirty="0">
                <a:solidFill>
                  <a:prstClr val="black"/>
                </a:solidFill>
              </a:rPr>
              <a:t>Θεματικές Ενότητες: </a:t>
            </a:r>
          </a:p>
          <a:p>
            <a:pPr marL="0" indent="0" algn="just">
              <a:lnSpc>
                <a:spcPct val="120000"/>
              </a:lnSpc>
              <a:buSzPct val="125000"/>
              <a:buFont typeface="Arial" panose="020B0604020202020204" pitchFamily="34" charset="0"/>
              <a:buNone/>
              <a:defRPr/>
            </a:pPr>
            <a:r>
              <a:rPr lang="el-GR" sz="1600" dirty="0">
                <a:solidFill>
                  <a:prstClr val="black"/>
                </a:solidFill>
              </a:rPr>
              <a:t>1)Εισαγωγή </a:t>
            </a:r>
            <a:endParaRPr lang="en-US" sz="1600" dirty="0">
              <a:solidFill>
                <a:prstClr val="black"/>
              </a:solidFill>
            </a:endParaRPr>
          </a:p>
          <a:p>
            <a:pPr marL="0" indent="0" algn="just">
              <a:lnSpc>
                <a:spcPct val="120000"/>
              </a:lnSpc>
              <a:buSzPct val="125000"/>
              <a:buFont typeface="Arial" panose="020B0604020202020204" pitchFamily="34" charset="0"/>
              <a:buNone/>
              <a:defRPr/>
            </a:pPr>
            <a:r>
              <a:rPr lang="en-US" sz="1600" dirty="0">
                <a:solidFill>
                  <a:prstClr val="black"/>
                </a:solidFill>
              </a:rPr>
              <a:t>2)</a:t>
            </a:r>
            <a:r>
              <a:rPr lang="el-GR" sz="1600" dirty="0">
                <a:solidFill>
                  <a:prstClr val="black"/>
                </a:solidFill>
              </a:rPr>
              <a:t>Τριτοβάθμια Εκπαίδευση</a:t>
            </a:r>
            <a:endParaRPr lang="en-US" sz="1600" dirty="0">
              <a:solidFill>
                <a:prstClr val="black"/>
              </a:solidFill>
            </a:endParaRPr>
          </a:p>
          <a:p>
            <a:pPr marL="0" indent="0" algn="just">
              <a:lnSpc>
                <a:spcPct val="120000"/>
              </a:lnSpc>
              <a:buSzPct val="125000"/>
              <a:buFont typeface="Arial" panose="020B0604020202020204" pitchFamily="34" charset="0"/>
              <a:buNone/>
              <a:defRPr/>
            </a:pPr>
            <a:r>
              <a:rPr lang="en-US" sz="1600" dirty="0">
                <a:solidFill>
                  <a:prstClr val="black"/>
                </a:solidFill>
              </a:rPr>
              <a:t>3)</a:t>
            </a:r>
            <a:r>
              <a:rPr lang="el-GR" sz="1600" dirty="0">
                <a:solidFill>
                  <a:prstClr val="black"/>
                </a:solidFill>
              </a:rPr>
              <a:t>Κριτήρια Εισδοχής </a:t>
            </a:r>
            <a:endParaRPr lang="en-US" sz="1600" dirty="0">
              <a:solidFill>
                <a:prstClr val="black"/>
              </a:solidFill>
            </a:endParaRPr>
          </a:p>
          <a:p>
            <a:pPr marL="0" indent="0" algn="just">
              <a:lnSpc>
                <a:spcPct val="120000"/>
              </a:lnSpc>
              <a:buSzPct val="125000"/>
              <a:buFont typeface="Arial" panose="020B0604020202020204" pitchFamily="34" charset="0"/>
              <a:buNone/>
              <a:defRPr/>
            </a:pPr>
            <a:r>
              <a:rPr lang="en-US" sz="1600" dirty="0">
                <a:solidFill>
                  <a:prstClr val="black"/>
                </a:solidFill>
              </a:rPr>
              <a:t>4)</a:t>
            </a:r>
            <a:r>
              <a:rPr lang="el-GR" sz="1600" dirty="0">
                <a:solidFill>
                  <a:prstClr val="black"/>
                </a:solidFill>
              </a:rPr>
              <a:t>Διαδικασία Υποβολής Αίτησης </a:t>
            </a:r>
            <a:endParaRPr lang="en-US" sz="1600" dirty="0">
              <a:solidFill>
                <a:prstClr val="black"/>
              </a:solidFill>
            </a:endParaRPr>
          </a:p>
          <a:p>
            <a:pPr marL="0" indent="0" algn="just">
              <a:lnSpc>
                <a:spcPct val="120000"/>
              </a:lnSpc>
              <a:buSzPct val="125000"/>
              <a:buFont typeface="Arial" panose="020B0604020202020204" pitchFamily="34" charset="0"/>
              <a:buNone/>
              <a:defRPr/>
            </a:pPr>
            <a:r>
              <a:rPr lang="en-US" sz="1600" dirty="0">
                <a:solidFill>
                  <a:prstClr val="black"/>
                </a:solidFill>
              </a:rPr>
              <a:t>5)</a:t>
            </a:r>
            <a:r>
              <a:rPr lang="el-GR" sz="1600" dirty="0">
                <a:solidFill>
                  <a:prstClr val="black"/>
                </a:solidFill>
              </a:rPr>
              <a:t>Δίδακτρα- Υποτροφίες</a:t>
            </a:r>
            <a:endParaRPr lang="en-US" sz="1600" dirty="0">
              <a:solidFill>
                <a:prstClr val="black"/>
              </a:solidFill>
            </a:endParaRPr>
          </a:p>
          <a:p>
            <a:pPr marL="0" indent="0" algn="just">
              <a:lnSpc>
                <a:spcPct val="120000"/>
              </a:lnSpc>
              <a:buSzPct val="125000"/>
              <a:buFont typeface="Arial" panose="020B0604020202020204" pitchFamily="34" charset="0"/>
              <a:buNone/>
              <a:defRPr/>
            </a:pPr>
            <a:r>
              <a:rPr lang="en-US" sz="1600" dirty="0">
                <a:solidFill>
                  <a:prstClr val="black"/>
                </a:solidFill>
              </a:rPr>
              <a:t>6)</a:t>
            </a:r>
            <a:r>
              <a:rPr lang="el-GR" sz="1600" dirty="0">
                <a:solidFill>
                  <a:prstClr val="black"/>
                </a:solidFill>
              </a:rPr>
              <a:t>Διαβίωση-Διαμονή </a:t>
            </a:r>
            <a:endParaRPr lang="en-US" sz="1600" dirty="0">
              <a:solidFill>
                <a:prstClr val="black"/>
              </a:solidFill>
            </a:endParaRPr>
          </a:p>
          <a:p>
            <a:pPr marL="0" indent="0" algn="just">
              <a:lnSpc>
                <a:spcPct val="120000"/>
              </a:lnSpc>
              <a:buSzPct val="125000"/>
              <a:buFont typeface="Arial" panose="020B0604020202020204" pitchFamily="34" charset="0"/>
              <a:buNone/>
              <a:defRPr/>
            </a:pPr>
            <a:r>
              <a:rPr lang="en-US" sz="1600" dirty="0">
                <a:solidFill>
                  <a:prstClr val="black"/>
                </a:solidFill>
              </a:rPr>
              <a:t>7)</a:t>
            </a:r>
            <a:r>
              <a:rPr lang="el-GR" sz="1600" dirty="0">
                <a:solidFill>
                  <a:prstClr val="black"/>
                </a:solidFill>
              </a:rPr>
              <a:t>Χρήσιμες Ιστοσελίδες/Σύνδεσμοι</a:t>
            </a:r>
          </a:p>
        </p:txBody>
      </p:sp>
      <p:grpSp>
        <p:nvGrpSpPr>
          <p:cNvPr id="8" name="그룹 45">
            <a:extLst>
              <a:ext uri="{FF2B5EF4-FFF2-40B4-BE49-F238E27FC236}">
                <a16:creationId xmlns:a16="http://schemas.microsoft.com/office/drawing/2014/main" id="{77AEA72F-61B3-1C7D-5F6E-D4625A1101A9}"/>
              </a:ext>
            </a:extLst>
          </p:cNvPr>
          <p:cNvGrpSpPr/>
          <p:nvPr/>
        </p:nvGrpSpPr>
        <p:grpSpPr>
          <a:xfrm>
            <a:off x="8719237" y="3463374"/>
            <a:ext cx="2969115" cy="3244975"/>
            <a:chOff x="6110127" y="1553562"/>
            <a:chExt cx="4542854" cy="4964929"/>
          </a:xfrm>
        </p:grpSpPr>
        <p:grpSp>
          <p:nvGrpSpPr>
            <p:cNvPr id="9" name="그룹 46">
              <a:extLst>
                <a:ext uri="{FF2B5EF4-FFF2-40B4-BE49-F238E27FC236}">
                  <a16:creationId xmlns:a16="http://schemas.microsoft.com/office/drawing/2014/main" id="{62E27392-1F9A-96A3-2671-88240E97446A}"/>
                </a:ext>
              </a:extLst>
            </p:cNvPr>
            <p:cNvGrpSpPr/>
            <p:nvPr/>
          </p:nvGrpSpPr>
          <p:grpSpPr>
            <a:xfrm>
              <a:off x="7313348" y="1982974"/>
              <a:ext cx="3339633" cy="3337920"/>
              <a:chOff x="7280365" y="2348193"/>
              <a:chExt cx="3168977" cy="3167352"/>
            </a:xfrm>
          </p:grpSpPr>
          <p:sp>
            <p:nvSpPr>
              <p:cNvPr id="22" name="Freeform: Shape 3">
                <a:extLst>
                  <a:ext uri="{FF2B5EF4-FFF2-40B4-BE49-F238E27FC236}">
                    <a16:creationId xmlns:a16="http://schemas.microsoft.com/office/drawing/2014/main" id="{EAD22A6A-8F45-6A0B-51D8-188369084275}"/>
                  </a:ext>
                </a:extLst>
              </p:cNvPr>
              <p:cNvSpPr/>
              <p:nvPr/>
            </p:nvSpPr>
            <p:spPr>
              <a:xfrm>
                <a:off x="7281177" y="2348193"/>
                <a:ext cx="3167351" cy="3167352"/>
              </a:xfrm>
              <a:custGeom>
                <a:avLst/>
                <a:gdLst>
                  <a:gd name="connsiteX0" fmla="*/ 3057049 w 3057525"/>
                  <a:gd name="connsiteY0" fmla="*/ 1532096 h 3057525"/>
                  <a:gd name="connsiteX1" fmla="*/ 1532096 w 3057525"/>
                  <a:gd name="connsiteY1" fmla="*/ 3057049 h 3057525"/>
                  <a:gd name="connsiteX2" fmla="*/ 7144 w 3057525"/>
                  <a:gd name="connsiteY2" fmla="*/ 1532096 h 3057525"/>
                  <a:gd name="connsiteX3" fmla="*/ 1532096 w 3057525"/>
                  <a:gd name="connsiteY3" fmla="*/ 7144 h 3057525"/>
                  <a:gd name="connsiteX4" fmla="*/ 3057049 w 3057525"/>
                  <a:gd name="connsiteY4" fmla="*/ 1532096 h 3057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7525" h="3057525">
                    <a:moveTo>
                      <a:pt x="3057049" y="1532096"/>
                    </a:moveTo>
                    <a:cubicBezTo>
                      <a:pt x="3057049" y="2374304"/>
                      <a:pt x="2374304" y="3057049"/>
                      <a:pt x="1532096" y="3057049"/>
                    </a:cubicBezTo>
                    <a:cubicBezTo>
                      <a:pt x="689888" y="3057049"/>
                      <a:pt x="7144" y="2374304"/>
                      <a:pt x="7144" y="1532096"/>
                    </a:cubicBezTo>
                    <a:cubicBezTo>
                      <a:pt x="7144" y="689888"/>
                      <a:pt x="689888" y="7144"/>
                      <a:pt x="1532096" y="7144"/>
                    </a:cubicBezTo>
                    <a:cubicBezTo>
                      <a:pt x="2374304" y="7144"/>
                      <a:pt x="3057049" y="689888"/>
                      <a:pt x="3057049" y="1532096"/>
                    </a:cubicBezTo>
                    <a:close/>
                  </a:path>
                </a:pathLst>
              </a:custGeom>
              <a:solidFill>
                <a:schemeClr val="accent5">
                  <a:lumMod val="20000"/>
                  <a:lumOff val="80000"/>
                </a:schemeClr>
              </a:solidFill>
              <a:ln w="9525" cap="flat">
                <a:noFill/>
                <a:prstDash val="solid"/>
                <a:miter/>
              </a:ln>
              <a:effectLst>
                <a:outerShdw blurRad="63500" sx="102000" sy="102000" algn="ctr" rotWithShape="0">
                  <a:prstClr val="black">
                    <a:alpha val="40000"/>
                  </a:prstClr>
                </a:outerShdw>
              </a:effectLst>
            </p:spPr>
            <p:txBody>
              <a:bodyPr rtlCol="0" anchor="ctr"/>
              <a:lstStyle/>
              <a:p>
                <a:endParaRPr lang="en-US" dirty="0"/>
              </a:p>
            </p:txBody>
          </p:sp>
          <p:sp>
            <p:nvSpPr>
              <p:cNvPr id="23" name="Freeform: Shape 4">
                <a:extLst>
                  <a:ext uri="{FF2B5EF4-FFF2-40B4-BE49-F238E27FC236}">
                    <a16:creationId xmlns:a16="http://schemas.microsoft.com/office/drawing/2014/main" id="{BE2A18F4-4035-662A-5968-112A867E1759}"/>
                  </a:ext>
                </a:extLst>
              </p:cNvPr>
              <p:cNvSpPr/>
              <p:nvPr/>
            </p:nvSpPr>
            <p:spPr>
              <a:xfrm>
                <a:off x="7280365" y="2357762"/>
                <a:ext cx="3168977" cy="3100025"/>
              </a:xfrm>
              <a:custGeom>
                <a:avLst/>
                <a:gdLst>
                  <a:gd name="connsiteX0" fmla="*/ 2863236 w 3028217"/>
                  <a:gd name="connsiteY0" fmla="*/ 2049564 h 2962327"/>
                  <a:gd name="connsiteX1" fmla="*/ 2844662 w 3028217"/>
                  <a:gd name="connsiteY1" fmla="*/ 2065518 h 2962327"/>
                  <a:gd name="connsiteX2" fmla="*/ 2847519 w 3028217"/>
                  <a:gd name="connsiteY2" fmla="*/ 2116953 h 2962327"/>
                  <a:gd name="connsiteX3" fmla="*/ 2887525 w 3028217"/>
                  <a:gd name="connsiteY3" fmla="*/ 2084568 h 2962327"/>
                  <a:gd name="connsiteX4" fmla="*/ 2890382 w 3028217"/>
                  <a:gd name="connsiteY4" fmla="*/ 2078853 h 2962327"/>
                  <a:gd name="connsiteX5" fmla="*/ 2890382 w 3028217"/>
                  <a:gd name="connsiteY5" fmla="*/ 2057898 h 2962327"/>
                  <a:gd name="connsiteX6" fmla="*/ 2863236 w 3028217"/>
                  <a:gd name="connsiteY6" fmla="*/ 2049564 h 2962327"/>
                  <a:gd name="connsiteX7" fmla="*/ 2453184 w 3028217"/>
                  <a:gd name="connsiteY7" fmla="*/ 1703568 h 2962327"/>
                  <a:gd name="connsiteX8" fmla="*/ 2444611 w 3028217"/>
                  <a:gd name="connsiteY8" fmla="*/ 1714046 h 2962327"/>
                  <a:gd name="connsiteX9" fmla="*/ 2467471 w 3028217"/>
                  <a:gd name="connsiteY9" fmla="*/ 1740716 h 2962327"/>
                  <a:gd name="connsiteX10" fmla="*/ 2482711 w 3028217"/>
                  <a:gd name="connsiteY10" fmla="*/ 1728333 h 2962327"/>
                  <a:gd name="connsiteX11" fmla="*/ 2453184 w 3028217"/>
                  <a:gd name="connsiteY11" fmla="*/ 1703568 h 2962327"/>
                  <a:gd name="connsiteX12" fmla="*/ 802501 w 3028217"/>
                  <a:gd name="connsiteY12" fmla="*/ 1583553 h 2962327"/>
                  <a:gd name="connsiteX13" fmla="*/ 812026 w 3028217"/>
                  <a:gd name="connsiteY13" fmla="*/ 1589268 h 2962327"/>
                  <a:gd name="connsiteX14" fmla="*/ 802501 w 3028217"/>
                  <a:gd name="connsiteY14" fmla="*/ 1599745 h 2962327"/>
                  <a:gd name="connsiteX15" fmla="*/ 792024 w 3028217"/>
                  <a:gd name="connsiteY15" fmla="*/ 1594030 h 2962327"/>
                  <a:gd name="connsiteX16" fmla="*/ 802501 w 3028217"/>
                  <a:gd name="connsiteY16" fmla="*/ 1583553 h 2962327"/>
                  <a:gd name="connsiteX17" fmla="*/ 573901 w 3028217"/>
                  <a:gd name="connsiteY17" fmla="*/ 1577838 h 2962327"/>
                  <a:gd name="connsiteX18" fmla="*/ 592951 w 3028217"/>
                  <a:gd name="connsiteY18" fmla="*/ 1589268 h 2962327"/>
                  <a:gd name="connsiteX19" fmla="*/ 584379 w 3028217"/>
                  <a:gd name="connsiteY19" fmla="*/ 1596888 h 2962327"/>
                  <a:gd name="connsiteX20" fmla="*/ 565329 w 3028217"/>
                  <a:gd name="connsiteY20" fmla="*/ 1587363 h 2962327"/>
                  <a:gd name="connsiteX21" fmla="*/ 573901 w 3028217"/>
                  <a:gd name="connsiteY21" fmla="*/ 1577838 h 2962327"/>
                  <a:gd name="connsiteX22" fmla="*/ 698678 w 3028217"/>
                  <a:gd name="connsiteY22" fmla="*/ 1550216 h 2962327"/>
                  <a:gd name="connsiteX23" fmla="*/ 763448 w 3028217"/>
                  <a:gd name="connsiteY23" fmla="*/ 1592126 h 2962327"/>
                  <a:gd name="connsiteX24" fmla="*/ 678676 w 3028217"/>
                  <a:gd name="connsiteY24" fmla="*/ 1592126 h 2962327"/>
                  <a:gd name="connsiteX25" fmla="*/ 698678 w 3028217"/>
                  <a:gd name="connsiteY25" fmla="*/ 1550216 h 2962327"/>
                  <a:gd name="connsiteX26" fmla="*/ 492939 w 3028217"/>
                  <a:gd name="connsiteY26" fmla="*/ 1460681 h 2962327"/>
                  <a:gd name="connsiteX27" fmla="*/ 562471 w 3028217"/>
                  <a:gd name="connsiteY27" fmla="*/ 1479731 h 2962327"/>
                  <a:gd name="connsiteX28" fmla="*/ 646291 w 3028217"/>
                  <a:gd name="connsiteY28" fmla="*/ 1537833 h 2962327"/>
                  <a:gd name="connsiteX29" fmla="*/ 577711 w 3028217"/>
                  <a:gd name="connsiteY29" fmla="*/ 1525451 h 2962327"/>
                  <a:gd name="connsiteX30" fmla="*/ 527229 w 3028217"/>
                  <a:gd name="connsiteY30" fmla="*/ 1487351 h 2962327"/>
                  <a:gd name="connsiteX31" fmla="*/ 525032 w 3028217"/>
                  <a:gd name="connsiteY31" fmla="*/ 1486533 h 2962327"/>
                  <a:gd name="connsiteX32" fmla="*/ 527229 w 3028217"/>
                  <a:gd name="connsiteY32" fmla="*/ 1488303 h 2962327"/>
                  <a:gd name="connsiteX33" fmla="*/ 451029 w 3028217"/>
                  <a:gd name="connsiteY33" fmla="*/ 1494971 h 2962327"/>
                  <a:gd name="connsiteX34" fmla="*/ 492939 w 3028217"/>
                  <a:gd name="connsiteY34" fmla="*/ 1460681 h 2962327"/>
                  <a:gd name="connsiteX35" fmla="*/ 592475 w 3028217"/>
                  <a:gd name="connsiteY35" fmla="*/ 1413889 h 2962327"/>
                  <a:gd name="connsiteX36" fmla="*/ 596761 w 3028217"/>
                  <a:gd name="connsiteY36" fmla="*/ 1414961 h 2962327"/>
                  <a:gd name="connsiteX37" fmla="*/ 595809 w 3028217"/>
                  <a:gd name="connsiteY37" fmla="*/ 1447346 h 2962327"/>
                  <a:gd name="connsiteX38" fmla="*/ 588189 w 3028217"/>
                  <a:gd name="connsiteY38" fmla="*/ 1414961 h 2962327"/>
                  <a:gd name="connsiteX39" fmla="*/ 592475 w 3028217"/>
                  <a:gd name="connsiteY39" fmla="*/ 1413889 h 2962327"/>
                  <a:gd name="connsiteX40" fmla="*/ 2633206 w 3028217"/>
                  <a:gd name="connsiteY40" fmla="*/ 1174931 h 2962327"/>
                  <a:gd name="connsiteX41" fmla="*/ 2673211 w 3028217"/>
                  <a:gd name="connsiteY41" fmla="*/ 1180646 h 2962327"/>
                  <a:gd name="connsiteX42" fmla="*/ 2633206 w 3028217"/>
                  <a:gd name="connsiteY42" fmla="*/ 1174931 h 2962327"/>
                  <a:gd name="connsiteX43" fmla="*/ 2477948 w 3028217"/>
                  <a:gd name="connsiteY43" fmla="*/ 1095873 h 2962327"/>
                  <a:gd name="connsiteX44" fmla="*/ 2484616 w 3028217"/>
                  <a:gd name="connsiteY44" fmla="*/ 1110160 h 2962327"/>
                  <a:gd name="connsiteX45" fmla="*/ 2464613 w 3028217"/>
                  <a:gd name="connsiteY45" fmla="*/ 1135878 h 2962327"/>
                  <a:gd name="connsiteX46" fmla="*/ 2444611 w 3028217"/>
                  <a:gd name="connsiteY46" fmla="*/ 1144450 h 2962327"/>
                  <a:gd name="connsiteX47" fmla="*/ 2415083 w 3028217"/>
                  <a:gd name="connsiteY47" fmla="*/ 1119685 h 2962327"/>
                  <a:gd name="connsiteX48" fmla="*/ 2446516 w 3028217"/>
                  <a:gd name="connsiteY48" fmla="*/ 1114923 h 2962327"/>
                  <a:gd name="connsiteX49" fmla="*/ 2477948 w 3028217"/>
                  <a:gd name="connsiteY49" fmla="*/ 1095873 h 2962327"/>
                  <a:gd name="connsiteX50" fmla="*/ 2344599 w 3028217"/>
                  <a:gd name="connsiteY50" fmla="*/ 1039676 h 2962327"/>
                  <a:gd name="connsiteX51" fmla="*/ 2355076 w 3028217"/>
                  <a:gd name="connsiteY51" fmla="*/ 1066346 h 2962327"/>
                  <a:gd name="connsiteX52" fmla="*/ 2341741 w 3028217"/>
                  <a:gd name="connsiteY52" fmla="*/ 1092063 h 2962327"/>
                  <a:gd name="connsiteX53" fmla="*/ 2328406 w 3028217"/>
                  <a:gd name="connsiteY53" fmla="*/ 1065393 h 2962327"/>
                  <a:gd name="connsiteX54" fmla="*/ 2344599 w 3028217"/>
                  <a:gd name="connsiteY54" fmla="*/ 1039676 h 2962327"/>
                  <a:gd name="connsiteX55" fmla="*/ 699631 w 3028217"/>
                  <a:gd name="connsiteY55" fmla="*/ 966334 h 2962327"/>
                  <a:gd name="connsiteX56" fmla="*/ 616764 w 3028217"/>
                  <a:gd name="connsiteY56" fmla="*/ 992051 h 2962327"/>
                  <a:gd name="connsiteX57" fmla="*/ 699631 w 3028217"/>
                  <a:gd name="connsiteY57" fmla="*/ 966334 h 2962327"/>
                  <a:gd name="connsiteX58" fmla="*/ 2786559 w 3028217"/>
                  <a:gd name="connsiteY58" fmla="*/ 938711 h 2962327"/>
                  <a:gd name="connsiteX59" fmla="*/ 2814181 w 3028217"/>
                  <a:gd name="connsiteY59" fmla="*/ 938711 h 2962327"/>
                  <a:gd name="connsiteX60" fmla="*/ 2814181 w 3028217"/>
                  <a:gd name="connsiteY60" fmla="*/ 945378 h 2962327"/>
                  <a:gd name="connsiteX61" fmla="*/ 2786559 w 3028217"/>
                  <a:gd name="connsiteY61" fmla="*/ 938711 h 2962327"/>
                  <a:gd name="connsiteX62" fmla="*/ 737731 w 3028217"/>
                  <a:gd name="connsiteY62" fmla="*/ 935019 h 2962327"/>
                  <a:gd name="connsiteX63" fmla="*/ 702489 w 3028217"/>
                  <a:gd name="connsiteY63" fmla="*/ 951093 h 2962327"/>
                  <a:gd name="connsiteX64" fmla="*/ 770116 w 3028217"/>
                  <a:gd name="connsiteY64" fmla="*/ 936805 h 2962327"/>
                  <a:gd name="connsiteX65" fmla="*/ 737731 w 3028217"/>
                  <a:gd name="connsiteY65" fmla="*/ 935019 h 2962327"/>
                  <a:gd name="connsiteX66" fmla="*/ 619383 w 3028217"/>
                  <a:gd name="connsiteY66" fmla="*/ 880251 h 2962327"/>
                  <a:gd name="connsiteX67" fmla="*/ 608191 w 3028217"/>
                  <a:gd name="connsiteY67" fmla="*/ 882513 h 2962327"/>
                  <a:gd name="connsiteX68" fmla="*/ 541516 w 3028217"/>
                  <a:gd name="connsiteY68" fmla="*/ 968238 h 2962327"/>
                  <a:gd name="connsiteX69" fmla="*/ 558661 w 3028217"/>
                  <a:gd name="connsiteY69" fmla="*/ 975858 h 2962327"/>
                  <a:gd name="connsiteX70" fmla="*/ 578664 w 3028217"/>
                  <a:gd name="connsiteY70" fmla="*/ 949188 h 2962327"/>
                  <a:gd name="connsiteX71" fmla="*/ 623431 w 3028217"/>
                  <a:gd name="connsiteY71" fmla="*/ 890133 h 2962327"/>
                  <a:gd name="connsiteX72" fmla="*/ 619383 w 3028217"/>
                  <a:gd name="connsiteY72" fmla="*/ 880251 h 2962327"/>
                  <a:gd name="connsiteX73" fmla="*/ 659626 w 3028217"/>
                  <a:gd name="connsiteY73" fmla="*/ 872036 h 2962327"/>
                  <a:gd name="connsiteX74" fmla="*/ 647244 w 3028217"/>
                  <a:gd name="connsiteY74" fmla="*/ 879656 h 2962327"/>
                  <a:gd name="connsiteX75" fmla="*/ 657721 w 3028217"/>
                  <a:gd name="connsiteY75" fmla="*/ 950141 h 2962327"/>
                  <a:gd name="connsiteX76" fmla="*/ 683439 w 3028217"/>
                  <a:gd name="connsiteY76" fmla="*/ 913946 h 2962327"/>
                  <a:gd name="connsiteX77" fmla="*/ 711061 w 3028217"/>
                  <a:gd name="connsiteY77" fmla="*/ 910136 h 2962327"/>
                  <a:gd name="connsiteX78" fmla="*/ 709156 w 3028217"/>
                  <a:gd name="connsiteY78" fmla="*/ 891086 h 2962327"/>
                  <a:gd name="connsiteX79" fmla="*/ 659626 w 3028217"/>
                  <a:gd name="connsiteY79" fmla="*/ 872036 h 2962327"/>
                  <a:gd name="connsiteX80" fmla="*/ 620410 w 3028217"/>
                  <a:gd name="connsiteY80" fmla="*/ 803828 h 2962327"/>
                  <a:gd name="connsiteX81" fmla="*/ 603429 w 3028217"/>
                  <a:gd name="connsiteY81" fmla="*/ 807266 h 2962327"/>
                  <a:gd name="connsiteX82" fmla="*/ 532944 w 3028217"/>
                  <a:gd name="connsiteY82" fmla="*/ 841556 h 2962327"/>
                  <a:gd name="connsiteX83" fmla="*/ 541516 w 3028217"/>
                  <a:gd name="connsiteY83" fmla="*/ 855843 h 2962327"/>
                  <a:gd name="connsiteX84" fmla="*/ 602476 w 3028217"/>
                  <a:gd name="connsiteY84" fmla="*/ 859653 h 2962327"/>
                  <a:gd name="connsiteX85" fmla="*/ 652959 w 3028217"/>
                  <a:gd name="connsiteY85" fmla="*/ 835841 h 2962327"/>
                  <a:gd name="connsiteX86" fmla="*/ 620410 w 3028217"/>
                  <a:gd name="connsiteY86" fmla="*/ 803828 h 2962327"/>
                  <a:gd name="connsiteX87" fmla="*/ 2051228 w 3028217"/>
                  <a:gd name="connsiteY87" fmla="*/ 690108 h 2962327"/>
                  <a:gd name="connsiteX88" fmla="*/ 2074088 w 3028217"/>
                  <a:gd name="connsiteY88" fmla="*/ 722493 h 2962327"/>
                  <a:gd name="connsiteX89" fmla="*/ 2021701 w 3028217"/>
                  <a:gd name="connsiteY89" fmla="*/ 782500 h 2962327"/>
                  <a:gd name="connsiteX90" fmla="*/ 2000746 w 3028217"/>
                  <a:gd name="connsiteY90" fmla="*/ 772023 h 2962327"/>
                  <a:gd name="connsiteX91" fmla="*/ 2036941 w 3028217"/>
                  <a:gd name="connsiteY91" fmla="*/ 698680 h 2962327"/>
                  <a:gd name="connsiteX92" fmla="*/ 2051228 w 3028217"/>
                  <a:gd name="connsiteY92" fmla="*/ 690108 h 2962327"/>
                  <a:gd name="connsiteX93" fmla="*/ 2111236 w 3028217"/>
                  <a:gd name="connsiteY93" fmla="*/ 608669 h 2962327"/>
                  <a:gd name="connsiteX94" fmla="*/ 2113141 w 3028217"/>
                  <a:gd name="connsiteY94" fmla="*/ 623433 h 2962327"/>
                  <a:gd name="connsiteX95" fmla="*/ 2111236 w 3028217"/>
                  <a:gd name="connsiteY95" fmla="*/ 626290 h 2962327"/>
                  <a:gd name="connsiteX96" fmla="*/ 2159814 w 3028217"/>
                  <a:gd name="connsiteY96" fmla="*/ 711063 h 2962327"/>
                  <a:gd name="connsiteX97" fmla="*/ 2199819 w 3028217"/>
                  <a:gd name="connsiteY97" fmla="*/ 758688 h 2962327"/>
                  <a:gd name="connsiteX98" fmla="*/ 2176959 w 3028217"/>
                  <a:gd name="connsiteY98" fmla="*/ 800598 h 2962327"/>
                  <a:gd name="connsiteX99" fmla="*/ 2092186 w 3028217"/>
                  <a:gd name="connsiteY99" fmla="*/ 814885 h 2962327"/>
                  <a:gd name="connsiteX100" fmla="*/ 2092186 w 3028217"/>
                  <a:gd name="connsiteY100" fmla="*/ 777738 h 2962327"/>
                  <a:gd name="connsiteX101" fmla="*/ 2111236 w 3028217"/>
                  <a:gd name="connsiteY101" fmla="*/ 740590 h 2962327"/>
                  <a:gd name="connsiteX102" fmla="*/ 2110284 w 3028217"/>
                  <a:gd name="connsiteY102" fmla="*/ 710110 h 2962327"/>
                  <a:gd name="connsiteX103" fmla="*/ 2076946 w 3028217"/>
                  <a:gd name="connsiteY103" fmla="*/ 669153 h 2962327"/>
                  <a:gd name="connsiteX104" fmla="*/ 2097901 w 3028217"/>
                  <a:gd name="connsiteY104" fmla="*/ 611050 h 2962327"/>
                  <a:gd name="connsiteX105" fmla="*/ 2111236 w 3028217"/>
                  <a:gd name="connsiteY105" fmla="*/ 608669 h 2962327"/>
                  <a:gd name="connsiteX106" fmla="*/ 927279 w 3028217"/>
                  <a:gd name="connsiteY106" fmla="*/ 479605 h 2962327"/>
                  <a:gd name="connsiteX107" fmla="*/ 933946 w 3028217"/>
                  <a:gd name="connsiteY107" fmla="*/ 486273 h 2962327"/>
                  <a:gd name="connsiteX108" fmla="*/ 929184 w 3028217"/>
                  <a:gd name="connsiteY108" fmla="*/ 493893 h 2962327"/>
                  <a:gd name="connsiteX109" fmla="*/ 919659 w 3028217"/>
                  <a:gd name="connsiteY109" fmla="*/ 488178 h 2962327"/>
                  <a:gd name="connsiteX110" fmla="*/ 927279 w 3028217"/>
                  <a:gd name="connsiteY110" fmla="*/ 479605 h 2962327"/>
                  <a:gd name="connsiteX111" fmla="*/ 1938089 w 3028217"/>
                  <a:gd name="connsiteY111" fmla="*/ 417931 h 2962327"/>
                  <a:gd name="connsiteX112" fmla="*/ 1959789 w 3028217"/>
                  <a:gd name="connsiteY112" fmla="*/ 441505 h 2962327"/>
                  <a:gd name="connsiteX113" fmla="*/ 1940739 w 3028217"/>
                  <a:gd name="connsiteY113" fmla="*/ 466270 h 2962327"/>
                  <a:gd name="connsiteX114" fmla="*/ 1842631 w 3028217"/>
                  <a:gd name="connsiteY114" fmla="*/ 480558 h 2962327"/>
                  <a:gd name="connsiteX115" fmla="*/ 1832154 w 3028217"/>
                  <a:gd name="connsiteY115" fmla="*/ 458650 h 2962327"/>
                  <a:gd name="connsiteX116" fmla="*/ 1833106 w 3028217"/>
                  <a:gd name="connsiteY116" fmla="*/ 431980 h 2962327"/>
                  <a:gd name="connsiteX117" fmla="*/ 1845489 w 3028217"/>
                  <a:gd name="connsiteY117" fmla="*/ 423408 h 2962327"/>
                  <a:gd name="connsiteX118" fmla="*/ 1857871 w 3028217"/>
                  <a:gd name="connsiteY118" fmla="*/ 432933 h 2962327"/>
                  <a:gd name="connsiteX119" fmla="*/ 1926451 w 3028217"/>
                  <a:gd name="connsiteY119" fmla="*/ 418645 h 2962327"/>
                  <a:gd name="connsiteX120" fmla="*/ 1938089 w 3028217"/>
                  <a:gd name="connsiteY120" fmla="*/ 417931 h 2962327"/>
                  <a:gd name="connsiteX121" fmla="*/ 904419 w 3028217"/>
                  <a:gd name="connsiteY121" fmla="*/ 389118 h 2962327"/>
                  <a:gd name="connsiteX122" fmla="*/ 938709 w 3028217"/>
                  <a:gd name="connsiteY122" fmla="*/ 433886 h 2962327"/>
                  <a:gd name="connsiteX123" fmla="*/ 942519 w 3028217"/>
                  <a:gd name="connsiteY123" fmla="*/ 446268 h 2962327"/>
                  <a:gd name="connsiteX124" fmla="*/ 931089 w 3028217"/>
                  <a:gd name="connsiteY124" fmla="*/ 449125 h 2962327"/>
                  <a:gd name="connsiteX125" fmla="*/ 878701 w 3028217"/>
                  <a:gd name="connsiteY125" fmla="*/ 449125 h 2962327"/>
                  <a:gd name="connsiteX126" fmla="*/ 856794 w 3028217"/>
                  <a:gd name="connsiteY126" fmla="*/ 443411 h 2962327"/>
                  <a:gd name="connsiteX127" fmla="*/ 867271 w 3028217"/>
                  <a:gd name="connsiteY127" fmla="*/ 412930 h 2962327"/>
                  <a:gd name="connsiteX128" fmla="*/ 904419 w 3028217"/>
                  <a:gd name="connsiteY128" fmla="*/ 389118 h 2962327"/>
                  <a:gd name="connsiteX129" fmla="*/ 1062534 w 3028217"/>
                  <a:gd name="connsiteY129" fmla="*/ 340541 h 2962327"/>
                  <a:gd name="connsiteX130" fmla="*/ 1083489 w 3028217"/>
                  <a:gd name="connsiteY130" fmla="*/ 353876 h 2962327"/>
                  <a:gd name="connsiteX131" fmla="*/ 1053961 w 3028217"/>
                  <a:gd name="connsiteY131" fmla="*/ 360543 h 2962327"/>
                  <a:gd name="connsiteX132" fmla="*/ 1062534 w 3028217"/>
                  <a:gd name="connsiteY132" fmla="*/ 340541 h 2962327"/>
                  <a:gd name="connsiteX133" fmla="*/ 2471113 w 3028217"/>
                  <a:gd name="connsiteY133" fmla="*/ 336025 h 2962327"/>
                  <a:gd name="connsiteX134" fmla="*/ 2521763 w 3028217"/>
                  <a:gd name="connsiteY134" fmla="*/ 370068 h 2962327"/>
                  <a:gd name="connsiteX135" fmla="*/ 2848471 w 3028217"/>
                  <a:gd name="connsiteY135" fmla="*/ 785358 h 2962327"/>
                  <a:gd name="connsiteX136" fmla="*/ 2920861 w 3028217"/>
                  <a:gd name="connsiteY136" fmla="*/ 940616 h 2962327"/>
                  <a:gd name="connsiteX137" fmla="*/ 2926576 w 3028217"/>
                  <a:gd name="connsiteY137" fmla="*/ 977763 h 2962327"/>
                  <a:gd name="connsiteX138" fmla="*/ 2847518 w 3028217"/>
                  <a:gd name="connsiteY138" fmla="*/ 938711 h 2962327"/>
                  <a:gd name="connsiteX139" fmla="*/ 2864663 w 3028217"/>
                  <a:gd name="connsiteY139" fmla="*/ 890133 h 2962327"/>
                  <a:gd name="connsiteX140" fmla="*/ 2810371 w 3028217"/>
                  <a:gd name="connsiteY140" fmla="*/ 908231 h 2962327"/>
                  <a:gd name="connsiteX141" fmla="*/ 2757031 w 3028217"/>
                  <a:gd name="connsiteY141" fmla="*/ 904421 h 2962327"/>
                  <a:gd name="connsiteX142" fmla="*/ 2728456 w 3028217"/>
                  <a:gd name="connsiteY142" fmla="*/ 916803 h 2962327"/>
                  <a:gd name="connsiteX143" fmla="*/ 2707501 w 3028217"/>
                  <a:gd name="connsiteY143" fmla="*/ 971096 h 2962327"/>
                  <a:gd name="connsiteX144" fmla="*/ 2706548 w 3028217"/>
                  <a:gd name="connsiteY144" fmla="*/ 1011101 h 2962327"/>
                  <a:gd name="connsiteX145" fmla="*/ 2712263 w 3028217"/>
                  <a:gd name="connsiteY145" fmla="*/ 1044438 h 2962327"/>
                  <a:gd name="connsiteX146" fmla="*/ 2750438 w 3028217"/>
                  <a:gd name="connsiteY146" fmla="*/ 1026892 h 2962327"/>
                  <a:gd name="connsiteX147" fmla="*/ 2757317 w 3028217"/>
                  <a:gd name="connsiteY147" fmla="*/ 1029909 h 2962327"/>
                  <a:gd name="connsiteX148" fmla="*/ 2760842 w 3028217"/>
                  <a:gd name="connsiteY148" fmla="*/ 1028246 h 2962327"/>
                  <a:gd name="connsiteX149" fmla="*/ 2785607 w 3028217"/>
                  <a:gd name="connsiteY149" fmla="*/ 1010148 h 2962327"/>
                  <a:gd name="connsiteX150" fmla="*/ 2804538 w 3028217"/>
                  <a:gd name="connsiteY150" fmla="*/ 1006457 h 2962327"/>
                  <a:gd name="connsiteX151" fmla="*/ 2822755 w 3028217"/>
                  <a:gd name="connsiteY151" fmla="*/ 1009196 h 2962327"/>
                  <a:gd name="connsiteX152" fmla="*/ 2938959 w 3028217"/>
                  <a:gd name="connsiteY152" fmla="*/ 1031103 h 2962327"/>
                  <a:gd name="connsiteX153" fmla="*/ 2959915 w 3028217"/>
                  <a:gd name="connsiteY153" fmla="*/ 1058726 h 2962327"/>
                  <a:gd name="connsiteX154" fmla="*/ 3021827 w 3028217"/>
                  <a:gd name="connsiteY154" fmla="*/ 1368288 h 2962327"/>
                  <a:gd name="connsiteX155" fmla="*/ 3027542 w 3028217"/>
                  <a:gd name="connsiteY155" fmla="*/ 1562598 h 2962327"/>
                  <a:gd name="connsiteX156" fmla="*/ 3020874 w 3028217"/>
                  <a:gd name="connsiteY156" fmla="*/ 1594983 h 2962327"/>
                  <a:gd name="connsiteX157" fmla="*/ 2958009 w 3028217"/>
                  <a:gd name="connsiteY157" fmla="*/ 1512116 h 2962327"/>
                  <a:gd name="connsiteX158" fmla="*/ 2918005 w 3028217"/>
                  <a:gd name="connsiteY158" fmla="*/ 1446393 h 2962327"/>
                  <a:gd name="connsiteX159" fmla="*/ 2860855 w 3028217"/>
                  <a:gd name="connsiteY159" fmla="*/ 1371146 h 2962327"/>
                  <a:gd name="connsiteX160" fmla="*/ 2831327 w 3028217"/>
                  <a:gd name="connsiteY160" fmla="*/ 1343523 h 2962327"/>
                  <a:gd name="connsiteX161" fmla="*/ 2856092 w 3028217"/>
                  <a:gd name="connsiteY161" fmla="*/ 1380671 h 2962327"/>
                  <a:gd name="connsiteX162" fmla="*/ 2930387 w 3028217"/>
                  <a:gd name="connsiteY162" fmla="*/ 1514021 h 2962327"/>
                  <a:gd name="connsiteX163" fmla="*/ 2939912 w 3028217"/>
                  <a:gd name="connsiteY163" fmla="*/ 1546406 h 2962327"/>
                  <a:gd name="connsiteX164" fmla="*/ 2962772 w 3028217"/>
                  <a:gd name="connsiteY164" fmla="*/ 1597841 h 2962327"/>
                  <a:gd name="connsiteX165" fmla="*/ 2999919 w 3028217"/>
                  <a:gd name="connsiteY165" fmla="*/ 1683566 h 2962327"/>
                  <a:gd name="connsiteX166" fmla="*/ 3012302 w 3028217"/>
                  <a:gd name="connsiteY166" fmla="*/ 1740716 h 2962327"/>
                  <a:gd name="connsiteX167" fmla="*/ 2886572 w 3028217"/>
                  <a:gd name="connsiteY167" fmla="*/ 2158864 h 2962327"/>
                  <a:gd name="connsiteX168" fmla="*/ 2841805 w 3028217"/>
                  <a:gd name="connsiteY168" fmla="*/ 2246493 h 2962327"/>
                  <a:gd name="connsiteX169" fmla="*/ 2821802 w 3028217"/>
                  <a:gd name="connsiteY169" fmla="*/ 2266496 h 2962327"/>
                  <a:gd name="connsiteX170" fmla="*/ 2808467 w 3028217"/>
                  <a:gd name="connsiteY170" fmla="*/ 2240778 h 2962327"/>
                  <a:gd name="connsiteX171" fmla="*/ 2785607 w 3028217"/>
                  <a:gd name="connsiteY171" fmla="*/ 2172198 h 2962327"/>
                  <a:gd name="connsiteX172" fmla="*/ 2805609 w 3028217"/>
                  <a:gd name="connsiteY172" fmla="*/ 2234111 h 2962327"/>
                  <a:gd name="connsiteX173" fmla="*/ 2821802 w 3028217"/>
                  <a:gd name="connsiteY173" fmla="*/ 2273164 h 2962327"/>
                  <a:gd name="connsiteX174" fmla="*/ 2708455 w 3028217"/>
                  <a:gd name="connsiteY174" fmla="*/ 2451281 h 2962327"/>
                  <a:gd name="connsiteX175" fmla="*/ 2551292 w 3028217"/>
                  <a:gd name="connsiteY175" fmla="*/ 2622731 h 2962327"/>
                  <a:gd name="connsiteX176" fmla="*/ 2476997 w 3028217"/>
                  <a:gd name="connsiteY176" fmla="*/ 2687501 h 2962327"/>
                  <a:gd name="connsiteX177" fmla="*/ 2463662 w 3028217"/>
                  <a:gd name="connsiteY177" fmla="*/ 2655116 h 2962327"/>
                  <a:gd name="connsiteX178" fmla="*/ 2425562 w 3028217"/>
                  <a:gd name="connsiteY178" fmla="*/ 2533196 h 2962327"/>
                  <a:gd name="connsiteX179" fmla="*/ 2439849 w 3028217"/>
                  <a:gd name="connsiteY179" fmla="*/ 2375081 h 2962327"/>
                  <a:gd name="connsiteX180" fmla="*/ 2449374 w 3028217"/>
                  <a:gd name="connsiteY180" fmla="*/ 2301739 h 2962327"/>
                  <a:gd name="connsiteX181" fmla="*/ 2430324 w 3028217"/>
                  <a:gd name="connsiteY181" fmla="*/ 2210298 h 2962327"/>
                  <a:gd name="connsiteX182" fmla="*/ 2396987 w 3028217"/>
                  <a:gd name="connsiteY182" fmla="*/ 2144576 h 2962327"/>
                  <a:gd name="connsiteX183" fmla="*/ 2370317 w 3028217"/>
                  <a:gd name="connsiteY183" fmla="*/ 2012178 h 2962327"/>
                  <a:gd name="connsiteX184" fmla="*/ 2374127 w 3028217"/>
                  <a:gd name="connsiteY184" fmla="*/ 1992176 h 2962327"/>
                  <a:gd name="connsiteX185" fmla="*/ 2319834 w 3028217"/>
                  <a:gd name="connsiteY185" fmla="*/ 1944551 h 2962327"/>
                  <a:gd name="connsiteX186" fmla="*/ 2282687 w 3028217"/>
                  <a:gd name="connsiteY186" fmla="*/ 1931216 h 2962327"/>
                  <a:gd name="connsiteX187" fmla="*/ 2200772 w 3028217"/>
                  <a:gd name="connsiteY187" fmla="*/ 1905498 h 2962327"/>
                  <a:gd name="connsiteX188" fmla="*/ 2157909 w 3028217"/>
                  <a:gd name="connsiteY188" fmla="*/ 1926453 h 2962327"/>
                  <a:gd name="connsiteX189" fmla="*/ 2106474 w 3028217"/>
                  <a:gd name="connsiteY189" fmla="*/ 1931216 h 2962327"/>
                  <a:gd name="connsiteX190" fmla="*/ 2040752 w 3028217"/>
                  <a:gd name="connsiteY190" fmla="*/ 1937883 h 2962327"/>
                  <a:gd name="connsiteX191" fmla="*/ 1974077 w 3028217"/>
                  <a:gd name="connsiteY191" fmla="*/ 1924548 h 2962327"/>
                  <a:gd name="connsiteX192" fmla="*/ 1919784 w 3028217"/>
                  <a:gd name="connsiteY192" fmla="*/ 1877876 h 2962327"/>
                  <a:gd name="connsiteX193" fmla="*/ 1896924 w 3028217"/>
                  <a:gd name="connsiteY193" fmla="*/ 1849301 h 2962327"/>
                  <a:gd name="connsiteX194" fmla="*/ 1839774 w 3028217"/>
                  <a:gd name="connsiteY194" fmla="*/ 1762623 h 2962327"/>
                  <a:gd name="connsiteX195" fmla="*/ 1822629 w 3028217"/>
                  <a:gd name="connsiteY195" fmla="*/ 1676898 h 2962327"/>
                  <a:gd name="connsiteX196" fmla="*/ 1829297 w 3028217"/>
                  <a:gd name="connsiteY196" fmla="*/ 1537833 h 2962327"/>
                  <a:gd name="connsiteX197" fmla="*/ 1828344 w 3028217"/>
                  <a:gd name="connsiteY197" fmla="*/ 1514973 h 2962327"/>
                  <a:gd name="connsiteX198" fmla="*/ 1909307 w 3028217"/>
                  <a:gd name="connsiteY198" fmla="*/ 1373051 h 2962327"/>
                  <a:gd name="connsiteX199" fmla="*/ 1929309 w 3028217"/>
                  <a:gd name="connsiteY199" fmla="*/ 1361621 h 2962327"/>
                  <a:gd name="connsiteX200" fmla="*/ 1977887 w 3028217"/>
                  <a:gd name="connsiteY200" fmla="*/ 1293041 h 2962327"/>
                  <a:gd name="connsiteX201" fmla="*/ 2019797 w 3028217"/>
                  <a:gd name="connsiteY201" fmla="*/ 1227318 h 2962327"/>
                  <a:gd name="connsiteX202" fmla="*/ 2051229 w 3028217"/>
                  <a:gd name="connsiteY202" fmla="*/ 1178741 h 2962327"/>
                  <a:gd name="connsiteX203" fmla="*/ 2083614 w 3028217"/>
                  <a:gd name="connsiteY203" fmla="*/ 1172073 h 2962327"/>
                  <a:gd name="connsiteX204" fmla="*/ 2161719 w 3028217"/>
                  <a:gd name="connsiteY204" fmla="*/ 1162548 h 2962327"/>
                  <a:gd name="connsiteX205" fmla="*/ 2266494 w 3028217"/>
                  <a:gd name="connsiteY205" fmla="*/ 1136831 h 2962327"/>
                  <a:gd name="connsiteX206" fmla="*/ 2331264 w 3028217"/>
                  <a:gd name="connsiteY206" fmla="*/ 1133021 h 2962327"/>
                  <a:gd name="connsiteX207" fmla="*/ 2387462 w 3028217"/>
                  <a:gd name="connsiteY207" fmla="*/ 1197791 h 2962327"/>
                  <a:gd name="connsiteX208" fmla="*/ 2400797 w 3028217"/>
                  <a:gd name="connsiteY208" fmla="*/ 1229223 h 2962327"/>
                  <a:gd name="connsiteX209" fmla="*/ 2517002 w 3028217"/>
                  <a:gd name="connsiteY209" fmla="*/ 1283516 h 2962327"/>
                  <a:gd name="connsiteX210" fmla="*/ 2556055 w 3028217"/>
                  <a:gd name="connsiteY210" fmla="*/ 1266371 h 2962327"/>
                  <a:gd name="connsiteX211" fmla="*/ 2617967 w 3028217"/>
                  <a:gd name="connsiteY211" fmla="*/ 1241606 h 2962327"/>
                  <a:gd name="connsiteX212" fmla="*/ 2701787 w 3028217"/>
                  <a:gd name="connsiteY212" fmla="*/ 1271133 h 2962327"/>
                  <a:gd name="connsiteX213" fmla="*/ 2823707 w 3028217"/>
                  <a:gd name="connsiteY213" fmla="*/ 1270181 h 2962327"/>
                  <a:gd name="connsiteX214" fmla="*/ 2842757 w 3028217"/>
                  <a:gd name="connsiteY214" fmla="*/ 1253988 h 2962327"/>
                  <a:gd name="connsiteX215" fmla="*/ 2857997 w 3028217"/>
                  <a:gd name="connsiteY215" fmla="*/ 1191123 h 2962327"/>
                  <a:gd name="connsiteX216" fmla="*/ 2824659 w 3028217"/>
                  <a:gd name="connsiteY216" fmla="*/ 1163501 h 2962327"/>
                  <a:gd name="connsiteX217" fmla="*/ 2781797 w 3028217"/>
                  <a:gd name="connsiteY217" fmla="*/ 1153023 h 2962327"/>
                  <a:gd name="connsiteX218" fmla="*/ 2778142 w 3028217"/>
                  <a:gd name="connsiteY218" fmla="*/ 1149005 h 2962327"/>
                  <a:gd name="connsiteX219" fmla="*/ 2758579 w 3028217"/>
                  <a:gd name="connsiteY219" fmla="*/ 1157637 h 2962327"/>
                  <a:gd name="connsiteX220" fmla="*/ 2684641 w 3028217"/>
                  <a:gd name="connsiteY220" fmla="*/ 1122543 h 2962327"/>
                  <a:gd name="connsiteX221" fmla="*/ 2664638 w 3028217"/>
                  <a:gd name="connsiteY221" fmla="*/ 1083491 h 2962327"/>
                  <a:gd name="connsiteX222" fmla="*/ 2646541 w 3028217"/>
                  <a:gd name="connsiteY222" fmla="*/ 1054916 h 2962327"/>
                  <a:gd name="connsiteX223" fmla="*/ 2610346 w 3028217"/>
                  <a:gd name="connsiteY223" fmla="*/ 1080633 h 2962327"/>
                  <a:gd name="connsiteX224" fmla="*/ 2609202 w 3028217"/>
                  <a:gd name="connsiteY224" fmla="*/ 1082346 h 2962327"/>
                  <a:gd name="connsiteX225" fmla="*/ 2613204 w 3028217"/>
                  <a:gd name="connsiteY225" fmla="*/ 1086348 h 2962327"/>
                  <a:gd name="connsiteX226" fmla="*/ 2632254 w 3028217"/>
                  <a:gd name="connsiteY226" fmla="*/ 1108255 h 2962327"/>
                  <a:gd name="connsiteX227" fmla="*/ 2609394 w 3028217"/>
                  <a:gd name="connsiteY227" fmla="*/ 1145403 h 2962327"/>
                  <a:gd name="connsiteX228" fmla="*/ 2584629 w 3028217"/>
                  <a:gd name="connsiteY228" fmla="*/ 1132068 h 2962327"/>
                  <a:gd name="connsiteX229" fmla="*/ 2566055 w 3028217"/>
                  <a:gd name="connsiteY229" fmla="*/ 1095397 h 2962327"/>
                  <a:gd name="connsiteX230" fmla="*/ 2558490 w 3028217"/>
                  <a:gd name="connsiteY230" fmla="*/ 1083461 h 2962327"/>
                  <a:gd name="connsiteX231" fmla="*/ 2545576 w 3028217"/>
                  <a:gd name="connsiteY231" fmla="*/ 1071108 h 2962327"/>
                  <a:gd name="connsiteX232" fmla="*/ 2536051 w 3028217"/>
                  <a:gd name="connsiteY232" fmla="*/ 1061583 h 2962327"/>
                  <a:gd name="connsiteX233" fmla="*/ 2429371 w 3028217"/>
                  <a:gd name="connsiteY233" fmla="*/ 952046 h 2962327"/>
                  <a:gd name="connsiteX234" fmla="*/ 2417941 w 3028217"/>
                  <a:gd name="connsiteY234" fmla="*/ 944426 h 2962327"/>
                  <a:gd name="connsiteX235" fmla="*/ 2407463 w 3028217"/>
                  <a:gd name="connsiteY235" fmla="*/ 947283 h 2962327"/>
                  <a:gd name="connsiteX236" fmla="*/ 2469376 w 3028217"/>
                  <a:gd name="connsiteY236" fmla="*/ 1014911 h 2962327"/>
                  <a:gd name="connsiteX237" fmla="*/ 2509381 w 3028217"/>
                  <a:gd name="connsiteY237" fmla="*/ 1044438 h 2962327"/>
                  <a:gd name="connsiteX238" fmla="*/ 2504618 w 3028217"/>
                  <a:gd name="connsiteY238" fmla="*/ 1057773 h 2962327"/>
                  <a:gd name="connsiteX239" fmla="*/ 2488426 w 3028217"/>
                  <a:gd name="connsiteY239" fmla="*/ 1077776 h 2962327"/>
                  <a:gd name="connsiteX240" fmla="*/ 2476996 w 3028217"/>
                  <a:gd name="connsiteY240" fmla="*/ 1084443 h 2962327"/>
                  <a:gd name="connsiteX241" fmla="*/ 2356028 w 3028217"/>
                  <a:gd name="connsiteY241" fmla="*/ 985383 h 2962327"/>
                  <a:gd name="connsiteX242" fmla="*/ 2317928 w 3028217"/>
                  <a:gd name="connsiteY242" fmla="*/ 978716 h 2962327"/>
                  <a:gd name="connsiteX243" fmla="*/ 2295068 w 3028217"/>
                  <a:gd name="connsiteY243" fmla="*/ 993003 h 2962327"/>
                  <a:gd name="connsiteX244" fmla="*/ 2196008 w 3028217"/>
                  <a:gd name="connsiteY244" fmla="*/ 1057773 h 2962327"/>
                  <a:gd name="connsiteX245" fmla="*/ 2181721 w 3028217"/>
                  <a:gd name="connsiteY245" fmla="*/ 1087301 h 2962327"/>
                  <a:gd name="connsiteX246" fmla="*/ 2105521 w 3028217"/>
                  <a:gd name="connsiteY246" fmla="*/ 1157786 h 2962327"/>
                  <a:gd name="connsiteX247" fmla="*/ 2053133 w 3028217"/>
                  <a:gd name="connsiteY247" fmla="*/ 1155881 h 2962327"/>
                  <a:gd name="connsiteX248" fmla="*/ 2036941 w 3028217"/>
                  <a:gd name="connsiteY248" fmla="*/ 1136831 h 2962327"/>
                  <a:gd name="connsiteX249" fmla="*/ 2008366 w 3028217"/>
                  <a:gd name="connsiteY249" fmla="*/ 1131116 h 2962327"/>
                  <a:gd name="connsiteX250" fmla="*/ 2001698 w 3028217"/>
                  <a:gd name="connsiteY250" fmla="*/ 1074918 h 2962327"/>
                  <a:gd name="connsiteX251" fmla="*/ 2008366 w 3028217"/>
                  <a:gd name="connsiteY251" fmla="*/ 1001576 h 2962327"/>
                  <a:gd name="connsiteX252" fmla="*/ 2035988 w 3028217"/>
                  <a:gd name="connsiteY252" fmla="*/ 977763 h 2962327"/>
                  <a:gd name="connsiteX253" fmla="*/ 2107426 w 3028217"/>
                  <a:gd name="connsiteY253" fmla="*/ 983478 h 2962327"/>
                  <a:gd name="connsiteX254" fmla="*/ 2148383 w 3028217"/>
                  <a:gd name="connsiteY254" fmla="*/ 975858 h 2962327"/>
                  <a:gd name="connsiteX255" fmla="*/ 2150288 w 3028217"/>
                  <a:gd name="connsiteY255" fmla="*/ 913946 h 2962327"/>
                  <a:gd name="connsiteX256" fmla="*/ 2112188 w 3028217"/>
                  <a:gd name="connsiteY256" fmla="*/ 876798 h 2962327"/>
                  <a:gd name="connsiteX257" fmla="*/ 2096948 w 3028217"/>
                  <a:gd name="connsiteY257" fmla="*/ 862511 h 2962327"/>
                  <a:gd name="connsiteX258" fmla="*/ 2118856 w 3028217"/>
                  <a:gd name="connsiteY258" fmla="*/ 849176 h 2962327"/>
                  <a:gd name="connsiteX259" fmla="*/ 2206486 w 3028217"/>
                  <a:gd name="connsiteY259" fmla="*/ 810123 h 2962327"/>
                  <a:gd name="connsiteX260" fmla="*/ 2308403 w 3028217"/>
                  <a:gd name="connsiteY260" fmla="*/ 731066 h 2962327"/>
                  <a:gd name="connsiteX261" fmla="*/ 2321738 w 3028217"/>
                  <a:gd name="connsiteY261" fmla="*/ 708206 h 2962327"/>
                  <a:gd name="connsiteX262" fmla="*/ 2311261 w 3028217"/>
                  <a:gd name="connsiteY262" fmla="*/ 679631 h 2962327"/>
                  <a:gd name="connsiteX263" fmla="*/ 2320786 w 3028217"/>
                  <a:gd name="connsiteY263" fmla="*/ 643436 h 2962327"/>
                  <a:gd name="connsiteX264" fmla="*/ 2338883 w 3028217"/>
                  <a:gd name="connsiteY264" fmla="*/ 638673 h 2962327"/>
                  <a:gd name="connsiteX265" fmla="*/ 2343646 w 3028217"/>
                  <a:gd name="connsiteY265" fmla="*/ 675821 h 2962327"/>
                  <a:gd name="connsiteX266" fmla="*/ 2348408 w 3028217"/>
                  <a:gd name="connsiteY266" fmla="*/ 699633 h 2962327"/>
                  <a:gd name="connsiteX267" fmla="*/ 2376031 w 3028217"/>
                  <a:gd name="connsiteY267" fmla="*/ 706301 h 2962327"/>
                  <a:gd name="connsiteX268" fmla="*/ 2385556 w 3028217"/>
                  <a:gd name="connsiteY268" fmla="*/ 704396 h 2962327"/>
                  <a:gd name="connsiteX269" fmla="*/ 2454136 w 3028217"/>
                  <a:gd name="connsiteY269" fmla="*/ 698681 h 2962327"/>
                  <a:gd name="connsiteX270" fmla="*/ 2476996 w 3028217"/>
                  <a:gd name="connsiteY270" fmla="*/ 692013 h 2962327"/>
                  <a:gd name="connsiteX271" fmla="*/ 2517953 w 3028217"/>
                  <a:gd name="connsiteY271" fmla="*/ 648198 h 2962327"/>
                  <a:gd name="connsiteX272" fmla="*/ 2563673 w 3028217"/>
                  <a:gd name="connsiteY272" fmla="*/ 626291 h 2962327"/>
                  <a:gd name="connsiteX273" fmla="*/ 2554148 w 3028217"/>
                  <a:gd name="connsiteY273" fmla="*/ 585333 h 2962327"/>
                  <a:gd name="connsiteX274" fmla="*/ 2572928 w 3028217"/>
                  <a:gd name="connsiteY274" fmla="*/ 573708 h 2962327"/>
                  <a:gd name="connsiteX275" fmla="*/ 2586098 w 3028217"/>
                  <a:gd name="connsiteY275" fmla="*/ 571735 h 2962327"/>
                  <a:gd name="connsiteX276" fmla="*/ 2586726 w 3028217"/>
                  <a:gd name="connsiteY276" fmla="*/ 571671 h 2962327"/>
                  <a:gd name="connsiteX277" fmla="*/ 2624633 w 3028217"/>
                  <a:gd name="connsiteY277" fmla="*/ 568188 h 2962327"/>
                  <a:gd name="connsiteX278" fmla="*/ 2630348 w 3028217"/>
                  <a:gd name="connsiteY278" fmla="*/ 563426 h 2962327"/>
                  <a:gd name="connsiteX279" fmla="*/ 2633206 w 3028217"/>
                  <a:gd name="connsiteY279" fmla="*/ 563426 h 2962327"/>
                  <a:gd name="connsiteX280" fmla="*/ 2626538 w 3028217"/>
                  <a:gd name="connsiteY280" fmla="*/ 563426 h 2962327"/>
                  <a:gd name="connsiteX281" fmla="*/ 2593082 w 3028217"/>
                  <a:gd name="connsiteY281" fmla="*/ 570689 h 2962327"/>
                  <a:gd name="connsiteX282" fmla="*/ 2586098 w 3028217"/>
                  <a:gd name="connsiteY282" fmla="*/ 571735 h 2962327"/>
                  <a:gd name="connsiteX283" fmla="*/ 2574151 w 3028217"/>
                  <a:gd name="connsiteY283" fmla="*/ 572951 h 2962327"/>
                  <a:gd name="connsiteX284" fmla="*/ 2572928 w 3028217"/>
                  <a:gd name="connsiteY284" fmla="*/ 573708 h 2962327"/>
                  <a:gd name="connsiteX285" fmla="*/ 2558911 w 3028217"/>
                  <a:gd name="connsiteY285" fmla="*/ 575808 h 2962327"/>
                  <a:gd name="connsiteX286" fmla="*/ 2506523 w 3028217"/>
                  <a:gd name="connsiteY286" fmla="*/ 541518 h 2962327"/>
                  <a:gd name="connsiteX287" fmla="*/ 2512238 w 3028217"/>
                  <a:gd name="connsiteY287" fmla="*/ 480558 h 2962327"/>
                  <a:gd name="connsiteX288" fmla="*/ 2533193 w 3028217"/>
                  <a:gd name="connsiteY288" fmla="*/ 458651 h 2962327"/>
                  <a:gd name="connsiteX289" fmla="*/ 2534146 w 3028217"/>
                  <a:gd name="connsiteY289" fmla="*/ 440553 h 2962327"/>
                  <a:gd name="connsiteX290" fmla="*/ 2513191 w 3028217"/>
                  <a:gd name="connsiteY290" fmla="*/ 445316 h 2962327"/>
                  <a:gd name="connsiteX291" fmla="*/ 2464613 w 3028217"/>
                  <a:gd name="connsiteY291" fmla="*/ 509133 h 2962327"/>
                  <a:gd name="connsiteX292" fmla="*/ 2467471 w 3028217"/>
                  <a:gd name="connsiteY292" fmla="*/ 551996 h 2962327"/>
                  <a:gd name="connsiteX293" fmla="*/ 2468423 w 3028217"/>
                  <a:gd name="connsiteY293" fmla="*/ 597716 h 2962327"/>
                  <a:gd name="connsiteX294" fmla="*/ 2453183 w 3028217"/>
                  <a:gd name="connsiteY294" fmla="*/ 638673 h 2962327"/>
                  <a:gd name="connsiteX295" fmla="*/ 2423656 w 3028217"/>
                  <a:gd name="connsiteY295" fmla="*/ 676773 h 2962327"/>
                  <a:gd name="connsiteX296" fmla="*/ 2389366 w 3028217"/>
                  <a:gd name="connsiteY296" fmla="*/ 683441 h 2962327"/>
                  <a:gd name="connsiteX297" fmla="*/ 2383651 w 3028217"/>
                  <a:gd name="connsiteY297" fmla="*/ 659628 h 2962327"/>
                  <a:gd name="connsiteX298" fmla="*/ 2367458 w 3028217"/>
                  <a:gd name="connsiteY298" fmla="*/ 627243 h 2962327"/>
                  <a:gd name="connsiteX299" fmla="*/ 2308403 w 3028217"/>
                  <a:gd name="connsiteY299" fmla="*/ 612003 h 2962327"/>
                  <a:gd name="connsiteX300" fmla="*/ 2270303 w 3028217"/>
                  <a:gd name="connsiteY300" fmla="*/ 571046 h 2962327"/>
                  <a:gd name="connsiteX301" fmla="*/ 2260778 w 3028217"/>
                  <a:gd name="connsiteY301" fmla="*/ 543423 h 2962327"/>
                  <a:gd name="connsiteX302" fmla="*/ 2259826 w 3028217"/>
                  <a:gd name="connsiteY302" fmla="*/ 522468 h 2962327"/>
                  <a:gd name="connsiteX303" fmla="*/ 2390318 w 3028217"/>
                  <a:gd name="connsiteY303" fmla="*/ 385308 h 2962327"/>
                  <a:gd name="connsiteX304" fmla="*/ 2416988 w 3028217"/>
                  <a:gd name="connsiteY304" fmla="*/ 357686 h 2962327"/>
                  <a:gd name="connsiteX305" fmla="*/ 2417941 w 3028217"/>
                  <a:gd name="connsiteY305" fmla="*/ 351971 h 2962327"/>
                  <a:gd name="connsiteX306" fmla="*/ 2424608 w 3028217"/>
                  <a:gd name="connsiteY306" fmla="*/ 353876 h 2962327"/>
                  <a:gd name="connsiteX307" fmla="*/ 2452245 w 3028217"/>
                  <a:gd name="connsiteY307" fmla="*/ 336582 h 2962327"/>
                  <a:gd name="connsiteX308" fmla="*/ 2471113 w 3028217"/>
                  <a:gd name="connsiteY308" fmla="*/ 336025 h 2962327"/>
                  <a:gd name="connsiteX309" fmla="*/ 761544 w 3028217"/>
                  <a:gd name="connsiteY309" fmla="*/ 194808 h 2962327"/>
                  <a:gd name="connsiteX310" fmla="*/ 773926 w 3028217"/>
                  <a:gd name="connsiteY310" fmla="*/ 216716 h 2962327"/>
                  <a:gd name="connsiteX311" fmla="*/ 773926 w 3028217"/>
                  <a:gd name="connsiteY311" fmla="*/ 278628 h 2962327"/>
                  <a:gd name="connsiteX312" fmla="*/ 687249 w 3028217"/>
                  <a:gd name="connsiteY312" fmla="*/ 293868 h 2962327"/>
                  <a:gd name="connsiteX313" fmla="*/ 671056 w 3028217"/>
                  <a:gd name="connsiteY313" fmla="*/ 292916 h 2962327"/>
                  <a:gd name="connsiteX314" fmla="*/ 640576 w 3028217"/>
                  <a:gd name="connsiteY314" fmla="*/ 298631 h 2962327"/>
                  <a:gd name="connsiteX315" fmla="*/ 603429 w 3028217"/>
                  <a:gd name="connsiteY315" fmla="*/ 291011 h 2962327"/>
                  <a:gd name="connsiteX316" fmla="*/ 715824 w 3028217"/>
                  <a:gd name="connsiteY316" fmla="*/ 211953 h 2962327"/>
                  <a:gd name="connsiteX317" fmla="*/ 727254 w 3028217"/>
                  <a:gd name="connsiteY317" fmla="*/ 215763 h 2962327"/>
                  <a:gd name="connsiteX318" fmla="*/ 761544 w 3028217"/>
                  <a:gd name="connsiteY318" fmla="*/ 194808 h 2962327"/>
                  <a:gd name="connsiteX319" fmla="*/ 873343 w 3028217"/>
                  <a:gd name="connsiteY319" fmla="*/ 184331 h 2962327"/>
                  <a:gd name="connsiteX320" fmla="*/ 891083 w 3028217"/>
                  <a:gd name="connsiteY320" fmla="*/ 191951 h 2962327"/>
                  <a:gd name="connsiteX321" fmla="*/ 888226 w 3028217"/>
                  <a:gd name="connsiteY321" fmla="*/ 217668 h 2962327"/>
                  <a:gd name="connsiteX322" fmla="*/ 879241 w 3028217"/>
                  <a:gd name="connsiteY322" fmla="*/ 234820 h 2962327"/>
                  <a:gd name="connsiteX323" fmla="*/ 895370 w 3028217"/>
                  <a:gd name="connsiteY323" fmla="*/ 235036 h 2962327"/>
                  <a:gd name="connsiteX324" fmla="*/ 899656 w 3028217"/>
                  <a:gd name="connsiteY324" fmla="*/ 266246 h 2962327"/>
                  <a:gd name="connsiteX325" fmla="*/ 892988 w 3028217"/>
                  <a:gd name="connsiteY325" fmla="*/ 303393 h 2962327"/>
                  <a:gd name="connsiteX326" fmla="*/ 905371 w 3028217"/>
                  <a:gd name="connsiteY326" fmla="*/ 303393 h 2962327"/>
                  <a:gd name="connsiteX327" fmla="*/ 915848 w 3028217"/>
                  <a:gd name="connsiteY327" fmla="*/ 337683 h 2962327"/>
                  <a:gd name="connsiteX328" fmla="*/ 946328 w 3028217"/>
                  <a:gd name="connsiteY328" fmla="*/ 324348 h 2962327"/>
                  <a:gd name="connsiteX329" fmla="*/ 973409 w 3028217"/>
                  <a:gd name="connsiteY329" fmla="*/ 303804 h 2962327"/>
                  <a:gd name="connsiteX330" fmla="*/ 975260 w 3028217"/>
                  <a:gd name="connsiteY330" fmla="*/ 292796 h 2962327"/>
                  <a:gd name="connsiteX331" fmla="*/ 965378 w 3028217"/>
                  <a:gd name="connsiteY331" fmla="*/ 281485 h 2962327"/>
                  <a:gd name="connsiteX332" fmla="*/ 962521 w 3028217"/>
                  <a:gd name="connsiteY332" fmla="*/ 233860 h 2962327"/>
                  <a:gd name="connsiteX333" fmla="*/ 1013956 w 3028217"/>
                  <a:gd name="connsiteY333" fmla="*/ 203380 h 2962327"/>
                  <a:gd name="connsiteX334" fmla="*/ 1028243 w 3028217"/>
                  <a:gd name="connsiteY334" fmla="*/ 200165 h 2962327"/>
                  <a:gd name="connsiteX335" fmla="*/ 1042531 w 3028217"/>
                  <a:gd name="connsiteY335" fmla="*/ 206238 h 2962327"/>
                  <a:gd name="connsiteX336" fmla="*/ 1016813 w 3028217"/>
                  <a:gd name="connsiteY336" fmla="*/ 234813 h 2962327"/>
                  <a:gd name="connsiteX337" fmla="*/ 1075868 w 3028217"/>
                  <a:gd name="connsiteY337" fmla="*/ 204333 h 2962327"/>
                  <a:gd name="connsiteX338" fmla="*/ 1095871 w 3028217"/>
                  <a:gd name="connsiteY338" fmla="*/ 204333 h 2962327"/>
                  <a:gd name="connsiteX339" fmla="*/ 1099681 w 3028217"/>
                  <a:gd name="connsiteY339" fmla="*/ 232908 h 2962327"/>
                  <a:gd name="connsiteX340" fmla="*/ 1133971 w 3028217"/>
                  <a:gd name="connsiteY340" fmla="*/ 231003 h 2962327"/>
                  <a:gd name="connsiteX341" fmla="*/ 1151116 w 3028217"/>
                  <a:gd name="connsiteY341" fmla="*/ 238623 h 2962327"/>
                  <a:gd name="connsiteX342" fmla="*/ 1205408 w 3028217"/>
                  <a:gd name="connsiteY342" fmla="*/ 287200 h 2962327"/>
                  <a:gd name="connsiteX343" fmla="*/ 1198741 w 3028217"/>
                  <a:gd name="connsiteY343" fmla="*/ 334825 h 2962327"/>
                  <a:gd name="connsiteX344" fmla="*/ 1248271 w 3028217"/>
                  <a:gd name="connsiteY344" fmla="*/ 377688 h 2962327"/>
                  <a:gd name="connsiteX345" fmla="*/ 1246366 w 3028217"/>
                  <a:gd name="connsiteY345" fmla="*/ 402453 h 2962327"/>
                  <a:gd name="connsiteX346" fmla="*/ 1187311 w 3028217"/>
                  <a:gd name="connsiteY346" fmla="*/ 402453 h 2962327"/>
                  <a:gd name="connsiteX347" fmla="*/ 1171118 w 3028217"/>
                  <a:gd name="connsiteY347" fmla="*/ 396738 h 2962327"/>
                  <a:gd name="connsiteX348" fmla="*/ 1171118 w 3028217"/>
                  <a:gd name="connsiteY348" fmla="*/ 431028 h 2962327"/>
                  <a:gd name="connsiteX349" fmla="*/ 1151116 w 3028217"/>
                  <a:gd name="connsiteY349" fmla="*/ 479605 h 2962327"/>
                  <a:gd name="connsiteX350" fmla="*/ 1136828 w 3028217"/>
                  <a:gd name="connsiteY350" fmla="*/ 476748 h 2962327"/>
                  <a:gd name="connsiteX351" fmla="*/ 1136828 w 3028217"/>
                  <a:gd name="connsiteY351" fmla="*/ 487225 h 2962327"/>
                  <a:gd name="connsiteX352" fmla="*/ 1118731 w 3028217"/>
                  <a:gd name="connsiteY352" fmla="*/ 497703 h 2962327"/>
                  <a:gd name="connsiteX353" fmla="*/ 1066343 w 3028217"/>
                  <a:gd name="connsiteY353" fmla="*/ 455793 h 2962327"/>
                  <a:gd name="connsiteX354" fmla="*/ 1016813 w 3028217"/>
                  <a:gd name="connsiteY354" fmla="*/ 433885 h 2962327"/>
                  <a:gd name="connsiteX355" fmla="*/ 996811 w 3028217"/>
                  <a:gd name="connsiteY355" fmla="*/ 428170 h 2962327"/>
                  <a:gd name="connsiteX356" fmla="*/ 1013003 w 3028217"/>
                  <a:gd name="connsiteY356" fmla="*/ 411978 h 2962327"/>
                  <a:gd name="connsiteX357" fmla="*/ 1109206 w 3028217"/>
                  <a:gd name="connsiteY357" fmla="*/ 369115 h 2962327"/>
                  <a:gd name="connsiteX358" fmla="*/ 1089203 w 3028217"/>
                  <a:gd name="connsiteY358" fmla="*/ 307203 h 2962327"/>
                  <a:gd name="connsiteX359" fmla="*/ 1077773 w 3028217"/>
                  <a:gd name="connsiteY359" fmla="*/ 291010 h 2962327"/>
                  <a:gd name="connsiteX360" fmla="*/ 1016813 w 3028217"/>
                  <a:gd name="connsiteY360" fmla="*/ 292915 h 2962327"/>
                  <a:gd name="connsiteX361" fmla="*/ 1007169 w 3028217"/>
                  <a:gd name="connsiteY361" fmla="*/ 296011 h 2962327"/>
                  <a:gd name="connsiteX362" fmla="*/ 1007866 w 3028217"/>
                  <a:gd name="connsiteY362" fmla="*/ 302667 h 2962327"/>
                  <a:gd name="connsiteX363" fmla="*/ 1009193 w 3028217"/>
                  <a:gd name="connsiteY363" fmla="*/ 303393 h 2962327"/>
                  <a:gd name="connsiteX364" fmla="*/ 962521 w 3028217"/>
                  <a:gd name="connsiteY364" fmla="*/ 370068 h 2962327"/>
                  <a:gd name="connsiteX365" fmla="*/ 905371 w 3028217"/>
                  <a:gd name="connsiteY365" fmla="*/ 371973 h 2962327"/>
                  <a:gd name="connsiteX366" fmla="*/ 868223 w 3028217"/>
                  <a:gd name="connsiteY366" fmla="*/ 410073 h 2962327"/>
                  <a:gd name="connsiteX367" fmla="*/ 836791 w 3028217"/>
                  <a:gd name="connsiteY367" fmla="*/ 426266 h 2962327"/>
                  <a:gd name="connsiteX368" fmla="*/ 816788 w 3028217"/>
                  <a:gd name="connsiteY368" fmla="*/ 424361 h 2962327"/>
                  <a:gd name="connsiteX369" fmla="*/ 677723 w 3028217"/>
                  <a:gd name="connsiteY369" fmla="*/ 507228 h 2962327"/>
                  <a:gd name="connsiteX370" fmla="*/ 668198 w 3028217"/>
                  <a:gd name="connsiteY370" fmla="*/ 553901 h 2962327"/>
                  <a:gd name="connsiteX371" fmla="*/ 662483 w 3028217"/>
                  <a:gd name="connsiteY371" fmla="*/ 586286 h 2962327"/>
                  <a:gd name="connsiteX372" fmla="*/ 716776 w 3028217"/>
                  <a:gd name="connsiteY372" fmla="*/ 612956 h 2962327"/>
                  <a:gd name="connsiteX373" fmla="*/ 771068 w 3028217"/>
                  <a:gd name="connsiteY373" fmla="*/ 645341 h 2962327"/>
                  <a:gd name="connsiteX374" fmla="*/ 782498 w 3028217"/>
                  <a:gd name="connsiteY374" fmla="*/ 667248 h 2962327"/>
                  <a:gd name="connsiteX375" fmla="*/ 772973 w 3028217"/>
                  <a:gd name="connsiteY375" fmla="*/ 726303 h 2962327"/>
                  <a:gd name="connsiteX376" fmla="*/ 805358 w 3028217"/>
                  <a:gd name="connsiteY376" fmla="*/ 736781 h 2962327"/>
                  <a:gd name="connsiteX377" fmla="*/ 828218 w 3028217"/>
                  <a:gd name="connsiteY377" fmla="*/ 689156 h 2962327"/>
                  <a:gd name="connsiteX378" fmla="*/ 858698 w 3028217"/>
                  <a:gd name="connsiteY378" fmla="*/ 652961 h 2962327"/>
                  <a:gd name="connsiteX379" fmla="*/ 901561 w 3028217"/>
                  <a:gd name="connsiteY379" fmla="*/ 573903 h 2962327"/>
                  <a:gd name="connsiteX380" fmla="*/ 904418 w 3028217"/>
                  <a:gd name="connsiteY380" fmla="*/ 561521 h 2962327"/>
                  <a:gd name="connsiteX381" fmla="*/ 953948 w 3028217"/>
                  <a:gd name="connsiteY381" fmla="*/ 491988 h 2962327"/>
                  <a:gd name="connsiteX382" fmla="*/ 968236 w 3028217"/>
                  <a:gd name="connsiteY382" fmla="*/ 478653 h 2962327"/>
                  <a:gd name="connsiteX383" fmla="*/ 1049198 w 3028217"/>
                  <a:gd name="connsiteY383" fmla="*/ 512943 h 2962327"/>
                  <a:gd name="connsiteX384" fmla="*/ 1063486 w 3028217"/>
                  <a:gd name="connsiteY384" fmla="*/ 539613 h 2962327"/>
                  <a:gd name="connsiteX385" fmla="*/ 1067296 w 3028217"/>
                  <a:gd name="connsiteY385" fmla="*/ 583428 h 2962327"/>
                  <a:gd name="connsiteX386" fmla="*/ 1112063 w 3028217"/>
                  <a:gd name="connsiteY386" fmla="*/ 568188 h 2962327"/>
                  <a:gd name="connsiteX387" fmla="*/ 1146353 w 3028217"/>
                  <a:gd name="connsiteY387" fmla="*/ 580571 h 2962327"/>
                  <a:gd name="connsiteX388" fmla="*/ 1151116 w 3028217"/>
                  <a:gd name="connsiteY388" fmla="*/ 616766 h 2962327"/>
                  <a:gd name="connsiteX389" fmla="*/ 1193026 w 3028217"/>
                  <a:gd name="connsiteY389" fmla="*/ 684393 h 2962327"/>
                  <a:gd name="connsiteX390" fmla="*/ 1182905 w 3028217"/>
                  <a:gd name="connsiteY390" fmla="*/ 697847 h 2962327"/>
                  <a:gd name="connsiteX391" fmla="*/ 1179024 w 3028217"/>
                  <a:gd name="connsiteY391" fmla="*/ 699159 h 2962327"/>
                  <a:gd name="connsiteX392" fmla="*/ 1177845 w 3028217"/>
                  <a:gd name="connsiteY392" fmla="*/ 699023 h 2962327"/>
                  <a:gd name="connsiteX393" fmla="*/ 1166356 w 3028217"/>
                  <a:gd name="connsiteY393" fmla="*/ 703443 h 2962327"/>
                  <a:gd name="connsiteX394" fmla="*/ 1179024 w 3028217"/>
                  <a:gd name="connsiteY394" fmla="*/ 699159 h 2962327"/>
                  <a:gd name="connsiteX395" fmla="*/ 1188263 w 3028217"/>
                  <a:gd name="connsiteY395" fmla="*/ 700229 h 2962327"/>
                  <a:gd name="connsiteX396" fmla="*/ 1207313 w 3028217"/>
                  <a:gd name="connsiteY396" fmla="*/ 712016 h 2962327"/>
                  <a:gd name="connsiteX397" fmla="*/ 1205051 w 3028217"/>
                  <a:gd name="connsiteY397" fmla="*/ 754402 h 2962327"/>
                  <a:gd name="connsiteX398" fmla="*/ 1180854 w 3028217"/>
                  <a:gd name="connsiteY398" fmla="*/ 787924 h 2962327"/>
                  <a:gd name="connsiteX399" fmla="*/ 1187073 w 3028217"/>
                  <a:gd name="connsiteY399" fmla="*/ 807504 h 2962327"/>
                  <a:gd name="connsiteX400" fmla="*/ 1206361 w 3028217"/>
                  <a:gd name="connsiteY400" fmla="*/ 814886 h 2962327"/>
                  <a:gd name="connsiteX401" fmla="*/ 1213981 w 3028217"/>
                  <a:gd name="connsiteY401" fmla="*/ 828221 h 2962327"/>
                  <a:gd name="connsiteX402" fmla="*/ 1172071 w 3028217"/>
                  <a:gd name="connsiteY402" fmla="*/ 862511 h 2962327"/>
                  <a:gd name="connsiteX403" fmla="*/ 1115874 w 3028217"/>
                  <a:gd name="connsiteY403" fmla="*/ 854891 h 2962327"/>
                  <a:gd name="connsiteX404" fmla="*/ 1148259 w 3028217"/>
                  <a:gd name="connsiteY404" fmla="*/ 807266 h 2962327"/>
                  <a:gd name="connsiteX405" fmla="*/ 1173024 w 3028217"/>
                  <a:gd name="connsiteY405" fmla="*/ 780596 h 2962327"/>
                  <a:gd name="connsiteX406" fmla="*/ 1173125 w 3028217"/>
                  <a:gd name="connsiteY406" fmla="*/ 780684 h 2962327"/>
                  <a:gd name="connsiteX407" fmla="*/ 1174333 w 3028217"/>
                  <a:gd name="connsiteY407" fmla="*/ 770475 h 2962327"/>
                  <a:gd name="connsiteX408" fmla="*/ 1163498 w 3028217"/>
                  <a:gd name="connsiteY408" fmla="*/ 767261 h 2962327"/>
                  <a:gd name="connsiteX409" fmla="*/ 1124446 w 3028217"/>
                  <a:gd name="connsiteY409" fmla="*/ 787263 h 2962327"/>
                  <a:gd name="connsiteX410" fmla="*/ 1043483 w 3028217"/>
                  <a:gd name="connsiteY410" fmla="*/ 789168 h 2962327"/>
                  <a:gd name="connsiteX411" fmla="*/ 993953 w 3028217"/>
                  <a:gd name="connsiteY411" fmla="*/ 794883 h 2962327"/>
                  <a:gd name="connsiteX412" fmla="*/ 959663 w 3028217"/>
                  <a:gd name="connsiteY412" fmla="*/ 814886 h 2962327"/>
                  <a:gd name="connsiteX413" fmla="*/ 929183 w 3028217"/>
                  <a:gd name="connsiteY413" fmla="*/ 839651 h 2962327"/>
                  <a:gd name="connsiteX414" fmla="*/ 925100 w 3028217"/>
                  <a:gd name="connsiteY414" fmla="*/ 843462 h 2962327"/>
                  <a:gd name="connsiteX415" fmla="*/ 915848 w 3028217"/>
                  <a:gd name="connsiteY415" fmla="*/ 851081 h 2962327"/>
                  <a:gd name="connsiteX416" fmla="*/ 912991 w 3028217"/>
                  <a:gd name="connsiteY416" fmla="*/ 851081 h 2962327"/>
                  <a:gd name="connsiteX417" fmla="*/ 914896 w 3028217"/>
                  <a:gd name="connsiteY417" fmla="*/ 852986 h 2962327"/>
                  <a:gd name="connsiteX418" fmla="*/ 925100 w 3028217"/>
                  <a:gd name="connsiteY418" fmla="*/ 843462 h 2962327"/>
                  <a:gd name="connsiteX419" fmla="*/ 932041 w 3028217"/>
                  <a:gd name="connsiteY419" fmla="*/ 837746 h 2962327"/>
                  <a:gd name="connsiteX420" fmla="*/ 972998 w 3028217"/>
                  <a:gd name="connsiteY420" fmla="*/ 820601 h 2962327"/>
                  <a:gd name="connsiteX421" fmla="*/ 992048 w 3028217"/>
                  <a:gd name="connsiteY421" fmla="*/ 814886 h 2962327"/>
                  <a:gd name="connsiteX422" fmla="*/ 1023481 w 3028217"/>
                  <a:gd name="connsiteY422" fmla="*/ 819648 h 2962327"/>
                  <a:gd name="connsiteX423" fmla="*/ 1005383 w 3028217"/>
                  <a:gd name="connsiteY423" fmla="*/ 842508 h 2962327"/>
                  <a:gd name="connsiteX424" fmla="*/ 1006336 w 3028217"/>
                  <a:gd name="connsiteY424" fmla="*/ 854891 h 2962327"/>
                  <a:gd name="connsiteX425" fmla="*/ 1005383 w 3028217"/>
                  <a:gd name="connsiteY425" fmla="*/ 889181 h 2962327"/>
                  <a:gd name="connsiteX426" fmla="*/ 984428 w 3028217"/>
                  <a:gd name="connsiteY426" fmla="*/ 910136 h 2962327"/>
                  <a:gd name="connsiteX427" fmla="*/ 952043 w 3028217"/>
                  <a:gd name="connsiteY427" fmla="*/ 916803 h 2962327"/>
                  <a:gd name="connsiteX428" fmla="*/ 899656 w 3028217"/>
                  <a:gd name="connsiteY428" fmla="*/ 938711 h 2962327"/>
                  <a:gd name="connsiteX429" fmla="*/ 855841 w 3028217"/>
                  <a:gd name="connsiteY429" fmla="*/ 985383 h 2962327"/>
                  <a:gd name="connsiteX430" fmla="*/ 831076 w 3028217"/>
                  <a:gd name="connsiteY430" fmla="*/ 1003481 h 2962327"/>
                  <a:gd name="connsiteX431" fmla="*/ 738683 w 3028217"/>
                  <a:gd name="connsiteY431" fmla="*/ 1081586 h 2962327"/>
                  <a:gd name="connsiteX432" fmla="*/ 711061 w 3028217"/>
                  <a:gd name="connsiteY432" fmla="*/ 1115876 h 2962327"/>
                  <a:gd name="connsiteX433" fmla="*/ 666293 w 3028217"/>
                  <a:gd name="connsiteY433" fmla="*/ 1175883 h 2962327"/>
                  <a:gd name="connsiteX434" fmla="*/ 585331 w 3028217"/>
                  <a:gd name="connsiteY434" fmla="*/ 1230176 h 2962327"/>
                  <a:gd name="connsiteX435" fmla="*/ 559613 w 3028217"/>
                  <a:gd name="connsiteY435" fmla="*/ 1297803 h 2962327"/>
                  <a:gd name="connsiteX436" fmla="*/ 557708 w 3028217"/>
                  <a:gd name="connsiteY436" fmla="*/ 1386386 h 2962327"/>
                  <a:gd name="connsiteX437" fmla="*/ 542468 w 3028217"/>
                  <a:gd name="connsiteY437" fmla="*/ 1407341 h 2962327"/>
                  <a:gd name="connsiteX438" fmla="*/ 528181 w 3028217"/>
                  <a:gd name="connsiteY438" fmla="*/ 1387338 h 2962327"/>
                  <a:gd name="connsiteX439" fmla="*/ 519608 w 3028217"/>
                  <a:gd name="connsiteY439" fmla="*/ 1320663 h 2962327"/>
                  <a:gd name="connsiteX440" fmla="*/ 488176 w 3028217"/>
                  <a:gd name="connsiteY440" fmla="*/ 1283516 h 2962327"/>
                  <a:gd name="connsiteX441" fmla="*/ 429121 w 3028217"/>
                  <a:gd name="connsiteY441" fmla="*/ 1267323 h 2962327"/>
                  <a:gd name="connsiteX442" fmla="*/ 409118 w 3028217"/>
                  <a:gd name="connsiteY442" fmla="*/ 1268276 h 2962327"/>
                  <a:gd name="connsiteX443" fmla="*/ 336728 w 3028217"/>
                  <a:gd name="connsiteY443" fmla="*/ 1284468 h 2962327"/>
                  <a:gd name="connsiteX444" fmla="*/ 215761 w 3028217"/>
                  <a:gd name="connsiteY444" fmla="*/ 1373051 h 2962327"/>
                  <a:gd name="connsiteX445" fmla="*/ 189091 w 3028217"/>
                  <a:gd name="connsiteY445" fmla="*/ 1441631 h 2962327"/>
                  <a:gd name="connsiteX446" fmla="*/ 196711 w 3028217"/>
                  <a:gd name="connsiteY446" fmla="*/ 1544501 h 2962327"/>
                  <a:gd name="connsiteX447" fmla="*/ 244336 w 3028217"/>
                  <a:gd name="connsiteY447" fmla="*/ 1573076 h 2962327"/>
                  <a:gd name="connsiteX448" fmla="*/ 320536 w 3028217"/>
                  <a:gd name="connsiteY448" fmla="*/ 1514973 h 2962327"/>
                  <a:gd name="connsiteX449" fmla="*/ 387211 w 3028217"/>
                  <a:gd name="connsiteY449" fmla="*/ 1494971 h 2962327"/>
                  <a:gd name="connsiteX450" fmla="*/ 389116 w 3028217"/>
                  <a:gd name="connsiteY450" fmla="*/ 1515926 h 2962327"/>
                  <a:gd name="connsiteX451" fmla="*/ 340538 w 3028217"/>
                  <a:gd name="connsiteY451" fmla="*/ 1624511 h 2962327"/>
                  <a:gd name="connsiteX452" fmla="*/ 354826 w 3028217"/>
                  <a:gd name="connsiteY452" fmla="*/ 1644513 h 2962327"/>
                  <a:gd name="connsiteX453" fmla="*/ 410071 w 3028217"/>
                  <a:gd name="connsiteY453" fmla="*/ 1645466 h 2962327"/>
                  <a:gd name="connsiteX454" fmla="*/ 439598 w 3028217"/>
                  <a:gd name="connsiteY454" fmla="*/ 1687376 h 2962327"/>
                  <a:gd name="connsiteX455" fmla="*/ 426263 w 3028217"/>
                  <a:gd name="connsiteY455" fmla="*/ 1743573 h 2962327"/>
                  <a:gd name="connsiteX456" fmla="*/ 450076 w 3028217"/>
                  <a:gd name="connsiteY456" fmla="*/ 1813106 h 2962327"/>
                  <a:gd name="connsiteX457" fmla="*/ 499606 w 3028217"/>
                  <a:gd name="connsiteY457" fmla="*/ 1812153 h 2962327"/>
                  <a:gd name="connsiteX458" fmla="*/ 536753 w 3028217"/>
                  <a:gd name="connsiteY458" fmla="*/ 1818821 h 2962327"/>
                  <a:gd name="connsiteX459" fmla="*/ 577711 w 3028217"/>
                  <a:gd name="connsiteY459" fmla="*/ 1813106 h 2962327"/>
                  <a:gd name="connsiteX460" fmla="*/ 661531 w 3028217"/>
                  <a:gd name="connsiteY460" fmla="*/ 1754051 h 2962327"/>
                  <a:gd name="connsiteX461" fmla="*/ 672008 w 3028217"/>
                  <a:gd name="connsiteY461" fmla="*/ 1763576 h 2962327"/>
                  <a:gd name="connsiteX462" fmla="*/ 695821 w 3028217"/>
                  <a:gd name="connsiteY462" fmla="*/ 1768338 h 2962327"/>
                  <a:gd name="connsiteX463" fmla="*/ 741541 w 3028217"/>
                  <a:gd name="connsiteY463" fmla="*/ 1772148 h 2962327"/>
                  <a:gd name="connsiteX464" fmla="*/ 832028 w 3028217"/>
                  <a:gd name="connsiteY464" fmla="*/ 1788341 h 2962327"/>
                  <a:gd name="connsiteX465" fmla="*/ 865366 w 3028217"/>
                  <a:gd name="connsiteY465" fmla="*/ 1796913 h 2962327"/>
                  <a:gd name="connsiteX466" fmla="*/ 910133 w 3028217"/>
                  <a:gd name="connsiteY466" fmla="*/ 1838823 h 2962327"/>
                  <a:gd name="connsiteX467" fmla="*/ 1047293 w 3028217"/>
                  <a:gd name="connsiteY467" fmla="*/ 1918833 h 2962327"/>
                  <a:gd name="connsiteX468" fmla="*/ 1116826 w 3028217"/>
                  <a:gd name="connsiteY468" fmla="*/ 2036943 h 2962327"/>
                  <a:gd name="connsiteX469" fmla="*/ 1106348 w 3028217"/>
                  <a:gd name="connsiteY469" fmla="*/ 2056946 h 2962327"/>
                  <a:gd name="connsiteX470" fmla="*/ 1104443 w 3028217"/>
                  <a:gd name="connsiteY470" fmla="*/ 2099808 h 2962327"/>
                  <a:gd name="connsiteX471" fmla="*/ 1124446 w 3028217"/>
                  <a:gd name="connsiteY471" fmla="*/ 2102666 h 2962327"/>
                  <a:gd name="connsiteX472" fmla="*/ 1193026 w 3028217"/>
                  <a:gd name="connsiteY472" fmla="*/ 2077901 h 2962327"/>
                  <a:gd name="connsiteX473" fmla="*/ 1280656 w 3028217"/>
                  <a:gd name="connsiteY473" fmla="*/ 2123621 h 2962327"/>
                  <a:gd name="connsiteX474" fmla="*/ 1387336 w 3028217"/>
                  <a:gd name="connsiteY474" fmla="*/ 2172198 h 2962327"/>
                  <a:gd name="connsiteX475" fmla="*/ 1434008 w 3028217"/>
                  <a:gd name="connsiteY475" fmla="*/ 2199821 h 2962327"/>
                  <a:gd name="connsiteX476" fmla="*/ 1430198 w 3028217"/>
                  <a:gd name="connsiteY476" fmla="*/ 2282688 h 2962327"/>
                  <a:gd name="connsiteX477" fmla="*/ 1370191 w 3028217"/>
                  <a:gd name="connsiteY477" fmla="*/ 2373176 h 2962327"/>
                  <a:gd name="connsiteX478" fmla="*/ 1358761 w 3028217"/>
                  <a:gd name="connsiteY478" fmla="*/ 2423658 h 2962327"/>
                  <a:gd name="connsiteX479" fmla="*/ 1327328 w 3028217"/>
                  <a:gd name="connsiteY479" fmla="*/ 2600823 h 2962327"/>
                  <a:gd name="connsiteX480" fmla="*/ 1293991 w 3028217"/>
                  <a:gd name="connsiteY480" fmla="*/ 2626541 h 2962327"/>
                  <a:gd name="connsiteX481" fmla="*/ 1218743 w 3028217"/>
                  <a:gd name="connsiteY481" fmla="*/ 2661783 h 2962327"/>
                  <a:gd name="connsiteX482" fmla="*/ 1193026 w 3028217"/>
                  <a:gd name="connsiteY482" fmla="*/ 2710361 h 2962327"/>
                  <a:gd name="connsiteX483" fmla="*/ 1164451 w 3028217"/>
                  <a:gd name="connsiteY483" fmla="*/ 2832281 h 2962327"/>
                  <a:gd name="connsiteX484" fmla="*/ 1122541 w 3028217"/>
                  <a:gd name="connsiteY484" fmla="*/ 2910386 h 2962327"/>
                  <a:gd name="connsiteX485" fmla="*/ 1095871 w 3028217"/>
                  <a:gd name="connsiteY485" fmla="*/ 2929436 h 2962327"/>
                  <a:gd name="connsiteX486" fmla="*/ 1061581 w 3028217"/>
                  <a:gd name="connsiteY486" fmla="*/ 2922768 h 2962327"/>
                  <a:gd name="connsiteX487" fmla="*/ 1047293 w 3028217"/>
                  <a:gd name="connsiteY487" fmla="*/ 2929436 h 2962327"/>
                  <a:gd name="connsiteX488" fmla="*/ 1061581 w 3028217"/>
                  <a:gd name="connsiteY488" fmla="*/ 2956106 h 2962327"/>
                  <a:gd name="connsiteX489" fmla="*/ 1040626 w 3028217"/>
                  <a:gd name="connsiteY489" fmla="*/ 2959916 h 2962327"/>
                  <a:gd name="connsiteX490" fmla="*/ 783451 w 3028217"/>
                  <a:gd name="connsiteY490" fmla="*/ 2850378 h 2962327"/>
                  <a:gd name="connsiteX491" fmla="*/ 752971 w 3028217"/>
                  <a:gd name="connsiteY491" fmla="*/ 2805611 h 2962327"/>
                  <a:gd name="connsiteX492" fmla="*/ 737731 w 3028217"/>
                  <a:gd name="connsiteY492" fmla="*/ 2765606 h 2962327"/>
                  <a:gd name="connsiteX493" fmla="*/ 721538 w 3028217"/>
                  <a:gd name="connsiteY493" fmla="*/ 2564628 h 2962327"/>
                  <a:gd name="connsiteX494" fmla="*/ 670103 w 3028217"/>
                  <a:gd name="connsiteY494" fmla="*/ 2492238 h 2962327"/>
                  <a:gd name="connsiteX495" fmla="*/ 539611 w 3028217"/>
                  <a:gd name="connsiteY495" fmla="*/ 2337933 h 2962327"/>
                  <a:gd name="connsiteX496" fmla="*/ 473888 w 3028217"/>
                  <a:gd name="connsiteY496" fmla="*/ 2221728 h 2962327"/>
                  <a:gd name="connsiteX497" fmla="*/ 468173 w 3028217"/>
                  <a:gd name="connsiteY497" fmla="*/ 2148386 h 2962327"/>
                  <a:gd name="connsiteX498" fmla="*/ 471983 w 3028217"/>
                  <a:gd name="connsiteY498" fmla="*/ 2122668 h 2962327"/>
                  <a:gd name="connsiteX499" fmla="*/ 493891 w 3028217"/>
                  <a:gd name="connsiteY499" fmla="*/ 2021703 h 2962327"/>
                  <a:gd name="connsiteX500" fmla="*/ 538658 w 3028217"/>
                  <a:gd name="connsiteY500" fmla="*/ 1907403 h 2962327"/>
                  <a:gd name="connsiteX501" fmla="*/ 524371 w 3028217"/>
                  <a:gd name="connsiteY501" fmla="*/ 1854063 h 2962327"/>
                  <a:gd name="connsiteX502" fmla="*/ 499606 w 3028217"/>
                  <a:gd name="connsiteY502" fmla="*/ 1853111 h 2962327"/>
                  <a:gd name="connsiteX503" fmla="*/ 459601 w 3028217"/>
                  <a:gd name="connsiteY503" fmla="*/ 1860731 h 2962327"/>
                  <a:gd name="connsiteX504" fmla="*/ 408166 w 3028217"/>
                  <a:gd name="connsiteY504" fmla="*/ 1827393 h 2962327"/>
                  <a:gd name="connsiteX505" fmla="*/ 354826 w 3028217"/>
                  <a:gd name="connsiteY505" fmla="*/ 1742621 h 2962327"/>
                  <a:gd name="connsiteX506" fmla="*/ 322441 w 3028217"/>
                  <a:gd name="connsiteY506" fmla="*/ 1715951 h 2962327"/>
                  <a:gd name="connsiteX507" fmla="*/ 234811 w 3028217"/>
                  <a:gd name="connsiteY507" fmla="*/ 1658801 h 2962327"/>
                  <a:gd name="connsiteX508" fmla="*/ 206236 w 3028217"/>
                  <a:gd name="connsiteY508" fmla="*/ 1644513 h 2962327"/>
                  <a:gd name="connsiteX509" fmla="*/ 116701 w 3028217"/>
                  <a:gd name="connsiteY509" fmla="*/ 1622606 h 2962327"/>
                  <a:gd name="connsiteX510" fmla="*/ 28118 w 3028217"/>
                  <a:gd name="connsiteY510" fmla="*/ 1557836 h 2962327"/>
                  <a:gd name="connsiteX511" fmla="*/ 12878 w 3028217"/>
                  <a:gd name="connsiteY511" fmla="*/ 1499733 h 2962327"/>
                  <a:gd name="connsiteX512" fmla="*/ 10021 w 3028217"/>
                  <a:gd name="connsiteY512" fmla="*/ 1446393 h 2962327"/>
                  <a:gd name="connsiteX513" fmla="*/ 5258 w 3028217"/>
                  <a:gd name="connsiteY513" fmla="*/ 1410198 h 2962327"/>
                  <a:gd name="connsiteX514" fmla="*/ 45263 w 3028217"/>
                  <a:gd name="connsiteY514" fmla="*/ 1105398 h 2962327"/>
                  <a:gd name="connsiteX515" fmla="*/ 304343 w 3028217"/>
                  <a:gd name="connsiteY515" fmla="*/ 581523 h 2962327"/>
                  <a:gd name="connsiteX516" fmla="*/ 548183 w 3028217"/>
                  <a:gd name="connsiteY516" fmla="*/ 329111 h 2962327"/>
                  <a:gd name="connsiteX517" fmla="*/ 617716 w 3028217"/>
                  <a:gd name="connsiteY517" fmla="*/ 317681 h 2962327"/>
                  <a:gd name="connsiteX518" fmla="*/ 631051 w 3028217"/>
                  <a:gd name="connsiteY518" fmla="*/ 309108 h 2962327"/>
                  <a:gd name="connsiteX519" fmla="*/ 692011 w 3028217"/>
                  <a:gd name="connsiteY519" fmla="*/ 299583 h 2962327"/>
                  <a:gd name="connsiteX520" fmla="*/ 756781 w 3028217"/>
                  <a:gd name="connsiteY520" fmla="*/ 316728 h 2962327"/>
                  <a:gd name="connsiteX521" fmla="*/ 780593 w 3028217"/>
                  <a:gd name="connsiteY521" fmla="*/ 315776 h 2962327"/>
                  <a:gd name="connsiteX522" fmla="*/ 797738 w 3028217"/>
                  <a:gd name="connsiteY522" fmla="*/ 314823 h 2962327"/>
                  <a:gd name="connsiteX523" fmla="*/ 831076 w 3028217"/>
                  <a:gd name="connsiteY523" fmla="*/ 316728 h 2962327"/>
                  <a:gd name="connsiteX524" fmla="*/ 841553 w 3028217"/>
                  <a:gd name="connsiteY524" fmla="*/ 277676 h 2962327"/>
                  <a:gd name="connsiteX525" fmla="*/ 852031 w 3028217"/>
                  <a:gd name="connsiteY525" fmla="*/ 259578 h 2962327"/>
                  <a:gd name="connsiteX526" fmla="*/ 867152 w 3028217"/>
                  <a:gd name="connsiteY526" fmla="*/ 248624 h 2962327"/>
                  <a:gd name="connsiteX527" fmla="*/ 876026 w 3028217"/>
                  <a:gd name="connsiteY527" fmla="*/ 238011 h 2962327"/>
                  <a:gd name="connsiteX528" fmla="*/ 858921 w 3028217"/>
                  <a:gd name="connsiteY528" fmla="*/ 241392 h 2962327"/>
                  <a:gd name="connsiteX529" fmla="*/ 821551 w 3028217"/>
                  <a:gd name="connsiteY529" fmla="*/ 210048 h 2962327"/>
                  <a:gd name="connsiteX530" fmla="*/ 857746 w 3028217"/>
                  <a:gd name="connsiteY530" fmla="*/ 190998 h 2962327"/>
                  <a:gd name="connsiteX531" fmla="*/ 873343 w 3028217"/>
                  <a:gd name="connsiteY531" fmla="*/ 184331 h 2962327"/>
                  <a:gd name="connsiteX532" fmla="*/ 798215 w 3028217"/>
                  <a:gd name="connsiteY532" fmla="*/ 181949 h 2962327"/>
                  <a:gd name="connsiteX533" fmla="*/ 805359 w 3028217"/>
                  <a:gd name="connsiteY533" fmla="*/ 187188 h 2962327"/>
                  <a:gd name="connsiteX534" fmla="*/ 795834 w 3028217"/>
                  <a:gd name="connsiteY534" fmla="*/ 196713 h 2962327"/>
                  <a:gd name="connsiteX535" fmla="*/ 788214 w 3028217"/>
                  <a:gd name="connsiteY535" fmla="*/ 182426 h 2962327"/>
                  <a:gd name="connsiteX536" fmla="*/ 798215 w 3028217"/>
                  <a:gd name="connsiteY536" fmla="*/ 181949 h 2962327"/>
                  <a:gd name="connsiteX537" fmla="*/ 938708 w 3028217"/>
                  <a:gd name="connsiteY537" fmla="*/ 121466 h 2962327"/>
                  <a:gd name="connsiteX538" fmla="*/ 952043 w 3028217"/>
                  <a:gd name="connsiteY538" fmla="*/ 141468 h 2962327"/>
                  <a:gd name="connsiteX539" fmla="*/ 951037 w 3028217"/>
                  <a:gd name="connsiteY539" fmla="*/ 142501 h 2962327"/>
                  <a:gd name="connsiteX540" fmla="*/ 953949 w 3028217"/>
                  <a:gd name="connsiteY540" fmla="*/ 140516 h 2962327"/>
                  <a:gd name="connsiteX541" fmla="*/ 952996 w 3028217"/>
                  <a:gd name="connsiteY541" fmla="*/ 148136 h 2962327"/>
                  <a:gd name="connsiteX542" fmla="*/ 952996 w 3028217"/>
                  <a:gd name="connsiteY542" fmla="*/ 169091 h 2962327"/>
                  <a:gd name="connsiteX543" fmla="*/ 944424 w 3028217"/>
                  <a:gd name="connsiteY543" fmla="*/ 159804 h 2962327"/>
                  <a:gd name="connsiteX544" fmla="*/ 933131 w 3028217"/>
                  <a:gd name="connsiteY544" fmla="*/ 154863 h 2962327"/>
                  <a:gd name="connsiteX545" fmla="*/ 931088 w 3028217"/>
                  <a:gd name="connsiteY545" fmla="*/ 155756 h 2962327"/>
                  <a:gd name="connsiteX546" fmla="*/ 930136 w 3028217"/>
                  <a:gd name="connsiteY546" fmla="*/ 155756 h 2962327"/>
                  <a:gd name="connsiteX547" fmla="*/ 918706 w 3028217"/>
                  <a:gd name="connsiteY547" fmla="*/ 144326 h 2962327"/>
                  <a:gd name="connsiteX548" fmla="*/ 931088 w 3028217"/>
                  <a:gd name="connsiteY548" fmla="*/ 122418 h 2962327"/>
                  <a:gd name="connsiteX549" fmla="*/ 938708 w 3028217"/>
                  <a:gd name="connsiteY549" fmla="*/ 121466 h 2962327"/>
                  <a:gd name="connsiteX550" fmla="*/ 925373 w 3028217"/>
                  <a:gd name="connsiteY550" fmla="*/ 107178 h 2962327"/>
                  <a:gd name="connsiteX551" fmla="*/ 938708 w 3028217"/>
                  <a:gd name="connsiteY551" fmla="*/ 121465 h 2962327"/>
                  <a:gd name="connsiteX552" fmla="*/ 935851 w 3028217"/>
                  <a:gd name="connsiteY552" fmla="*/ 121465 h 2962327"/>
                  <a:gd name="connsiteX553" fmla="*/ 932993 w 3028217"/>
                  <a:gd name="connsiteY553" fmla="*/ 121465 h 2962327"/>
                  <a:gd name="connsiteX554" fmla="*/ 901561 w 3028217"/>
                  <a:gd name="connsiteY554" fmla="*/ 123370 h 2962327"/>
                  <a:gd name="connsiteX555" fmla="*/ 925373 w 3028217"/>
                  <a:gd name="connsiteY555" fmla="*/ 107178 h 2962327"/>
                  <a:gd name="connsiteX556" fmla="*/ 1021576 w 3028217"/>
                  <a:gd name="connsiteY556" fmla="*/ 71936 h 2962327"/>
                  <a:gd name="connsiteX557" fmla="*/ 1031101 w 3028217"/>
                  <a:gd name="connsiteY557" fmla="*/ 97653 h 2962327"/>
                  <a:gd name="connsiteX558" fmla="*/ 1000621 w 3028217"/>
                  <a:gd name="connsiteY558" fmla="*/ 92891 h 2962327"/>
                  <a:gd name="connsiteX559" fmla="*/ 1007288 w 3028217"/>
                  <a:gd name="connsiteY559" fmla="*/ 79556 h 2962327"/>
                  <a:gd name="connsiteX560" fmla="*/ 1021576 w 3028217"/>
                  <a:gd name="connsiteY560" fmla="*/ 71936 h 2962327"/>
                  <a:gd name="connsiteX561" fmla="*/ 1113849 w 3028217"/>
                  <a:gd name="connsiteY561" fmla="*/ 40265 h 2962327"/>
                  <a:gd name="connsiteX562" fmla="*/ 1159689 w 3028217"/>
                  <a:gd name="connsiteY562" fmla="*/ 51933 h 2962327"/>
                  <a:gd name="connsiteX563" fmla="*/ 1151116 w 3028217"/>
                  <a:gd name="connsiteY563" fmla="*/ 84318 h 2962327"/>
                  <a:gd name="connsiteX564" fmla="*/ 1111111 w 3028217"/>
                  <a:gd name="connsiteY564" fmla="*/ 92891 h 2962327"/>
                  <a:gd name="connsiteX565" fmla="*/ 1070153 w 3028217"/>
                  <a:gd name="connsiteY565" fmla="*/ 58601 h 2962327"/>
                  <a:gd name="connsiteX566" fmla="*/ 1113849 w 3028217"/>
                  <a:gd name="connsiteY566" fmla="*/ 40265 h 2962327"/>
                  <a:gd name="connsiteX567" fmla="*/ 1400760 w 3028217"/>
                  <a:gd name="connsiteY567" fmla="*/ 96 h 2962327"/>
                  <a:gd name="connsiteX568" fmla="*/ 1476871 w 3028217"/>
                  <a:gd name="connsiteY568" fmla="*/ 5260 h 2962327"/>
                  <a:gd name="connsiteX569" fmla="*/ 1611174 w 3028217"/>
                  <a:gd name="connsiteY569" fmla="*/ 9070 h 2962327"/>
                  <a:gd name="connsiteX570" fmla="*/ 1619746 w 3028217"/>
                  <a:gd name="connsiteY570" fmla="*/ 17643 h 2962327"/>
                  <a:gd name="connsiteX571" fmla="*/ 1646416 w 3028217"/>
                  <a:gd name="connsiteY571" fmla="*/ 28120 h 2962327"/>
                  <a:gd name="connsiteX572" fmla="*/ 1667371 w 3028217"/>
                  <a:gd name="connsiteY572" fmla="*/ 31930 h 2962327"/>
                  <a:gd name="connsiteX573" fmla="*/ 1742261 w 3028217"/>
                  <a:gd name="connsiteY573" fmla="*/ 11690 h 2962327"/>
                  <a:gd name="connsiteX574" fmla="*/ 1820723 w 3028217"/>
                  <a:gd name="connsiteY574" fmla="*/ 30025 h 2962327"/>
                  <a:gd name="connsiteX575" fmla="*/ 1901686 w 3028217"/>
                  <a:gd name="connsiteY575" fmla="*/ 45265 h 2962327"/>
                  <a:gd name="connsiteX576" fmla="*/ 1894066 w 3028217"/>
                  <a:gd name="connsiteY576" fmla="*/ 69078 h 2962327"/>
                  <a:gd name="connsiteX577" fmla="*/ 1955978 w 3028217"/>
                  <a:gd name="connsiteY577" fmla="*/ 55743 h 2962327"/>
                  <a:gd name="connsiteX578" fmla="*/ 1954073 w 3028217"/>
                  <a:gd name="connsiteY578" fmla="*/ 71935 h 2962327"/>
                  <a:gd name="connsiteX579" fmla="*/ 1935976 w 3028217"/>
                  <a:gd name="connsiteY579" fmla="*/ 103368 h 2962327"/>
                  <a:gd name="connsiteX580" fmla="*/ 1949311 w 3028217"/>
                  <a:gd name="connsiteY580" fmla="*/ 161470 h 2962327"/>
                  <a:gd name="connsiteX581" fmla="*/ 1894066 w 3028217"/>
                  <a:gd name="connsiteY581" fmla="*/ 171948 h 2962327"/>
                  <a:gd name="connsiteX582" fmla="*/ 1913116 w 3028217"/>
                  <a:gd name="connsiteY582" fmla="*/ 183378 h 2962327"/>
                  <a:gd name="connsiteX583" fmla="*/ 1907401 w 3028217"/>
                  <a:gd name="connsiteY583" fmla="*/ 196713 h 2962327"/>
                  <a:gd name="connsiteX584" fmla="*/ 1873111 w 3028217"/>
                  <a:gd name="connsiteY584" fmla="*/ 245290 h 2962327"/>
                  <a:gd name="connsiteX585" fmla="*/ 1866443 w 3028217"/>
                  <a:gd name="connsiteY585" fmla="*/ 267198 h 2962327"/>
                  <a:gd name="connsiteX586" fmla="*/ 1851203 w 3028217"/>
                  <a:gd name="connsiteY586" fmla="*/ 270055 h 2962327"/>
                  <a:gd name="connsiteX587" fmla="*/ 1866443 w 3028217"/>
                  <a:gd name="connsiteY587" fmla="*/ 313870 h 2962327"/>
                  <a:gd name="connsiteX588" fmla="*/ 1843583 w 3028217"/>
                  <a:gd name="connsiteY588" fmla="*/ 319585 h 2962327"/>
                  <a:gd name="connsiteX589" fmla="*/ 1819771 w 3028217"/>
                  <a:gd name="connsiteY589" fmla="*/ 300535 h 2962327"/>
                  <a:gd name="connsiteX590" fmla="*/ 1788338 w 3028217"/>
                  <a:gd name="connsiteY590" fmla="*/ 313870 h 2962327"/>
                  <a:gd name="connsiteX591" fmla="*/ 1800721 w 3028217"/>
                  <a:gd name="connsiteY591" fmla="*/ 315775 h 2962327"/>
                  <a:gd name="connsiteX592" fmla="*/ 1823581 w 3028217"/>
                  <a:gd name="connsiteY592" fmla="*/ 314823 h 2962327"/>
                  <a:gd name="connsiteX593" fmla="*/ 1833106 w 3028217"/>
                  <a:gd name="connsiteY593" fmla="*/ 317680 h 2962327"/>
                  <a:gd name="connsiteX594" fmla="*/ 1838821 w 3028217"/>
                  <a:gd name="connsiteY594" fmla="*/ 334825 h 2962327"/>
                  <a:gd name="connsiteX595" fmla="*/ 1715948 w 3028217"/>
                  <a:gd name="connsiteY595" fmla="*/ 370068 h 2962327"/>
                  <a:gd name="connsiteX596" fmla="*/ 1691183 w 3028217"/>
                  <a:gd name="connsiteY596" fmla="*/ 379593 h 2962327"/>
                  <a:gd name="connsiteX597" fmla="*/ 1586408 w 3028217"/>
                  <a:gd name="connsiteY597" fmla="*/ 430075 h 2962327"/>
                  <a:gd name="connsiteX598" fmla="*/ 1542593 w 3028217"/>
                  <a:gd name="connsiteY598" fmla="*/ 468175 h 2962327"/>
                  <a:gd name="connsiteX599" fmla="*/ 1480681 w 3028217"/>
                  <a:gd name="connsiteY599" fmla="*/ 555805 h 2962327"/>
                  <a:gd name="connsiteX600" fmla="*/ 1462583 w 3028217"/>
                  <a:gd name="connsiteY600" fmla="*/ 562473 h 2962327"/>
                  <a:gd name="connsiteX601" fmla="*/ 1385431 w 3028217"/>
                  <a:gd name="connsiteY601" fmla="*/ 462460 h 2962327"/>
                  <a:gd name="connsiteX602" fmla="*/ 1379716 w 3028217"/>
                  <a:gd name="connsiteY602" fmla="*/ 398643 h 2962327"/>
                  <a:gd name="connsiteX603" fmla="*/ 1441628 w 3028217"/>
                  <a:gd name="connsiteY603" fmla="*/ 335778 h 2962327"/>
                  <a:gd name="connsiteX604" fmla="*/ 1449248 w 3028217"/>
                  <a:gd name="connsiteY604" fmla="*/ 321490 h 2962327"/>
                  <a:gd name="connsiteX605" fmla="*/ 1461631 w 3028217"/>
                  <a:gd name="connsiteY605" fmla="*/ 300535 h 2962327"/>
                  <a:gd name="connsiteX606" fmla="*/ 1412101 w 3028217"/>
                  <a:gd name="connsiteY606" fmla="*/ 280533 h 2962327"/>
                  <a:gd name="connsiteX607" fmla="*/ 1434961 w 3028217"/>
                  <a:gd name="connsiteY607" fmla="*/ 215763 h 2962327"/>
                  <a:gd name="connsiteX608" fmla="*/ 1371143 w 3028217"/>
                  <a:gd name="connsiteY608" fmla="*/ 160518 h 2962327"/>
                  <a:gd name="connsiteX609" fmla="*/ 1331138 w 3028217"/>
                  <a:gd name="connsiteY609" fmla="*/ 162423 h 2962327"/>
                  <a:gd name="connsiteX610" fmla="*/ 1303516 w 3028217"/>
                  <a:gd name="connsiteY610" fmla="*/ 150040 h 2962327"/>
                  <a:gd name="connsiteX611" fmla="*/ 1313993 w 3028217"/>
                  <a:gd name="connsiteY611" fmla="*/ 130038 h 2962327"/>
                  <a:gd name="connsiteX612" fmla="*/ 1313041 w 3028217"/>
                  <a:gd name="connsiteY612" fmla="*/ 121465 h 2962327"/>
                  <a:gd name="connsiteX613" fmla="*/ 1323518 w 3028217"/>
                  <a:gd name="connsiteY613" fmla="*/ 96700 h 2962327"/>
                  <a:gd name="connsiteX614" fmla="*/ 1387336 w 3028217"/>
                  <a:gd name="connsiteY614" fmla="*/ 88128 h 2962327"/>
                  <a:gd name="connsiteX615" fmla="*/ 1394003 w 3028217"/>
                  <a:gd name="connsiteY615" fmla="*/ 68125 h 2962327"/>
                  <a:gd name="connsiteX616" fmla="*/ 1445438 w 3028217"/>
                  <a:gd name="connsiteY616" fmla="*/ 41455 h 2962327"/>
                  <a:gd name="connsiteX617" fmla="*/ 1471104 w 3028217"/>
                  <a:gd name="connsiteY617" fmla="*/ 35589 h 2962327"/>
                  <a:gd name="connsiteX618" fmla="*/ 1469608 w 3028217"/>
                  <a:gd name="connsiteY618" fmla="*/ 35026 h 2962327"/>
                  <a:gd name="connsiteX619" fmla="*/ 1456869 w 3028217"/>
                  <a:gd name="connsiteY619" fmla="*/ 34788 h 2962327"/>
                  <a:gd name="connsiteX620" fmla="*/ 1365429 w 3028217"/>
                  <a:gd name="connsiteY620" fmla="*/ 60505 h 2962327"/>
                  <a:gd name="connsiteX621" fmla="*/ 1208266 w 3028217"/>
                  <a:gd name="connsiteY621" fmla="*/ 122418 h 2962327"/>
                  <a:gd name="connsiteX622" fmla="*/ 1175881 w 3028217"/>
                  <a:gd name="connsiteY622" fmla="*/ 122418 h 2962327"/>
                  <a:gd name="connsiteX623" fmla="*/ 1187311 w 3028217"/>
                  <a:gd name="connsiteY623" fmla="*/ 142420 h 2962327"/>
                  <a:gd name="connsiteX624" fmla="*/ 1180644 w 3028217"/>
                  <a:gd name="connsiteY624" fmla="*/ 149088 h 2962327"/>
                  <a:gd name="connsiteX625" fmla="*/ 1158647 w 3028217"/>
                  <a:gd name="connsiteY625" fmla="*/ 153642 h 2962327"/>
                  <a:gd name="connsiteX626" fmla="*/ 1143520 w 3028217"/>
                  <a:gd name="connsiteY626" fmla="*/ 152466 h 2962327"/>
                  <a:gd name="connsiteX627" fmla="*/ 1148259 w 3028217"/>
                  <a:gd name="connsiteY627" fmla="*/ 153731 h 2962327"/>
                  <a:gd name="connsiteX628" fmla="*/ 1152069 w 3028217"/>
                  <a:gd name="connsiteY628" fmla="*/ 175758 h 2962327"/>
                  <a:gd name="connsiteX629" fmla="*/ 1029196 w 3028217"/>
                  <a:gd name="connsiteY629" fmla="*/ 182425 h 2962327"/>
                  <a:gd name="connsiteX630" fmla="*/ 1006336 w 3028217"/>
                  <a:gd name="connsiteY630" fmla="*/ 148135 h 2962327"/>
                  <a:gd name="connsiteX631" fmla="*/ 995859 w 3028217"/>
                  <a:gd name="connsiteY631" fmla="*/ 134800 h 2962327"/>
                  <a:gd name="connsiteX632" fmla="*/ 987286 w 3028217"/>
                  <a:gd name="connsiteY632" fmla="*/ 114798 h 2962327"/>
                  <a:gd name="connsiteX633" fmla="*/ 1049199 w 3028217"/>
                  <a:gd name="connsiteY633" fmla="*/ 134800 h 2962327"/>
                  <a:gd name="connsiteX634" fmla="*/ 1064439 w 3028217"/>
                  <a:gd name="connsiteY634" fmla="*/ 149088 h 2962327"/>
                  <a:gd name="connsiteX635" fmla="*/ 1095871 w 3028217"/>
                  <a:gd name="connsiteY635" fmla="*/ 149326 h 2962327"/>
                  <a:gd name="connsiteX636" fmla="*/ 1106484 w 3028217"/>
                  <a:gd name="connsiteY636" fmla="*/ 148924 h 2962327"/>
                  <a:gd name="connsiteX637" fmla="*/ 1093014 w 3028217"/>
                  <a:gd name="connsiteY637" fmla="*/ 149088 h 2962327"/>
                  <a:gd name="connsiteX638" fmla="*/ 1062534 w 3028217"/>
                  <a:gd name="connsiteY638" fmla="*/ 131943 h 2962327"/>
                  <a:gd name="connsiteX639" fmla="*/ 1133971 w 3028217"/>
                  <a:gd name="connsiteY639" fmla="*/ 110988 h 2962327"/>
                  <a:gd name="connsiteX640" fmla="*/ 1158736 w 3028217"/>
                  <a:gd name="connsiteY640" fmla="*/ 88128 h 2962327"/>
                  <a:gd name="connsiteX641" fmla="*/ 1173024 w 3028217"/>
                  <a:gd name="connsiteY641" fmla="*/ 73840 h 2962327"/>
                  <a:gd name="connsiteX642" fmla="*/ 1214934 w 3028217"/>
                  <a:gd name="connsiteY642" fmla="*/ 54790 h 2962327"/>
                  <a:gd name="connsiteX643" fmla="*/ 1275894 w 3028217"/>
                  <a:gd name="connsiteY643" fmla="*/ 44313 h 2962327"/>
                  <a:gd name="connsiteX644" fmla="*/ 1211124 w 3028217"/>
                  <a:gd name="connsiteY644" fmla="*/ 51933 h 2962327"/>
                  <a:gd name="connsiteX645" fmla="*/ 1174929 w 3028217"/>
                  <a:gd name="connsiteY645" fmla="*/ 39550 h 2962327"/>
                  <a:gd name="connsiteX646" fmla="*/ 1174929 w 3028217"/>
                  <a:gd name="connsiteY646" fmla="*/ 26215 h 2962327"/>
                  <a:gd name="connsiteX647" fmla="*/ 1400760 w 3028217"/>
                  <a:gd name="connsiteY647" fmla="*/ 96 h 296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Lst>
                <a:rect l="l" t="t" r="r" b="b"/>
                <a:pathLst>
                  <a:path w="3028217" h="2962327">
                    <a:moveTo>
                      <a:pt x="2863236" y="2049564"/>
                    </a:moveTo>
                    <a:cubicBezTo>
                      <a:pt x="2854902" y="2049564"/>
                      <a:pt x="2847996" y="2053612"/>
                      <a:pt x="2844662" y="2065518"/>
                    </a:cubicBezTo>
                    <a:cubicBezTo>
                      <a:pt x="2840852" y="2080758"/>
                      <a:pt x="2821802" y="2104571"/>
                      <a:pt x="2847519" y="2116953"/>
                    </a:cubicBezTo>
                    <a:cubicBezTo>
                      <a:pt x="2878000" y="2131241"/>
                      <a:pt x="2877047" y="2098856"/>
                      <a:pt x="2887525" y="2084568"/>
                    </a:cubicBezTo>
                    <a:cubicBezTo>
                      <a:pt x="2888477" y="2083616"/>
                      <a:pt x="2889430" y="2080758"/>
                      <a:pt x="2890382" y="2078853"/>
                    </a:cubicBezTo>
                    <a:cubicBezTo>
                      <a:pt x="2895144" y="2071233"/>
                      <a:pt x="2896097" y="2064566"/>
                      <a:pt x="2890382" y="2057898"/>
                    </a:cubicBezTo>
                    <a:cubicBezTo>
                      <a:pt x="2881334" y="2053612"/>
                      <a:pt x="2871571" y="2049564"/>
                      <a:pt x="2863236" y="2049564"/>
                    </a:cubicBezTo>
                    <a:close/>
                    <a:moveTo>
                      <a:pt x="2453184" y="1703568"/>
                    </a:moveTo>
                    <a:cubicBezTo>
                      <a:pt x="2446516" y="1700711"/>
                      <a:pt x="2442706" y="1708331"/>
                      <a:pt x="2444611" y="1714046"/>
                    </a:cubicBezTo>
                    <a:cubicBezTo>
                      <a:pt x="2448421" y="1725476"/>
                      <a:pt x="2452231" y="1738811"/>
                      <a:pt x="2467471" y="1740716"/>
                    </a:cubicBezTo>
                    <a:cubicBezTo>
                      <a:pt x="2475091" y="1741668"/>
                      <a:pt x="2480806" y="1736906"/>
                      <a:pt x="2482711" y="1728333"/>
                    </a:cubicBezTo>
                    <a:cubicBezTo>
                      <a:pt x="2473186" y="1720713"/>
                      <a:pt x="2463661" y="1710236"/>
                      <a:pt x="2453184" y="1703568"/>
                    </a:cubicBezTo>
                    <a:close/>
                    <a:moveTo>
                      <a:pt x="802501" y="1583553"/>
                    </a:moveTo>
                    <a:cubicBezTo>
                      <a:pt x="805359" y="1585458"/>
                      <a:pt x="811074" y="1586410"/>
                      <a:pt x="812026" y="1589268"/>
                    </a:cubicBezTo>
                    <a:cubicBezTo>
                      <a:pt x="814884" y="1596888"/>
                      <a:pt x="807264" y="1597840"/>
                      <a:pt x="802501" y="1599745"/>
                    </a:cubicBezTo>
                    <a:cubicBezTo>
                      <a:pt x="797739" y="1601650"/>
                      <a:pt x="792976" y="1598793"/>
                      <a:pt x="792024" y="1594030"/>
                    </a:cubicBezTo>
                    <a:cubicBezTo>
                      <a:pt x="788214" y="1586410"/>
                      <a:pt x="794881" y="1585458"/>
                      <a:pt x="802501" y="1583553"/>
                    </a:cubicBezTo>
                    <a:close/>
                    <a:moveTo>
                      <a:pt x="573901" y="1577838"/>
                    </a:moveTo>
                    <a:cubicBezTo>
                      <a:pt x="581521" y="1579743"/>
                      <a:pt x="588189" y="1582600"/>
                      <a:pt x="592951" y="1589268"/>
                    </a:cubicBezTo>
                    <a:cubicBezTo>
                      <a:pt x="592951" y="1594982"/>
                      <a:pt x="589141" y="1596888"/>
                      <a:pt x="584379" y="1596888"/>
                    </a:cubicBezTo>
                    <a:cubicBezTo>
                      <a:pt x="575806" y="1597840"/>
                      <a:pt x="568186" y="1595935"/>
                      <a:pt x="565329" y="1587363"/>
                    </a:cubicBezTo>
                    <a:cubicBezTo>
                      <a:pt x="562471" y="1580695"/>
                      <a:pt x="568186" y="1576885"/>
                      <a:pt x="573901" y="1577838"/>
                    </a:cubicBezTo>
                    <a:close/>
                    <a:moveTo>
                      <a:pt x="698678" y="1550216"/>
                    </a:moveTo>
                    <a:cubicBezTo>
                      <a:pt x="729158" y="1545453"/>
                      <a:pt x="746303" y="1560693"/>
                      <a:pt x="763448" y="1592126"/>
                    </a:cubicBezTo>
                    <a:cubicBezTo>
                      <a:pt x="731063" y="1576886"/>
                      <a:pt x="706298" y="1611176"/>
                      <a:pt x="678676" y="1592126"/>
                    </a:cubicBezTo>
                    <a:cubicBezTo>
                      <a:pt x="675818" y="1573076"/>
                      <a:pt x="667246" y="1551168"/>
                      <a:pt x="698678" y="1550216"/>
                    </a:cubicBezTo>
                    <a:close/>
                    <a:moveTo>
                      <a:pt x="492939" y="1460681"/>
                    </a:moveTo>
                    <a:cubicBezTo>
                      <a:pt x="518656" y="1456871"/>
                      <a:pt x="541516" y="1464491"/>
                      <a:pt x="562471" y="1479731"/>
                    </a:cubicBezTo>
                    <a:cubicBezTo>
                      <a:pt x="590094" y="1499733"/>
                      <a:pt x="618669" y="1515926"/>
                      <a:pt x="646291" y="1537833"/>
                    </a:cubicBezTo>
                    <a:cubicBezTo>
                      <a:pt x="620574" y="1545453"/>
                      <a:pt x="593904" y="1560693"/>
                      <a:pt x="577711" y="1525451"/>
                    </a:cubicBezTo>
                    <a:cubicBezTo>
                      <a:pt x="567234" y="1503543"/>
                      <a:pt x="541516" y="1503543"/>
                      <a:pt x="527229" y="1487351"/>
                    </a:cubicBezTo>
                    <a:lnTo>
                      <a:pt x="525032" y="1486533"/>
                    </a:lnTo>
                    <a:lnTo>
                      <a:pt x="527229" y="1488303"/>
                    </a:lnTo>
                    <a:cubicBezTo>
                      <a:pt x="502464" y="1486398"/>
                      <a:pt x="475794" y="1465443"/>
                      <a:pt x="451029" y="1494971"/>
                    </a:cubicBezTo>
                    <a:cubicBezTo>
                      <a:pt x="453886" y="1467348"/>
                      <a:pt x="471984" y="1461633"/>
                      <a:pt x="492939" y="1460681"/>
                    </a:cubicBezTo>
                    <a:close/>
                    <a:moveTo>
                      <a:pt x="592475" y="1413889"/>
                    </a:moveTo>
                    <a:cubicBezTo>
                      <a:pt x="594380" y="1414008"/>
                      <a:pt x="596285" y="1414485"/>
                      <a:pt x="596761" y="1414961"/>
                    </a:cubicBezTo>
                    <a:cubicBezTo>
                      <a:pt x="605334" y="1423533"/>
                      <a:pt x="603428" y="1433058"/>
                      <a:pt x="595809" y="1447346"/>
                    </a:cubicBezTo>
                    <a:cubicBezTo>
                      <a:pt x="589141" y="1434011"/>
                      <a:pt x="579616" y="1426391"/>
                      <a:pt x="588189" y="1414961"/>
                    </a:cubicBezTo>
                    <a:cubicBezTo>
                      <a:pt x="588665" y="1414009"/>
                      <a:pt x="590570" y="1413770"/>
                      <a:pt x="592475" y="1413889"/>
                    </a:cubicBezTo>
                    <a:close/>
                    <a:moveTo>
                      <a:pt x="2633206" y="1174931"/>
                    </a:moveTo>
                    <a:cubicBezTo>
                      <a:pt x="2646541" y="1176836"/>
                      <a:pt x="2659876" y="1178741"/>
                      <a:pt x="2673211" y="1180646"/>
                    </a:cubicBezTo>
                    <a:cubicBezTo>
                      <a:pt x="2657018" y="1197791"/>
                      <a:pt x="2645588" y="1186361"/>
                      <a:pt x="2633206" y="1174931"/>
                    </a:cubicBezTo>
                    <a:close/>
                    <a:moveTo>
                      <a:pt x="2477948" y="1095873"/>
                    </a:moveTo>
                    <a:cubicBezTo>
                      <a:pt x="2477948" y="1101588"/>
                      <a:pt x="2478901" y="1106350"/>
                      <a:pt x="2484616" y="1110160"/>
                    </a:cubicBezTo>
                    <a:cubicBezTo>
                      <a:pt x="2478901" y="1119685"/>
                      <a:pt x="2464613" y="1121590"/>
                      <a:pt x="2464613" y="1135878"/>
                    </a:cubicBezTo>
                    <a:cubicBezTo>
                      <a:pt x="2464613" y="1153023"/>
                      <a:pt x="2454136" y="1151118"/>
                      <a:pt x="2444611" y="1144450"/>
                    </a:cubicBezTo>
                    <a:cubicBezTo>
                      <a:pt x="2434133" y="1136830"/>
                      <a:pt x="2413178" y="1133020"/>
                      <a:pt x="2415083" y="1119685"/>
                    </a:cubicBezTo>
                    <a:cubicBezTo>
                      <a:pt x="2417941" y="1101588"/>
                      <a:pt x="2436038" y="1116828"/>
                      <a:pt x="2446516" y="1114923"/>
                    </a:cubicBezTo>
                    <a:cubicBezTo>
                      <a:pt x="2458898" y="1112065"/>
                      <a:pt x="2470329" y="1106350"/>
                      <a:pt x="2477948" y="1095873"/>
                    </a:cubicBezTo>
                    <a:close/>
                    <a:moveTo>
                      <a:pt x="2344599" y="1039676"/>
                    </a:moveTo>
                    <a:cubicBezTo>
                      <a:pt x="2358886" y="1039676"/>
                      <a:pt x="2352219" y="1056821"/>
                      <a:pt x="2355076" y="1066346"/>
                    </a:cubicBezTo>
                    <a:cubicBezTo>
                      <a:pt x="2354124" y="1077776"/>
                      <a:pt x="2356981" y="1093016"/>
                      <a:pt x="2341741" y="1092063"/>
                    </a:cubicBezTo>
                    <a:cubicBezTo>
                      <a:pt x="2328406" y="1091111"/>
                      <a:pt x="2329359" y="1075871"/>
                      <a:pt x="2328406" y="1065393"/>
                    </a:cubicBezTo>
                    <a:cubicBezTo>
                      <a:pt x="2327454" y="1053011"/>
                      <a:pt x="2331264" y="1039676"/>
                      <a:pt x="2344599" y="1039676"/>
                    </a:cubicBezTo>
                    <a:close/>
                    <a:moveTo>
                      <a:pt x="699631" y="966334"/>
                    </a:moveTo>
                    <a:cubicBezTo>
                      <a:pt x="671056" y="960619"/>
                      <a:pt x="648196" y="971096"/>
                      <a:pt x="616764" y="992051"/>
                    </a:cubicBezTo>
                    <a:cubicBezTo>
                      <a:pt x="652959" y="990146"/>
                      <a:pt x="677724" y="983478"/>
                      <a:pt x="699631" y="966334"/>
                    </a:cubicBezTo>
                    <a:close/>
                    <a:moveTo>
                      <a:pt x="2786559" y="938711"/>
                    </a:moveTo>
                    <a:cubicBezTo>
                      <a:pt x="2796084" y="944426"/>
                      <a:pt x="2804656" y="939663"/>
                      <a:pt x="2814181" y="938711"/>
                    </a:cubicBezTo>
                    <a:cubicBezTo>
                      <a:pt x="2814181" y="940616"/>
                      <a:pt x="2814181" y="943473"/>
                      <a:pt x="2814181" y="945378"/>
                    </a:cubicBezTo>
                    <a:cubicBezTo>
                      <a:pt x="2803704" y="949188"/>
                      <a:pt x="2791321" y="959666"/>
                      <a:pt x="2786559" y="938711"/>
                    </a:cubicBezTo>
                    <a:close/>
                    <a:moveTo>
                      <a:pt x="737731" y="935019"/>
                    </a:moveTo>
                    <a:cubicBezTo>
                      <a:pt x="726540" y="936091"/>
                      <a:pt x="714872" y="940139"/>
                      <a:pt x="702489" y="951093"/>
                    </a:cubicBezTo>
                    <a:cubicBezTo>
                      <a:pt x="731064" y="951093"/>
                      <a:pt x="753924" y="958713"/>
                      <a:pt x="770116" y="936805"/>
                    </a:cubicBezTo>
                    <a:cubicBezTo>
                      <a:pt x="759639" y="935853"/>
                      <a:pt x="748923" y="933948"/>
                      <a:pt x="737731" y="935019"/>
                    </a:cubicBezTo>
                    <a:close/>
                    <a:moveTo>
                      <a:pt x="619383" y="880251"/>
                    </a:moveTo>
                    <a:cubicBezTo>
                      <a:pt x="616526" y="879417"/>
                      <a:pt x="612477" y="880608"/>
                      <a:pt x="608191" y="882513"/>
                    </a:cubicBezTo>
                    <a:cubicBezTo>
                      <a:pt x="589141" y="887276"/>
                      <a:pt x="539611" y="951093"/>
                      <a:pt x="541516" y="968238"/>
                    </a:cubicBezTo>
                    <a:cubicBezTo>
                      <a:pt x="543421" y="979668"/>
                      <a:pt x="550089" y="980621"/>
                      <a:pt x="558661" y="975858"/>
                    </a:cubicBezTo>
                    <a:cubicBezTo>
                      <a:pt x="569139" y="970143"/>
                      <a:pt x="576759" y="960618"/>
                      <a:pt x="578664" y="949188"/>
                    </a:cubicBezTo>
                    <a:cubicBezTo>
                      <a:pt x="582474" y="920613"/>
                      <a:pt x="601524" y="904421"/>
                      <a:pt x="623431" y="890133"/>
                    </a:cubicBezTo>
                    <a:cubicBezTo>
                      <a:pt x="623907" y="883942"/>
                      <a:pt x="622241" y="881084"/>
                      <a:pt x="619383" y="880251"/>
                    </a:cubicBezTo>
                    <a:close/>
                    <a:moveTo>
                      <a:pt x="659626" y="872036"/>
                    </a:moveTo>
                    <a:cubicBezTo>
                      <a:pt x="653911" y="870131"/>
                      <a:pt x="645339" y="876798"/>
                      <a:pt x="647244" y="879656"/>
                    </a:cubicBezTo>
                    <a:cubicBezTo>
                      <a:pt x="657721" y="901563"/>
                      <a:pt x="632956" y="928233"/>
                      <a:pt x="657721" y="950141"/>
                    </a:cubicBezTo>
                    <a:cubicBezTo>
                      <a:pt x="667246" y="936806"/>
                      <a:pt x="676771" y="926328"/>
                      <a:pt x="683439" y="913946"/>
                    </a:cubicBezTo>
                    <a:cubicBezTo>
                      <a:pt x="691059" y="897753"/>
                      <a:pt x="704394" y="924423"/>
                      <a:pt x="711061" y="910136"/>
                    </a:cubicBezTo>
                    <a:cubicBezTo>
                      <a:pt x="713919" y="903468"/>
                      <a:pt x="713919" y="896801"/>
                      <a:pt x="709156" y="891086"/>
                    </a:cubicBezTo>
                    <a:cubicBezTo>
                      <a:pt x="696774" y="875846"/>
                      <a:pt x="676771" y="876798"/>
                      <a:pt x="659626" y="872036"/>
                    </a:cubicBezTo>
                    <a:close/>
                    <a:moveTo>
                      <a:pt x="620410" y="803828"/>
                    </a:moveTo>
                    <a:cubicBezTo>
                      <a:pt x="614918" y="803575"/>
                      <a:pt x="609144" y="804646"/>
                      <a:pt x="603429" y="807266"/>
                    </a:cubicBezTo>
                    <a:cubicBezTo>
                      <a:pt x="579616" y="817743"/>
                      <a:pt x="555804" y="830126"/>
                      <a:pt x="532944" y="841556"/>
                    </a:cubicBezTo>
                    <a:cubicBezTo>
                      <a:pt x="530086" y="850128"/>
                      <a:pt x="536754" y="852033"/>
                      <a:pt x="541516" y="855843"/>
                    </a:cubicBezTo>
                    <a:cubicBezTo>
                      <a:pt x="561519" y="852986"/>
                      <a:pt x="579616" y="838698"/>
                      <a:pt x="602476" y="859653"/>
                    </a:cubicBezTo>
                    <a:cubicBezTo>
                      <a:pt x="617716" y="874893"/>
                      <a:pt x="654864" y="853938"/>
                      <a:pt x="652959" y="835841"/>
                    </a:cubicBezTo>
                    <a:cubicBezTo>
                      <a:pt x="650815" y="817267"/>
                      <a:pt x="636885" y="804587"/>
                      <a:pt x="620410" y="803828"/>
                    </a:cubicBezTo>
                    <a:close/>
                    <a:moveTo>
                      <a:pt x="2051228" y="690108"/>
                    </a:moveTo>
                    <a:cubicBezTo>
                      <a:pt x="2066468" y="695823"/>
                      <a:pt x="2079803" y="697728"/>
                      <a:pt x="2074088" y="722493"/>
                    </a:cubicBezTo>
                    <a:cubicBezTo>
                      <a:pt x="2066468" y="753925"/>
                      <a:pt x="2053133" y="773928"/>
                      <a:pt x="2021701" y="782500"/>
                    </a:cubicBezTo>
                    <a:cubicBezTo>
                      <a:pt x="2009318" y="785358"/>
                      <a:pt x="1997888" y="785358"/>
                      <a:pt x="2000746" y="772023"/>
                    </a:cubicBezTo>
                    <a:cubicBezTo>
                      <a:pt x="2006461" y="745353"/>
                      <a:pt x="2008366" y="714873"/>
                      <a:pt x="2036941" y="698680"/>
                    </a:cubicBezTo>
                    <a:cubicBezTo>
                      <a:pt x="2040751" y="694870"/>
                      <a:pt x="2045513" y="692965"/>
                      <a:pt x="2051228" y="690108"/>
                    </a:cubicBezTo>
                    <a:close/>
                    <a:moveTo>
                      <a:pt x="2111236" y="608669"/>
                    </a:moveTo>
                    <a:cubicBezTo>
                      <a:pt x="2115046" y="609621"/>
                      <a:pt x="2116951" y="613431"/>
                      <a:pt x="2113141" y="623433"/>
                    </a:cubicBezTo>
                    <a:cubicBezTo>
                      <a:pt x="2113141" y="624385"/>
                      <a:pt x="2112189" y="625338"/>
                      <a:pt x="2111236" y="626290"/>
                    </a:cubicBezTo>
                    <a:cubicBezTo>
                      <a:pt x="2147431" y="643435"/>
                      <a:pt x="2126476" y="692013"/>
                      <a:pt x="2159814" y="711063"/>
                    </a:cubicBezTo>
                    <a:cubicBezTo>
                      <a:pt x="2178864" y="721540"/>
                      <a:pt x="2174101" y="752020"/>
                      <a:pt x="2199819" y="758688"/>
                    </a:cubicBezTo>
                    <a:cubicBezTo>
                      <a:pt x="2206486" y="760593"/>
                      <a:pt x="2189341" y="798693"/>
                      <a:pt x="2176959" y="800598"/>
                    </a:cubicBezTo>
                    <a:cubicBezTo>
                      <a:pt x="2149336" y="805360"/>
                      <a:pt x="2120761" y="810123"/>
                      <a:pt x="2092186" y="814885"/>
                    </a:cubicBezTo>
                    <a:cubicBezTo>
                      <a:pt x="2089329" y="799645"/>
                      <a:pt x="2128381" y="789168"/>
                      <a:pt x="2092186" y="777738"/>
                    </a:cubicBezTo>
                    <a:cubicBezTo>
                      <a:pt x="2098854" y="765355"/>
                      <a:pt x="2098854" y="749163"/>
                      <a:pt x="2111236" y="740590"/>
                    </a:cubicBezTo>
                    <a:cubicBezTo>
                      <a:pt x="2127429" y="729160"/>
                      <a:pt x="2118856" y="712015"/>
                      <a:pt x="2110284" y="710110"/>
                    </a:cubicBezTo>
                    <a:cubicBezTo>
                      <a:pt x="2086471" y="705348"/>
                      <a:pt x="2087424" y="682488"/>
                      <a:pt x="2076946" y="669153"/>
                    </a:cubicBezTo>
                    <a:cubicBezTo>
                      <a:pt x="2062659" y="651055"/>
                      <a:pt x="2076946" y="617718"/>
                      <a:pt x="2097901" y="611050"/>
                    </a:cubicBezTo>
                    <a:cubicBezTo>
                      <a:pt x="2101711" y="609621"/>
                      <a:pt x="2107426" y="607716"/>
                      <a:pt x="2111236" y="608669"/>
                    </a:cubicBezTo>
                    <a:close/>
                    <a:moveTo>
                      <a:pt x="927279" y="479605"/>
                    </a:moveTo>
                    <a:cubicBezTo>
                      <a:pt x="932041" y="477700"/>
                      <a:pt x="935851" y="480558"/>
                      <a:pt x="933946" y="486273"/>
                    </a:cubicBezTo>
                    <a:cubicBezTo>
                      <a:pt x="932041" y="490083"/>
                      <a:pt x="929184" y="492941"/>
                      <a:pt x="929184" y="493893"/>
                    </a:cubicBezTo>
                    <a:cubicBezTo>
                      <a:pt x="919659" y="493893"/>
                      <a:pt x="917754" y="491035"/>
                      <a:pt x="919659" y="488178"/>
                    </a:cubicBezTo>
                    <a:cubicBezTo>
                      <a:pt x="921564" y="484368"/>
                      <a:pt x="924421" y="480558"/>
                      <a:pt x="927279" y="479605"/>
                    </a:cubicBezTo>
                    <a:close/>
                    <a:moveTo>
                      <a:pt x="1938089" y="417931"/>
                    </a:moveTo>
                    <a:cubicBezTo>
                      <a:pt x="1948537" y="420431"/>
                      <a:pt x="1955503" y="431504"/>
                      <a:pt x="1959789" y="441505"/>
                    </a:cubicBezTo>
                    <a:cubicBezTo>
                      <a:pt x="1967409" y="457698"/>
                      <a:pt x="1952169" y="461508"/>
                      <a:pt x="1940739" y="466270"/>
                    </a:cubicBezTo>
                    <a:cubicBezTo>
                      <a:pt x="1909306" y="478653"/>
                      <a:pt x="1880731" y="501513"/>
                      <a:pt x="1842631" y="480558"/>
                    </a:cubicBezTo>
                    <a:cubicBezTo>
                      <a:pt x="1829296" y="472938"/>
                      <a:pt x="1832154" y="467223"/>
                      <a:pt x="1832154" y="458650"/>
                    </a:cubicBezTo>
                    <a:cubicBezTo>
                      <a:pt x="1828344" y="450078"/>
                      <a:pt x="1835964" y="442458"/>
                      <a:pt x="1833106" y="431980"/>
                    </a:cubicBezTo>
                    <a:cubicBezTo>
                      <a:pt x="1828344" y="420550"/>
                      <a:pt x="1835011" y="416740"/>
                      <a:pt x="1845489" y="423408"/>
                    </a:cubicBezTo>
                    <a:cubicBezTo>
                      <a:pt x="1847394" y="430075"/>
                      <a:pt x="1849299" y="439600"/>
                      <a:pt x="1857871" y="432933"/>
                    </a:cubicBezTo>
                    <a:cubicBezTo>
                      <a:pt x="1878826" y="418645"/>
                      <a:pt x="1903591" y="426265"/>
                      <a:pt x="1926451" y="418645"/>
                    </a:cubicBezTo>
                    <a:cubicBezTo>
                      <a:pt x="1930737" y="417216"/>
                      <a:pt x="1934607" y="417097"/>
                      <a:pt x="1938089" y="417931"/>
                    </a:cubicBezTo>
                    <a:close/>
                    <a:moveTo>
                      <a:pt x="904419" y="389118"/>
                    </a:moveTo>
                    <a:cubicBezTo>
                      <a:pt x="915849" y="404358"/>
                      <a:pt x="928231" y="418646"/>
                      <a:pt x="938709" y="433886"/>
                    </a:cubicBezTo>
                    <a:cubicBezTo>
                      <a:pt x="940614" y="436743"/>
                      <a:pt x="940614" y="441505"/>
                      <a:pt x="942519" y="446268"/>
                    </a:cubicBezTo>
                    <a:cubicBezTo>
                      <a:pt x="938709" y="447221"/>
                      <a:pt x="932041" y="450078"/>
                      <a:pt x="931089" y="449125"/>
                    </a:cubicBezTo>
                    <a:cubicBezTo>
                      <a:pt x="912991" y="426266"/>
                      <a:pt x="896799" y="440553"/>
                      <a:pt x="878701" y="449125"/>
                    </a:cubicBezTo>
                    <a:cubicBezTo>
                      <a:pt x="871081" y="452936"/>
                      <a:pt x="863461" y="446268"/>
                      <a:pt x="856794" y="443411"/>
                    </a:cubicBezTo>
                    <a:cubicBezTo>
                      <a:pt x="835839" y="424361"/>
                      <a:pt x="864414" y="422455"/>
                      <a:pt x="867271" y="412930"/>
                    </a:cubicBezTo>
                    <a:cubicBezTo>
                      <a:pt x="878701" y="402453"/>
                      <a:pt x="887274" y="388166"/>
                      <a:pt x="904419" y="389118"/>
                    </a:cubicBezTo>
                    <a:close/>
                    <a:moveTo>
                      <a:pt x="1062534" y="340541"/>
                    </a:moveTo>
                    <a:cubicBezTo>
                      <a:pt x="1073011" y="340541"/>
                      <a:pt x="1082536" y="340541"/>
                      <a:pt x="1083489" y="353876"/>
                    </a:cubicBezTo>
                    <a:cubicBezTo>
                      <a:pt x="1073964" y="356733"/>
                      <a:pt x="1066344" y="373878"/>
                      <a:pt x="1053961" y="360543"/>
                    </a:cubicBezTo>
                    <a:cubicBezTo>
                      <a:pt x="1045389" y="351018"/>
                      <a:pt x="1054914" y="345303"/>
                      <a:pt x="1062534" y="340541"/>
                    </a:cubicBezTo>
                    <a:close/>
                    <a:moveTo>
                      <a:pt x="2471113" y="336025"/>
                    </a:moveTo>
                    <a:cubicBezTo>
                      <a:pt x="2489315" y="339763"/>
                      <a:pt x="2505689" y="355066"/>
                      <a:pt x="2521763" y="370068"/>
                    </a:cubicBezTo>
                    <a:cubicBezTo>
                      <a:pt x="2652256" y="491988"/>
                      <a:pt x="2764651" y="627243"/>
                      <a:pt x="2848471" y="785358"/>
                    </a:cubicBezTo>
                    <a:cubicBezTo>
                      <a:pt x="2875141" y="835841"/>
                      <a:pt x="2898953" y="887276"/>
                      <a:pt x="2920861" y="940616"/>
                    </a:cubicBezTo>
                    <a:cubicBezTo>
                      <a:pt x="2925623" y="952046"/>
                      <a:pt x="2938006" y="963476"/>
                      <a:pt x="2926576" y="977763"/>
                    </a:cubicBezTo>
                    <a:cubicBezTo>
                      <a:pt x="2893238" y="978716"/>
                      <a:pt x="2872283" y="955856"/>
                      <a:pt x="2847518" y="938711"/>
                    </a:cubicBezTo>
                    <a:cubicBezTo>
                      <a:pt x="2844661" y="919661"/>
                      <a:pt x="2858948" y="906326"/>
                      <a:pt x="2864663" y="890133"/>
                    </a:cubicBezTo>
                    <a:cubicBezTo>
                      <a:pt x="2846566" y="892991"/>
                      <a:pt x="2829421" y="903468"/>
                      <a:pt x="2810371" y="908231"/>
                    </a:cubicBezTo>
                    <a:cubicBezTo>
                      <a:pt x="2792273" y="911088"/>
                      <a:pt x="2774176" y="912041"/>
                      <a:pt x="2757031" y="904421"/>
                    </a:cubicBezTo>
                    <a:cubicBezTo>
                      <a:pt x="2741791" y="897753"/>
                      <a:pt x="2733218" y="902516"/>
                      <a:pt x="2728456" y="916803"/>
                    </a:cubicBezTo>
                    <a:cubicBezTo>
                      <a:pt x="2724646" y="935853"/>
                      <a:pt x="2713216" y="952998"/>
                      <a:pt x="2707501" y="971096"/>
                    </a:cubicBezTo>
                    <a:cubicBezTo>
                      <a:pt x="2702738" y="984431"/>
                      <a:pt x="2699881" y="997766"/>
                      <a:pt x="2706548" y="1011101"/>
                    </a:cubicBezTo>
                    <a:cubicBezTo>
                      <a:pt x="2712263" y="1021578"/>
                      <a:pt x="2722741" y="1031103"/>
                      <a:pt x="2712263" y="1044438"/>
                    </a:cubicBezTo>
                    <a:cubicBezTo>
                      <a:pt x="2722979" y="1032294"/>
                      <a:pt x="2735302" y="1023900"/>
                      <a:pt x="2750438" y="1026892"/>
                    </a:cubicBezTo>
                    <a:lnTo>
                      <a:pt x="2757317" y="1029909"/>
                    </a:lnTo>
                    <a:lnTo>
                      <a:pt x="2760842" y="1028246"/>
                    </a:lnTo>
                    <a:cubicBezTo>
                      <a:pt x="2768462" y="1021578"/>
                      <a:pt x="2775130" y="1013006"/>
                      <a:pt x="2785607" y="1010148"/>
                    </a:cubicBezTo>
                    <a:cubicBezTo>
                      <a:pt x="2791798" y="1008243"/>
                      <a:pt x="2798228" y="1006814"/>
                      <a:pt x="2804538" y="1006457"/>
                    </a:cubicBezTo>
                    <a:cubicBezTo>
                      <a:pt x="2810848" y="1006100"/>
                      <a:pt x="2817040" y="1006814"/>
                      <a:pt x="2822755" y="1009196"/>
                    </a:cubicBezTo>
                    <a:cubicBezTo>
                      <a:pt x="2859902" y="1023483"/>
                      <a:pt x="2898955" y="1027293"/>
                      <a:pt x="2938959" y="1031103"/>
                    </a:cubicBezTo>
                    <a:cubicBezTo>
                      <a:pt x="2955152" y="1033008"/>
                      <a:pt x="2957057" y="1047296"/>
                      <a:pt x="2959915" y="1058726"/>
                    </a:cubicBezTo>
                    <a:cubicBezTo>
                      <a:pt x="2990394" y="1159691"/>
                      <a:pt x="3010397" y="1262561"/>
                      <a:pt x="3021827" y="1368288"/>
                    </a:cubicBezTo>
                    <a:cubicBezTo>
                      <a:pt x="3029447" y="1433058"/>
                      <a:pt x="3025637" y="1497828"/>
                      <a:pt x="3027542" y="1562598"/>
                    </a:cubicBezTo>
                    <a:cubicBezTo>
                      <a:pt x="3027542" y="1573076"/>
                      <a:pt x="3031352" y="1585458"/>
                      <a:pt x="3020874" y="1594983"/>
                    </a:cubicBezTo>
                    <a:cubicBezTo>
                      <a:pt x="2992299" y="1573076"/>
                      <a:pt x="2963724" y="1551168"/>
                      <a:pt x="2958009" y="1512116"/>
                    </a:cubicBezTo>
                    <a:cubicBezTo>
                      <a:pt x="2954199" y="1483541"/>
                      <a:pt x="2933244" y="1467348"/>
                      <a:pt x="2918005" y="1446393"/>
                    </a:cubicBezTo>
                    <a:cubicBezTo>
                      <a:pt x="2898955" y="1421628"/>
                      <a:pt x="2888477" y="1390196"/>
                      <a:pt x="2860855" y="1371146"/>
                    </a:cubicBezTo>
                    <a:cubicBezTo>
                      <a:pt x="2846567" y="1368288"/>
                      <a:pt x="2836089" y="1359716"/>
                      <a:pt x="2831327" y="1343523"/>
                    </a:cubicBezTo>
                    <a:cubicBezTo>
                      <a:pt x="2835137" y="1360668"/>
                      <a:pt x="2849424" y="1368288"/>
                      <a:pt x="2856092" y="1380671"/>
                    </a:cubicBezTo>
                    <a:cubicBezTo>
                      <a:pt x="2882762" y="1424486"/>
                      <a:pt x="2896097" y="1474968"/>
                      <a:pt x="2930387" y="1514021"/>
                    </a:cubicBezTo>
                    <a:cubicBezTo>
                      <a:pt x="2938007" y="1522593"/>
                      <a:pt x="2938959" y="1534976"/>
                      <a:pt x="2939912" y="1546406"/>
                    </a:cubicBezTo>
                    <a:cubicBezTo>
                      <a:pt x="2941817" y="1566408"/>
                      <a:pt x="2950390" y="1582601"/>
                      <a:pt x="2962772" y="1597841"/>
                    </a:cubicBezTo>
                    <a:cubicBezTo>
                      <a:pt x="2983727" y="1622606"/>
                      <a:pt x="2993252" y="1652133"/>
                      <a:pt x="2999919" y="1683566"/>
                    </a:cubicBezTo>
                    <a:cubicBezTo>
                      <a:pt x="3023732" y="1698806"/>
                      <a:pt x="3015159" y="1721666"/>
                      <a:pt x="3012302" y="1740716"/>
                    </a:cubicBezTo>
                    <a:cubicBezTo>
                      <a:pt x="2988490" y="1885496"/>
                      <a:pt x="2951342" y="2026466"/>
                      <a:pt x="2886572" y="2158864"/>
                    </a:cubicBezTo>
                    <a:cubicBezTo>
                      <a:pt x="2872284" y="2188391"/>
                      <a:pt x="2858949" y="2218871"/>
                      <a:pt x="2841805" y="2246493"/>
                    </a:cubicBezTo>
                    <a:cubicBezTo>
                      <a:pt x="2837042" y="2255066"/>
                      <a:pt x="2835137" y="2266496"/>
                      <a:pt x="2821802" y="2266496"/>
                    </a:cubicBezTo>
                    <a:cubicBezTo>
                      <a:pt x="2812277" y="2260781"/>
                      <a:pt x="2812277" y="2249351"/>
                      <a:pt x="2808467" y="2240778"/>
                    </a:cubicBezTo>
                    <a:cubicBezTo>
                      <a:pt x="2794180" y="2222681"/>
                      <a:pt x="2796084" y="2198868"/>
                      <a:pt x="2785607" y="2172198"/>
                    </a:cubicBezTo>
                    <a:cubicBezTo>
                      <a:pt x="2795132" y="2196011"/>
                      <a:pt x="2791322" y="2217918"/>
                      <a:pt x="2805609" y="2234111"/>
                    </a:cubicBezTo>
                    <a:cubicBezTo>
                      <a:pt x="2812277" y="2246493"/>
                      <a:pt x="2811324" y="2261733"/>
                      <a:pt x="2821802" y="2273164"/>
                    </a:cubicBezTo>
                    <a:cubicBezTo>
                      <a:pt x="2795132" y="2339839"/>
                      <a:pt x="2750364" y="2394131"/>
                      <a:pt x="2708455" y="2451281"/>
                    </a:cubicBezTo>
                    <a:cubicBezTo>
                      <a:pt x="2661782" y="2514146"/>
                      <a:pt x="2606537" y="2568439"/>
                      <a:pt x="2551292" y="2622731"/>
                    </a:cubicBezTo>
                    <a:cubicBezTo>
                      <a:pt x="2527480" y="2646543"/>
                      <a:pt x="2502714" y="2666546"/>
                      <a:pt x="2476997" y="2687501"/>
                    </a:cubicBezTo>
                    <a:cubicBezTo>
                      <a:pt x="2465567" y="2677976"/>
                      <a:pt x="2476997" y="2661783"/>
                      <a:pt x="2463662" y="2655116"/>
                    </a:cubicBezTo>
                    <a:cubicBezTo>
                      <a:pt x="2469377" y="2608443"/>
                      <a:pt x="2446517" y="2570343"/>
                      <a:pt x="2425562" y="2533196"/>
                    </a:cubicBezTo>
                    <a:cubicBezTo>
                      <a:pt x="2392224" y="2475093"/>
                      <a:pt x="2414132" y="2424611"/>
                      <a:pt x="2439849" y="2375081"/>
                    </a:cubicBezTo>
                    <a:cubicBezTo>
                      <a:pt x="2453184" y="2349364"/>
                      <a:pt x="2458899" y="2330314"/>
                      <a:pt x="2449374" y="2301739"/>
                    </a:cubicBezTo>
                    <a:cubicBezTo>
                      <a:pt x="2439849" y="2272211"/>
                      <a:pt x="2442707" y="2240778"/>
                      <a:pt x="2430324" y="2210298"/>
                    </a:cubicBezTo>
                    <a:cubicBezTo>
                      <a:pt x="2420799" y="2187439"/>
                      <a:pt x="2416989" y="2160768"/>
                      <a:pt x="2396987" y="2144576"/>
                    </a:cubicBezTo>
                    <a:cubicBezTo>
                      <a:pt x="2352219" y="2107428"/>
                      <a:pt x="2357934" y="2060756"/>
                      <a:pt x="2370317" y="2012178"/>
                    </a:cubicBezTo>
                    <a:cubicBezTo>
                      <a:pt x="2372222" y="2005511"/>
                      <a:pt x="2374127" y="1998843"/>
                      <a:pt x="2374127" y="1992176"/>
                    </a:cubicBezTo>
                    <a:cubicBezTo>
                      <a:pt x="2376984" y="1954076"/>
                      <a:pt x="2356982" y="1935978"/>
                      <a:pt x="2319834" y="1944551"/>
                    </a:cubicBezTo>
                    <a:cubicBezTo>
                      <a:pt x="2303642" y="1948361"/>
                      <a:pt x="2292212" y="1948361"/>
                      <a:pt x="2282687" y="1931216"/>
                    </a:cubicBezTo>
                    <a:cubicBezTo>
                      <a:pt x="2263637" y="1897878"/>
                      <a:pt x="2235062" y="1889306"/>
                      <a:pt x="2200772" y="1905498"/>
                    </a:cubicBezTo>
                    <a:cubicBezTo>
                      <a:pt x="2186484" y="1912166"/>
                      <a:pt x="2171244" y="1918833"/>
                      <a:pt x="2157909" y="1926453"/>
                    </a:cubicBezTo>
                    <a:cubicBezTo>
                      <a:pt x="2140764" y="1935978"/>
                      <a:pt x="2124572" y="1938836"/>
                      <a:pt x="2106474" y="1931216"/>
                    </a:cubicBezTo>
                    <a:cubicBezTo>
                      <a:pt x="2083614" y="1921691"/>
                      <a:pt x="2059802" y="1925501"/>
                      <a:pt x="2040752" y="1937883"/>
                    </a:cubicBezTo>
                    <a:cubicBezTo>
                      <a:pt x="2012177" y="1956933"/>
                      <a:pt x="1991222" y="1941693"/>
                      <a:pt x="1974077" y="1924548"/>
                    </a:cubicBezTo>
                    <a:cubicBezTo>
                      <a:pt x="1956932" y="1907403"/>
                      <a:pt x="1938834" y="1892163"/>
                      <a:pt x="1919784" y="1877876"/>
                    </a:cubicBezTo>
                    <a:cubicBezTo>
                      <a:pt x="1909307" y="1870256"/>
                      <a:pt x="1899782" y="1861683"/>
                      <a:pt x="1896924" y="1849301"/>
                    </a:cubicBezTo>
                    <a:cubicBezTo>
                      <a:pt x="1889304" y="1812153"/>
                      <a:pt x="1862634" y="1789293"/>
                      <a:pt x="1839774" y="1762623"/>
                    </a:cubicBezTo>
                    <a:cubicBezTo>
                      <a:pt x="1827392" y="1748336"/>
                      <a:pt x="1815962" y="1694043"/>
                      <a:pt x="1822629" y="1676898"/>
                    </a:cubicBezTo>
                    <a:cubicBezTo>
                      <a:pt x="1840727" y="1632131"/>
                      <a:pt x="1846442" y="1585458"/>
                      <a:pt x="1829297" y="1537833"/>
                    </a:cubicBezTo>
                    <a:cubicBezTo>
                      <a:pt x="1826439" y="1530213"/>
                      <a:pt x="1823582" y="1522593"/>
                      <a:pt x="1828344" y="1514973"/>
                    </a:cubicBezTo>
                    <a:cubicBezTo>
                      <a:pt x="1854062" y="1466396"/>
                      <a:pt x="1875017" y="1416866"/>
                      <a:pt x="1909307" y="1373051"/>
                    </a:cubicBezTo>
                    <a:cubicBezTo>
                      <a:pt x="1915022" y="1366383"/>
                      <a:pt x="1923594" y="1365431"/>
                      <a:pt x="1929309" y="1361621"/>
                    </a:cubicBezTo>
                    <a:cubicBezTo>
                      <a:pt x="1954074" y="1345428"/>
                      <a:pt x="1976934" y="1330188"/>
                      <a:pt x="1977887" y="1293041"/>
                    </a:cubicBezTo>
                    <a:cubicBezTo>
                      <a:pt x="1978839" y="1267323"/>
                      <a:pt x="1992174" y="1239701"/>
                      <a:pt x="2019797" y="1227318"/>
                    </a:cubicBezTo>
                    <a:cubicBezTo>
                      <a:pt x="2040752" y="1217793"/>
                      <a:pt x="2050277" y="1201601"/>
                      <a:pt x="2051229" y="1178741"/>
                    </a:cubicBezTo>
                    <a:cubicBezTo>
                      <a:pt x="2058849" y="1162548"/>
                      <a:pt x="2071232" y="1167311"/>
                      <a:pt x="2083614" y="1172073"/>
                    </a:cubicBezTo>
                    <a:cubicBezTo>
                      <a:pt x="2111237" y="1181598"/>
                      <a:pt x="2136002" y="1178741"/>
                      <a:pt x="2161719" y="1162548"/>
                    </a:cubicBezTo>
                    <a:cubicBezTo>
                      <a:pt x="2193152" y="1142546"/>
                      <a:pt x="2229347" y="1134926"/>
                      <a:pt x="2266494" y="1136831"/>
                    </a:cubicBezTo>
                    <a:cubicBezTo>
                      <a:pt x="2288402" y="1137783"/>
                      <a:pt x="2310309" y="1137783"/>
                      <a:pt x="2331264" y="1133021"/>
                    </a:cubicBezTo>
                    <a:cubicBezTo>
                      <a:pt x="2370317" y="1123496"/>
                      <a:pt x="2397939" y="1138736"/>
                      <a:pt x="2387462" y="1197791"/>
                    </a:cubicBezTo>
                    <a:cubicBezTo>
                      <a:pt x="2384604" y="1213983"/>
                      <a:pt x="2384604" y="1228271"/>
                      <a:pt x="2400797" y="1229223"/>
                    </a:cubicBezTo>
                    <a:cubicBezTo>
                      <a:pt x="2447469" y="1231128"/>
                      <a:pt x="2477949" y="1266371"/>
                      <a:pt x="2517002" y="1283516"/>
                    </a:cubicBezTo>
                    <a:cubicBezTo>
                      <a:pt x="2538909" y="1293041"/>
                      <a:pt x="2550339" y="1296851"/>
                      <a:pt x="2556055" y="1266371"/>
                    </a:cubicBezTo>
                    <a:cubicBezTo>
                      <a:pt x="2561769" y="1236843"/>
                      <a:pt x="2589392" y="1227318"/>
                      <a:pt x="2617967" y="1241606"/>
                    </a:cubicBezTo>
                    <a:cubicBezTo>
                      <a:pt x="2644637" y="1254941"/>
                      <a:pt x="2673212" y="1262561"/>
                      <a:pt x="2701787" y="1271133"/>
                    </a:cubicBezTo>
                    <a:cubicBezTo>
                      <a:pt x="2743697" y="1283516"/>
                      <a:pt x="2782749" y="1259703"/>
                      <a:pt x="2823707" y="1270181"/>
                    </a:cubicBezTo>
                    <a:cubicBezTo>
                      <a:pt x="2833232" y="1272086"/>
                      <a:pt x="2840852" y="1262561"/>
                      <a:pt x="2842757" y="1253988"/>
                    </a:cubicBezTo>
                    <a:cubicBezTo>
                      <a:pt x="2847519" y="1233033"/>
                      <a:pt x="2856092" y="1212078"/>
                      <a:pt x="2857997" y="1191123"/>
                    </a:cubicBezTo>
                    <a:cubicBezTo>
                      <a:pt x="2861807" y="1157786"/>
                      <a:pt x="2857044" y="1154928"/>
                      <a:pt x="2824659" y="1163501"/>
                    </a:cubicBezTo>
                    <a:cubicBezTo>
                      <a:pt x="2807514" y="1168263"/>
                      <a:pt x="2793227" y="1167311"/>
                      <a:pt x="2781797" y="1153023"/>
                    </a:cubicBezTo>
                    <a:lnTo>
                      <a:pt x="2778142" y="1149005"/>
                    </a:lnTo>
                    <a:lnTo>
                      <a:pt x="2758579" y="1157637"/>
                    </a:lnTo>
                    <a:cubicBezTo>
                      <a:pt x="2730182" y="1164691"/>
                      <a:pt x="2706072" y="1153261"/>
                      <a:pt x="2684641" y="1122543"/>
                    </a:cubicBezTo>
                    <a:cubicBezTo>
                      <a:pt x="2676068" y="1110161"/>
                      <a:pt x="2672258" y="1095873"/>
                      <a:pt x="2664638" y="1083491"/>
                    </a:cubicBezTo>
                    <a:cubicBezTo>
                      <a:pt x="2658923" y="1073966"/>
                      <a:pt x="2664638" y="1054916"/>
                      <a:pt x="2646541" y="1054916"/>
                    </a:cubicBezTo>
                    <a:cubicBezTo>
                      <a:pt x="2631301" y="1055868"/>
                      <a:pt x="2616061" y="1061583"/>
                      <a:pt x="2610346" y="1080633"/>
                    </a:cubicBezTo>
                    <a:lnTo>
                      <a:pt x="2609202" y="1082346"/>
                    </a:lnTo>
                    <a:lnTo>
                      <a:pt x="2613204" y="1086348"/>
                    </a:lnTo>
                    <a:cubicBezTo>
                      <a:pt x="2619871" y="1093968"/>
                      <a:pt x="2626539" y="1101588"/>
                      <a:pt x="2632254" y="1108255"/>
                    </a:cubicBezTo>
                    <a:cubicBezTo>
                      <a:pt x="2619871" y="1117780"/>
                      <a:pt x="2617014" y="1133020"/>
                      <a:pt x="2609394" y="1145403"/>
                    </a:cubicBezTo>
                    <a:cubicBezTo>
                      <a:pt x="2602726" y="1154928"/>
                      <a:pt x="2586534" y="1142545"/>
                      <a:pt x="2584629" y="1132068"/>
                    </a:cubicBezTo>
                    <a:cubicBezTo>
                      <a:pt x="2581771" y="1117780"/>
                      <a:pt x="2574151" y="1106350"/>
                      <a:pt x="2566055" y="1095397"/>
                    </a:cubicBezTo>
                    <a:lnTo>
                      <a:pt x="2558490" y="1083461"/>
                    </a:lnTo>
                    <a:lnTo>
                      <a:pt x="2545576" y="1071108"/>
                    </a:lnTo>
                    <a:cubicBezTo>
                      <a:pt x="2541766" y="1068251"/>
                      <a:pt x="2537003" y="1065393"/>
                      <a:pt x="2536051" y="1061583"/>
                    </a:cubicBezTo>
                    <a:cubicBezTo>
                      <a:pt x="2522716" y="1003481"/>
                      <a:pt x="2462708" y="991098"/>
                      <a:pt x="2429371" y="952046"/>
                    </a:cubicBezTo>
                    <a:cubicBezTo>
                      <a:pt x="2426513" y="949188"/>
                      <a:pt x="2421751" y="947283"/>
                      <a:pt x="2417941" y="944426"/>
                    </a:cubicBezTo>
                    <a:cubicBezTo>
                      <a:pt x="2416036" y="943473"/>
                      <a:pt x="2413178" y="943473"/>
                      <a:pt x="2407463" y="947283"/>
                    </a:cubicBezTo>
                    <a:cubicBezTo>
                      <a:pt x="2425561" y="973001"/>
                      <a:pt x="2440801" y="998718"/>
                      <a:pt x="2469376" y="1014911"/>
                    </a:cubicBezTo>
                    <a:cubicBezTo>
                      <a:pt x="2483663" y="1023483"/>
                      <a:pt x="2500808" y="1028246"/>
                      <a:pt x="2509381" y="1044438"/>
                    </a:cubicBezTo>
                    <a:cubicBezTo>
                      <a:pt x="2510333" y="1049201"/>
                      <a:pt x="2508428" y="1053963"/>
                      <a:pt x="2504618" y="1057773"/>
                    </a:cubicBezTo>
                    <a:cubicBezTo>
                      <a:pt x="2500808" y="1066346"/>
                      <a:pt x="2479853" y="1059678"/>
                      <a:pt x="2488426" y="1077776"/>
                    </a:cubicBezTo>
                    <a:cubicBezTo>
                      <a:pt x="2485568" y="1082538"/>
                      <a:pt x="2481758" y="1084443"/>
                      <a:pt x="2476996" y="1084443"/>
                    </a:cubicBezTo>
                    <a:cubicBezTo>
                      <a:pt x="2437943" y="1050153"/>
                      <a:pt x="2385556" y="1032056"/>
                      <a:pt x="2356028" y="985383"/>
                    </a:cubicBezTo>
                    <a:cubicBezTo>
                      <a:pt x="2346503" y="970143"/>
                      <a:pt x="2333168" y="968238"/>
                      <a:pt x="2317928" y="978716"/>
                    </a:cubicBezTo>
                    <a:cubicBezTo>
                      <a:pt x="2310308" y="984431"/>
                      <a:pt x="2301736" y="994908"/>
                      <a:pt x="2295068" y="993003"/>
                    </a:cubicBezTo>
                    <a:cubicBezTo>
                      <a:pt x="2237918" y="978716"/>
                      <a:pt x="2232203" y="1040628"/>
                      <a:pt x="2196008" y="1057773"/>
                    </a:cubicBezTo>
                    <a:cubicBezTo>
                      <a:pt x="2185531" y="1062536"/>
                      <a:pt x="2183626" y="1075871"/>
                      <a:pt x="2181721" y="1087301"/>
                    </a:cubicBezTo>
                    <a:cubicBezTo>
                      <a:pt x="2172196" y="1130163"/>
                      <a:pt x="2149336" y="1152071"/>
                      <a:pt x="2105521" y="1157786"/>
                    </a:cubicBezTo>
                    <a:cubicBezTo>
                      <a:pt x="2088376" y="1159691"/>
                      <a:pt x="2069326" y="1179693"/>
                      <a:pt x="2053133" y="1155881"/>
                    </a:cubicBezTo>
                    <a:cubicBezTo>
                      <a:pt x="2052181" y="1145403"/>
                      <a:pt x="2048371" y="1137783"/>
                      <a:pt x="2036941" y="1136831"/>
                    </a:cubicBezTo>
                    <a:cubicBezTo>
                      <a:pt x="2026463" y="1135878"/>
                      <a:pt x="2010271" y="1148261"/>
                      <a:pt x="2008366" y="1131116"/>
                    </a:cubicBezTo>
                    <a:cubicBezTo>
                      <a:pt x="2005508" y="1113018"/>
                      <a:pt x="1993126" y="1094921"/>
                      <a:pt x="2001698" y="1074918"/>
                    </a:cubicBezTo>
                    <a:cubicBezTo>
                      <a:pt x="2011223" y="1051106"/>
                      <a:pt x="2015986" y="1027293"/>
                      <a:pt x="2008366" y="1001576"/>
                    </a:cubicBezTo>
                    <a:cubicBezTo>
                      <a:pt x="2002651" y="979668"/>
                      <a:pt x="2021701" y="978716"/>
                      <a:pt x="2035988" y="977763"/>
                    </a:cubicBezTo>
                    <a:cubicBezTo>
                      <a:pt x="2059801" y="974906"/>
                      <a:pt x="2083613" y="981573"/>
                      <a:pt x="2107426" y="983478"/>
                    </a:cubicBezTo>
                    <a:cubicBezTo>
                      <a:pt x="2120761" y="984431"/>
                      <a:pt x="2139811" y="992051"/>
                      <a:pt x="2148383" y="975858"/>
                    </a:cubicBezTo>
                    <a:cubicBezTo>
                      <a:pt x="2157908" y="956808"/>
                      <a:pt x="2162671" y="934901"/>
                      <a:pt x="2150288" y="913946"/>
                    </a:cubicBezTo>
                    <a:cubicBezTo>
                      <a:pt x="2140763" y="897753"/>
                      <a:pt x="2131238" y="882513"/>
                      <a:pt x="2112188" y="876798"/>
                    </a:cubicBezTo>
                    <a:cubicBezTo>
                      <a:pt x="2105521" y="874893"/>
                      <a:pt x="2094091" y="873941"/>
                      <a:pt x="2096948" y="862511"/>
                    </a:cubicBezTo>
                    <a:cubicBezTo>
                      <a:pt x="2098853" y="852033"/>
                      <a:pt x="2109331" y="852033"/>
                      <a:pt x="2118856" y="849176"/>
                    </a:cubicBezTo>
                    <a:cubicBezTo>
                      <a:pt x="2149336" y="838698"/>
                      <a:pt x="2177911" y="830126"/>
                      <a:pt x="2206486" y="810123"/>
                    </a:cubicBezTo>
                    <a:cubicBezTo>
                      <a:pt x="2241728" y="785358"/>
                      <a:pt x="2258873" y="735828"/>
                      <a:pt x="2308403" y="731066"/>
                    </a:cubicBezTo>
                    <a:cubicBezTo>
                      <a:pt x="2322691" y="729161"/>
                      <a:pt x="2323643" y="718683"/>
                      <a:pt x="2321738" y="708206"/>
                    </a:cubicBezTo>
                    <a:cubicBezTo>
                      <a:pt x="2319833" y="698681"/>
                      <a:pt x="2314118" y="689156"/>
                      <a:pt x="2311261" y="679631"/>
                    </a:cubicBezTo>
                    <a:cubicBezTo>
                      <a:pt x="2307451" y="666296"/>
                      <a:pt x="2305546" y="652008"/>
                      <a:pt x="2320786" y="643436"/>
                    </a:cubicBezTo>
                    <a:cubicBezTo>
                      <a:pt x="2326501" y="640578"/>
                      <a:pt x="2334121" y="632958"/>
                      <a:pt x="2338883" y="638673"/>
                    </a:cubicBezTo>
                    <a:cubicBezTo>
                      <a:pt x="2346503" y="649151"/>
                      <a:pt x="2353171" y="662486"/>
                      <a:pt x="2343646" y="675821"/>
                    </a:cubicBezTo>
                    <a:cubicBezTo>
                      <a:pt x="2337931" y="685346"/>
                      <a:pt x="2342693" y="692966"/>
                      <a:pt x="2348408" y="699633"/>
                    </a:cubicBezTo>
                    <a:cubicBezTo>
                      <a:pt x="2356028" y="708206"/>
                      <a:pt x="2364601" y="711063"/>
                      <a:pt x="2376031" y="706301"/>
                    </a:cubicBezTo>
                    <a:cubicBezTo>
                      <a:pt x="2378888" y="705348"/>
                      <a:pt x="2381746" y="704396"/>
                      <a:pt x="2385556" y="704396"/>
                    </a:cubicBezTo>
                    <a:cubicBezTo>
                      <a:pt x="2409368" y="712968"/>
                      <a:pt x="2432228" y="712016"/>
                      <a:pt x="2454136" y="698681"/>
                    </a:cubicBezTo>
                    <a:cubicBezTo>
                      <a:pt x="2460803" y="694871"/>
                      <a:pt x="2469376" y="692966"/>
                      <a:pt x="2476996" y="692013"/>
                    </a:cubicBezTo>
                    <a:cubicBezTo>
                      <a:pt x="2517001" y="689156"/>
                      <a:pt x="2517001" y="689156"/>
                      <a:pt x="2517953" y="648198"/>
                    </a:cubicBezTo>
                    <a:cubicBezTo>
                      <a:pt x="2525573" y="626291"/>
                      <a:pt x="2540813" y="618671"/>
                      <a:pt x="2563673" y="626291"/>
                    </a:cubicBezTo>
                    <a:cubicBezTo>
                      <a:pt x="2558911" y="610098"/>
                      <a:pt x="2545576" y="599621"/>
                      <a:pt x="2554148" y="585333"/>
                    </a:cubicBezTo>
                    <a:lnTo>
                      <a:pt x="2572928" y="573708"/>
                    </a:lnTo>
                    <a:lnTo>
                      <a:pt x="2586098" y="571735"/>
                    </a:lnTo>
                    <a:lnTo>
                      <a:pt x="2586726" y="571671"/>
                    </a:lnTo>
                    <a:cubicBezTo>
                      <a:pt x="2599630" y="572653"/>
                      <a:pt x="2613203" y="578189"/>
                      <a:pt x="2624633" y="568188"/>
                    </a:cubicBezTo>
                    <a:cubicBezTo>
                      <a:pt x="2626538" y="566283"/>
                      <a:pt x="2628443" y="565331"/>
                      <a:pt x="2630348" y="563426"/>
                    </a:cubicBezTo>
                    <a:cubicBezTo>
                      <a:pt x="2634158" y="561521"/>
                      <a:pt x="2634158" y="568188"/>
                      <a:pt x="2633206" y="563426"/>
                    </a:cubicBezTo>
                    <a:cubicBezTo>
                      <a:pt x="2632253" y="557711"/>
                      <a:pt x="2629396" y="564378"/>
                      <a:pt x="2626538" y="563426"/>
                    </a:cubicBezTo>
                    <a:cubicBezTo>
                      <a:pt x="2615584" y="567236"/>
                      <a:pt x="2604392" y="569141"/>
                      <a:pt x="2593082" y="570689"/>
                    </a:cubicBezTo>
                    <a:lnTo>
                      <a:pt x="2586098" y="571735"/>
                    </a:lnTo>
                    <a:lnTo>
                      <a:pt x="2574151" y="572951"/>
                    </a:lnTo>
                    <a:lnTo>
                      <a:pt x="2572928" y="573708"/>
                    </a:lnTo>
                    <a:lnTo>
                      <a:pt x="2558911" y="575808"/>
                    </a:lnTo>
                    <a:cubicBezTo>
                      <a:pt x="2533193" y="580571"/>
                      <a:pt x="2516048" y="563426"/>
                      <a:pt x="2506523" y="541518"/>
                    </a:cubicBezTo>
                    <a:cubicBezTo>
                      <a:pt x="2496998" y="519611"/>
                      <a:pt x="2487473" y="498656"/>
                      <a:pt x="2512238" y="480558"/>
                    </a:cubicBezTo>
                    <a:cubicBezTo>
                      <a:pt x="2520811" y="474843"/>
                      <a:pt x="2527478" y="467223"/>
                      <a:pt x="2533193" y="458651"/>
                    </a:cubicBezTo>
                    <a:cubicBezTo>
                      <a:pt x="2537003" y="452936"/>
                      <a:pt x="2541766" y="446268"/>
                      <a:pt x="2534146" y="440553"/>
                    </a:cubicBezTo>
                    <a:cubicBezTo>
                      <a:pt x="2526526" y="434838"/>
                      <a:pt x="2515096" y="437696"/>
                      <a:pt x="2513191" y="445316"/>
                    </a:cubicBezTo>
                    <a:cubicBezTo>
                      <a:pt x="2506523" y="474843"/>
                      <a:pt x="2482711" y="489131"/>
                      <a:pt x="2464613" y="509133"/>
                    </a:cubicBezTo>
                    <a:cubicBezTo>
                      <a:pt x="2452231" y="523421"/>
                      <a:pt x="2455088" y="538661"/>
                      <a:pt x="2467471" y="551996"/>
                    </a:cubicBezTo>
                    <a:cubicBezTo>
                      <a:pt x="2481758" y="567236"/>
                      <a:pt x="2481758" y="582476"/>
                      <a:pt x="2468423" y="597716"/>
                    </a:cubicBezTo>
                    <a:cubicBezTo>
                      <a:pt x="2457946" y="610098"/>
                      <a:pt x="2455088" y="623433"/>
                      <a:pt x="2453183" y="638673"/>
                    </a:cubicBezTo>
                    <a:cubicBezTo>
                      <a:pt x="2451278" y="657723"/>
                      <a:pt x="2442706" y="671058"/>
                      <a:pt x="2423656" y="676773"/>
                    </a:cubicBezTo>
                    <a:cubicBezTo>
                      <a:pt x="2413178" y="682488"/>
                      <a:pt x="2402701" y="690108"/>
                      <a:pt x="2389366" y="683441"/>
                    </a:cubicBezTo>
                    <a:cubicBezTo>
                      <a:pt x="2381746" y="676773"/>
                      <a:pt x="2376983" y="670106"/>
                      <a:pt x="2383651" y="659628"/>
                    </a:cubicBezTo>
                    <a:cubicBezTo>
                      <a:pt x="2377936" y="649151"/>
                      <a:pt x="2372221" y="638673"/>
                      <a:pt x="2367458" y="627243"/>
                    </a:cubicBezTo>
                    <a:cubicBezTo>
                      <a:pt x="2348408" y="585333"/>
                      <a:pt x="2348408" y="584381"/>
                      <a:pt x="2308403" y="612003"/>
                    </a:cubicBezTo>
                    <a:cubicBezTo>
                      <a:pt x="2273161" y="616766"/>
                      <a:pt x="2265541" y="608193"/>
                      <a:pt x="2270303" y="571046"/>
                    </a:cubicBezTo>
                    <a:cubicBezTo>
                      <a:pt x="2271256" y="560568"/>
                      <a:pt x="2287448" y="545328"/>
                      <a:pt x="2260778" y="543423"/>
                    </a:cubicBezTo>
                    <a:cubicBezTo>
                      <a:pt x="2255063" y="542471"/>
                      <a:pt x="2255063" y="530088"/>
                      <a:pt x="2259826" y="522468"/>
                    </a:cubicBezTo>
                    <a:cubicBezTo>
                      <a:pt x="2313166" y="486273"/>
                      <a:pt x="2361743" y="445316"/>
                      <a:pt x="2390318" y="385308"/>
                    </a:cubicBezTo>
                    <a:cubicBezTo>
                      <a:pt x="2396986" y="372926"/>
                      <a:pt x="2403653" y="362448"/>
                      <a:pt x="2416988" y="357686"/>
                    </a:cubicBezTo>
                    <a:cubicBezTo>
                      <a:pt x="2416988" y="355781"/>
                      <a:pt x="2416988" y="353876"/>
                      <a:pt x="2417941" y="351971"/>
                    </a:cubicBezTo>
                    <a:cubicBezTo>
                      <a:pt x="2419846" y="352923"/>
                      <a:pt x="2423656" y="354828"/>
                      <a:pt x="2424608" y="353876"/>
                    </a:cubicBezTo>
                    <a:cubicBezTo>
                      <a:pt x="2434371" y="344351"/>
                      <a:pt x="2443539" y="338934"/>
                      <a:pt x="2452245" y="336582"/>
                    </a:cubicBezTo>
                    <a:cubicBezTo>
                      <a:pt x="2458775" y="334818"/>
                      <a:pt x="2465045" y="334779"/>
                      <a:pt x="2471113" y="336025"/>
                    </a:cubicBezTo>
                    <a:close/>
                    <a:moveTo>
                      <a:pt x="761544" y="194808"/>
                    </a:moveTo>
                    <a:cubicBezTo>
                      <a:pt x="773926" y="196713"/>
                      <a:pt x="774879" y="206238"/>
                      <a:pt x="773926" y="216716"/>
                    </a:cubicBezTo>
                    <a:cubicBezTo>
                      <a:pt x="755829" y="237671"/>
                      <a:pt x="760591" y="257673"/>
                      <a:pt x="773926" y="278628"/>
                    </a:cubicBezTo>
                    <a:cubicBezTo>
                      <a:pt x="748209" y="302441"/>
                      <a:pt x="720586" y="315776"/>
                      <a:pt x="687249" y="293868"/>
                    </a:cubicBezTo>
                    <a:cubicBezTo>
                      <a:pt x="682486" y="291011"/>
                      <a:pt x="675819" y="292916"/>
                      <a:pt x="671056" y="292916"/>
                    </a:cubicBezTo>
                    <a:cubicBezTo>
                      <a:pt x="660579" y="294821"/>
                      <a:pt x="650101" y="296726"/>
                      <a:pt x="640576" y="298631"/>
                    </a:cubicBezTo>
                    <a:cubicBezTo>
                      <a:pt x="627241" y="300536"/>
                      <a:pt x="613906" y="302441"/>
                      <a:pt x="603429" y="291011"/>
                    </a:cubicBezTo>
                    <a:cubicBezTo>
                      <a:pt x="636766" y="258626"/>
                      <a:pt x="678676" y="239576"/>
                      <a:pt x="715824" y="211953"/>
                    </a:cubicBezTo>
                    <a:cubicBezTo>
                      <a:pt x="719634" y="209096"/>
                      <a:pt x="724396" y="211953"/>
                      <a:pt x="727254" y="215763"/>
                    </a:cubicBezTo>
                    <a:cubicBezTo>
                      <a:pt x="746304" y="220526"/>
                      <a:pt x="741541" y="187188"/>
                      <a:pt x="761544" y="194808"/>
                    </a:cubicBezTo>
                    <a:close/>
                    <a:moveTo>
                      <a:pt x="873343" y="184331"/>
                    </a:moveTo>
                    <a:cubicBezTo>
                      <a:pt x="879653" y="185283"/>
                      <a:pt x="886320" y="188617"/>
                      <a:pt x="891083" y="191951"/>
                    </a:cubicBezTo>
                    <a:cubicBezTo>
                      <a:pt x="904418" y="200523"/>
                      <a:pt x="892988" y="209096"/>
                      <a:pt x="888226" y="217668"/>
                    </a:cubicBezTo>
                    <a:lnTo>
                      <a:pt x="879241" y="234820"/>
                    </a:lnTo>
                    <a:lnTo>
                      <a:pt x="895370" y="235036"/>
                    </a:lnTo>
                    <a:cubicBezTo>
                      <a:pt x="907514" y="238206"/>
                      <a:pt x="906800" y="249815"/>
                      <a:pt x="899656" y="266246"/>
                    </a:cubicBezTo>
                    <a:cubicBezTo>
                      <a:pt x="894893" y="277676"/>
                      <a:pt x="884416" y="289106"/>
                      <a:pt x="892988" y="303393"/>
                    </a:cubicBezTo>
                    <a:cubicBezTo>
                      <a:pt x="897751" y="310061"/>
                      <a:pt x="901561" y="309108"/>
                      <a:pt x="905371" y="303393"/>
                    </a:cubicBezTo>
                    <a:cubicBezTo>
                      <a:pt x="923468" y="307203"/>
                      <a:pt x="923468" y="307203"/>
                      <a:pt x="915848" y="337683"/>
                    </a:cubicBezTo>
                    <a:cubicBezTo>
                      <a:pt x="926326" y="330063"/>
                      <a:pt x="936803" y="329111"/>
                      <a:pt x="946328" y="324348"/>
                    </a:cubicBezTo>
                    <a:lnTo>
                      <a:pt x="973409" y="303804"/>
                    </a:lnTo>
                    <a:lnTo>
                      <a:pt x="975260" y="292796"/>
                    </a:lnTo>
                    <a:cubicBezTo>
                      <a:pt x="974903" y="288629"/>
                      <a:pt x="972522" y="284819"/>
                      <a:pt x="965378" y="281485"/>
                    </a:cubicBezTo>
                    <a:cubicBezTo>
                      <a:pt x="944423" y="270055"/>
                      <a:pt x="942518" y="249100"/>
                      <a:pt x="962521" y="233860"/>
                    </a:cubicBezTo>
                    <a:cubicBezTo>
                      <a:pt x="977761" y="221478"/>
                      <a:pt x="993953" y="208143"/>
                      <a:pt x="1013956" y="203380"/>
                    </a:cubicBezTo>
                    <a:cubicBezTo>
                      <a:pt x="1018718" y="201475"/>
                      <a:pt x="1023481" y="200046"/>
                      <a:pt x="1028243" y="200165"/>
                    </a:cubicBezTo>
                    <a:cubicBezTo>
                      <a:pt x="1033006" y="200284"/>
                      <a:pt x="1037768" y="201951"/>
                      <a:pt x="1042531" y="206238"/>
                    </a:cubicBezTo>
                    <a:cubicBezTo>
                      <a:pt x="1037768" y="220525"/>
                      <a:pt x="1018718" y="221478"/>
                      <a:pt x="1016813" y="234813"/>
                    </a:cubicBezTo>
                    <a:cubicBezTo>
                      <a:pt x="1029196" y="212905"/>
                      <a:pt x="1052056" y="208143"/>
                      <a:pt x="1075868" y="204333"/>
                    </a:cubicBezTo>
                    <a:cubicBezTo>
                      <a:pt x="1082536" y="204333"/>
                      <a:pt x="1089203" y="204333"/>
                      <a:pt x="1095871" y="204333"/>
                    </a:cubicBezTo>
                    <a:cubicBezTo>
                      <a:pt x="1106348" y="211953"/>
                      <a:pt x="1099681" y="223383"/>
                      <a:pt x="1099681" y="232908"/>
                    </a:cubicBezTo>
                    <a:cubicBezTo>
                      <a:pt x="1112063" y="235765"/>
                      <a:pt x="1123493" y="229098"/>
                      <a:pt x="1133971" y="231003"/>
                    </a:cubicBezTo>
                    <a:cubicBezTo>
                      <a:pt x="1140638" y="231003"/>
                      <a:pt x="1146353" y="233860"/>
                      <a:pt x="1151116" y="238623"/>
                    </a:cubicBezTo>
                    <a:cubicBezTo>
                      <a:pt x="1162546" y="262435"/>
                      <a:pt x="1192073" y="265293"/>
                      <a:pt x="1205408" y="287200"/>
                    </a:cubicBezTo>
                    <a:cubicBezTo>
                      <a:pt x="1219696" y="305298"/>
                      <a:pt x="1210171" y="320538"/>
                      <a:pt x="1198741" y="334825"/>
                    </a:cubicBezTo>
                    <a:cubicBezTo>
                      <a:pt x="1205408" y="359590"/>
                      <a:pt x="1234936" y="358638"/>
                      <a:pt x="1248271" y="377688"/>
                    </a:cubicBezTo>
                    <a:cubicBezTo>
                      <a:pt x="1257796" y="391023"/>
                      <a:pt x="1257796" y="393880"/>
                      <a:pt x="1246366" y="402453"/>
                    </a:cubicBezTo>
                    <a:cubicBezTo>
                      <a:pt x="1226363" y="415788"/>
                      <a:pt x="1207313" y="445315"/>
                      <a:pt x="1187311" y="402453"/>
                    </a:cubicBezTo>
                    <a:cubicBezTo>
                      <a:pt x="1184453" y="396738"/>
                      <a:pt x="1176833" y="390070"/>
                      <a:pt x="1171118" y="396738"/>
                    </a:cubicBezTo>
                    <a:cubicBezTo>
                      <a:pt x="1161593" y="407215"/>
                      <a:pt x="1163498" y="418645"/>
                      <a:pt x="1171118" y="431028"/>
                    </a:cubicBezTo>
                    <a:cubicBezTo>
                      <a:pt x="1186358" y="457698"/>
                      <a:pt x="1180643" y="471033"/>
                      <a:pt x="1151116" y="479605"/>
                    </a:cubicBezTo>
                    <a:cubicBezTo>
                      <a:pt x="1147306" y="475795"/>
                      <a:pt x="1141591" y="474843"/>
                      <a:pt x="1136828" y="476748"/>
                    </a:cubicBezTo>
                    <a:cubicBezTo>
                      <a:pt x="1132066" y="478653"/>
                      <a:pt x="1134923" y="483415"/>
                      <a:pt x="1136828" y="487225"/>
                    </a:cubicBezTo>
                    <a:cubicBezTo>
                      <a:pt x="1135876" y="500560"/>
                      <a:pt x="1128256" y="503418"/>
                      <a:pt x="1118731" y="497703"/>
                    </a:cubicBezTo>
                    <a:cubicBezTo>
                      <a:pt x="1098728" y="487225"/>
                      <a:pt x="1074916" y="482463"/>
                      <a:pt x="1066343" y="455793"/>
                    </a:cubicBezTo>
                    <a:cubicBezTo>
                      <a:pt x="1058723" y="432933"/>
                      <a:pt x="1039673" y="427218"/>
                      <a:pt x="1016813" y="433885"/>
                    </a:cubicBezTo>
                    <a:cubicBezTo>
                      <a:pt x="1008241" y="436743"/>
                      <a:pt x="999668" y="438648"/>
                      <a:pt x="996811" y="428170"/>
                    </a:cubicBezTo>
                    <a:cubicBezTo>
                      <a:pt x="993001" y="415788"/>
                      <a:pt x="1007288" y="411025"/>
                      <a:pt x="1013003" y="411978"/>
                    </a:cubicBezTo>
                    <a:cubicBezTo>
                      <a:pt x="1055866" y="420550"/>
                      <a:pt x="1078726" y="386260"/>
                      <a:pt x="1109206" y="369115"/>
                    </a:cubicBezTo>
                    <a:cubicBezTo>
                      <a:pt x="1117778" y="343398"/>
                      <a:pt x="1089203" y="330063"/>
                      <a:pt x="1089203" y="307203"/>
                    </a:cubicBezTo>
                    <a:cubicBezTo>
                      <a:pt x="1085393" y="301488"/>
                      <a:pt x="1081583" y="296725"/>
                      <a:pt x="1077773" y="291010"/>
                    </a:cubicBezTo>
                    <a:cubicBezTo>
                      <a:pt x="1057771" y="307203"/>
                      <a:pt x="1036816" y="290058"/>
                      <a:pt x="1016813" y="292915"/>
                    </a:cubicBezTo>
                    <a:cubicBezTo>
                      <a:pt x="1012050" y="293391"/>
                      <a:pt x="1008717" y="294106"/>
                      <a:pt x="1007169" y="296011"/>
                    </a:cubicBezTo>
                    <a:lnTo>
                      <a:pt x="1007866" y="302667"/>
                    </a:lnTo>
                    <a:lnTo>
                      <a:pt x="1009193" y="303393"/>
                    </a:lnTo>
                    <a:cubicBezTo>
                      <a:pt x="1013003" y="324348"/>
                      <a:pt x="986333" y="363401"/>
                      <a:pt x="962521" y="370068"/>
                    </a:cubicBezTo>
                    <a:cubicBezTo>
                      <a:pt x="943471" y="375783"/>
                      <a:pt x="924421" y="377688"/>
                      <a:pt x="905371" y="371973"/>
                    </a:cubicBezTo>
                    <a:cubicBezTo>
                      <a:pt x="896798" y="389118"/>
                      <a:pt x="879653" y="396738"/>
                      <a:pt x="868223" y="410073"/>
                    </a:cubicBezTo>
                    <a:cubicBezTo>
                      <a:pt x="859651" y="419598"/>
                      <a:pt x="849173" y="424361"/>
                      <a:pt x="836791" y="426266"/>
                    </a:cubicBezTo>
                    <a:cubicBezTo>
                      <a:pt x="830123" y="425313"/>
                      <a:pt x="820598" y="421503"/>
                      <a:pt x="816788" y="424361"/>
                    </a:cubicBezTo>
                    <a:cubicBezTo>
                      <a:pt x="772973" y="455793"/>
                      <a:pt x="714871" y="464366"/>
                      <a:pt x="677723" y="507228"/>
                    </a:cubicBezTo>
                    <a:cubicBezTo>
                      <a:pt x="667246" y="519611"/>
                      <a:pt x="646291" y="531993"/>
                      <a:pt x="668198" y="553901"/>
                    </a:cubicBezTo>
                    <a:cubicBezTo>
                      <a:pt x="672961" y="558663"/>
                      <a:pt x="665341" y="574856"/>
                      <a:pt x="662483" y="586286"/>
                    </a:cubicBezTo>
                    <a:cubicBezTo>
                      <a:pt x="685343" y="585333"/>
                      <a:pt x="702488" y="596763"/>
                      <a:pt x="716776" y="612956"/>
                    </a:cubicBezTo>
                    <a:cubicBezTo>
                      <a:pt x="731063" y="630101"/>
                      <a:pt x="747256" y="644388"/>
                      <a:pt x="771068" y="645341"/>
                    </a:cubicBezTo>
                    <a:cubicBezTo>
                      <a:pt x="789166" y="646293"/>
                      <a:pt x="788213" y="653913"/>
                      <a:pt x="782498" y="667248"/>
                    </a:cubicBezTo>
                    <a:cubicBezTo>
                      <a:pt x="774878" y="685346"/>
                      <a:pt x="766306" y="702491"/>
                      <a:pt x="772973" y="726303"/>
                    </a:cubicBezTo>
                    <a:cubicBezTo>
                      <a:pt x="779641" y="752973"/>
                      <a:pt x="789166" y="747258"/>
                      <a:pt x="805358" y="736781"/>
                    </a:cubicBezTo>
                    <a:cubicBezTo>
                      <a:pt x="823456" y="725351"/>
                      <a:pt x="826313" y="706301"/>
                      <a:pt x="828218" y="689156"/>
                    </a:cubicBezTo>
                    <a:cubicBezTo>
                      <a:pt x="831076" y="669153"/>
                      <a:pt x="841553" y="660581"/>
                      <a:pt x="858698" y="652961"/>
                    </a:cubicBezTo>
                    <a:cubicBezTo>
                      <a:pt x="901561" y="638673"/>
                      <a:pt x="911086" y="619623"/>
                      <a:pt x="901561" y="573903"/>
                    </a:cubicBezTo>
                    <a:cubicBezTo>
                      <a:pt x="900608" y="569141"/>
                      <a:pt x="899656" y="563426"/>
                      <a:pt x="904418" y="561521"/>
                    </a:cubicBezTo>
                    <a:cubicBezTo>
                      <a:pt x="937756" y="550091"/>
                      <a:pt x="937756" y="514848"/>
                      <a:pt x="953948" y="491988"/>
                    </a:cubicBezTo>
                    <a:cubicBezTo>
                      <a:pt x="957758" y="486273"/>
                      <a:pt x="961568" y="480558"/>
                      <a:pt x="968236" y="478653"/>
                    </a:cubicBezTo>
                    <a:cubicBezTo>
                      <a:pt x="991096" y="471986"/>
                      <a:pt x="1037768" y="491036"/>
                      <a:pt x="1049198" y="512943"/>
                    </a:cubicBezTo>
                    <a:cubicBezTo>
                      <a:pt x="1061581" y="517706"/>
                      <a:pt x="1074916" y="522468"/>
                      <a:pt x="1063486" y="539613"/>
                    </a:cubicBezTo>
                    <a:cubicBezTo>
                      <a:pt x="1048246" y="555806"/>
                      <a:pt x="1052056" y="572951"/>
                      <a:pt x="1067296" y="583428"/>
                    </a:cubicBezTo>
                    <a:cubicBezTo>
                      <a:pt x="1084441" y="593906"/>
                      <a:pt x="1099681" y="578666"/>
                      <a:pt x="1112063" y="568188"/>
                    </a:cubicBezTo>
                    <a:cubicBezTo>
                      <a:pt x="1139686" y="545328"/>
                      <a:pt x="1138733" y="544376"/>
                      <a:pt x="1146353" y="580571"/>
                    </a:cubicBezTo>
                    <a:cubicBezTo>
                      <a:pt x="1149211" y="592953"/>
                      <a:pt x="1154926" y="606288"/>
                      <a:pt x="1151116" y="616766"/>
                    </a:cubicBezTo>
                    <a:cubicBezTo>
                      <a:pt x="1138733" y="656771"/>
                      <a:pt x="1163498" y="672011"/>
                      <a:pt x="1193026" y="684393"/>
                    </a:cubicBezTo>
                    <a:cubicBezTo>
                      <a:pt x="1193026" y="693918"/>
                      <a:pt x="1188501" y="696537"/>
                      <a:pt x="1182905" y="697847"/>
                    </a:cubicBezTo>
                    <a:lnTo>
                      <a:pt x="1179024" y="699159"/>
                    </a:lnTo>
                    <a:lnTo>
                      <a:pt x="1177845" y="699023"/>
                    </a:lnTo>
                    <a:cubicBezTo>
                      <a:pt x="1174214" y="699455"/>
                      <a:pt x="1170404" y="700824"/>
                      <a:pt x="1166356" y="703443"/>
                    </a:cubicBezTo>
                    <a:lnTo>
                      <a:pt x="1179024" y="699159"/>
                    </a:lnTo>
                    <a:lnTo>
                      <a:pt x="1188263" y="700229"/>
                    </a:lnTo>
                    <a:cubicBezTo>
                      <a:pt x="1194931" y="702491"/>
                      <a:pt x="1201122" y="707253"/>
                      <a:pt x="1207313" y="712016"/>
                    </a:cubicBezTo>
                    <a:cubicBezTo>
                      <a:pt x="1210647" y="727732"/>
                      <a:pt x="1209694" y="741781"/>
                      <a:pt x="1205051" y="754402"/>
                    </a:cubicBezTo>
                    <a:lnTo>
                      <a:pt x="1180854" y="787924"/>
                    </a:lnTo>
                    <a:lnTo>
                      <a:pt x="1187073" y="807504"/>
                    </a:lnTo>
                    <a:cubicBezTo>
                      <a:pt x="1190883" y="812504"/>
                      <a:pt x="1196836" y="815362"/>
                      <a:pt x="1206361" y="814886"/>
                    </a:cubicBezTo>
                    <a:cubicBezTo>
                      <a:pt x="1214934" y="814886"/>
                      <a:pt x="1223506" y="816791"/>
                      <a:pt x="1213981" y="828221"/>
                    </a:cubicBezTo>
                    <a:cubicBezTo>
                      <a:pt x="1208266" y="850128"/>
                      <a:pt x="1205409" y="874893"/>
                      <a:pt x="1172071" y="862511"/>
                    </a:cubicBezTo>
                    <a:cubicBezTo>
                      <a:pt x="1153021" y="859653"/>
                      <a:pt x="1123494" y="872036"/>
                      <a:pt x="1115874" y="854891"/>
                    </a:cubicBezTo>
                    <a:cubicBezTo>
                      <a:pt x="1109206" y="839651"/>
                      <a:pt x="1133971" y="821553"/>
                      <a:pt x="1148259" y="807266"/>
                    </a:cubicBezTo>
                    <a:cubicBezTo>
                      <a:pt x="1157784" y="799646"/>
                      <a:pt x="1159689" y="785358"/>
                      <a:pt x="1173024" y="780596"/>
                    </a:cubicBezTo>
                    <a:lnTo>
                      <a:pt x="1173125" y="780684"/>
                    </a:lnTo>
                    <a:lnTo>
                      <a:pt x="1174333" y="770475"/>
                    </a:lnTo>
                    <a:cubicBezTo>
                      <a:pt x="1173023" y="767975"/>
                      <a:pt x="1169689" y="766784"/>
                      <a:pt x="1163498" y="767261"/>
                    </a:cubicBezTo>
                    <a:cubicBezTo>
                      <a:pt x="1147306" y="769166"/>
                      <a:pt x="1137781" y="780596"/>
                      <a:pt x="1124446" y="787263"/>
                    </a:cubicBezTo>
                    <a:cubicBezTo>
                      <a:pt x="1097776" y="793931"/>
                      <a:pt x="1070153" y="791073"/>
                      <a:pt x="1043483" y="789168"/>
                    </a:cubicBezTo>
                    <a:cubicBezTo>
                      <a:pt x="1026338" y="788216"/>
                      <a:pt x="1010146" y="786311"/>
                      <a:pt x="993953" y="794883"/>
                    </a:cubicBezTo>
                    <a:cubicBezTo>
                      <a:pt x="987286" y="810123"/>
                      <a:pt x="971093" y="808218"/>
                      <a:pt x="959663" y="814886"/>
                    </a:cubicBezTo>
                    <a:cubicBezTo>
                      <a:pt x="951091" y="825363"/>
                      <a:pt x="939661" y="831078"/>
                      <a:pt x="929183" y="839651"/>
                    </a:cubicBezTo>
                    <a:lnTo>
                      <a:pt x="925100" y="843462"/>
                    </a:lnTo>
                    <a:lnTo>
                      <a:pt x="915848" y="851081"/>
                    </a:lnTo>
                    <a:cubicBezTo>
                      <a:pt x="915848" y="851081"/>
                      <a:pt x="912991" y="851081"/>
                      <a:pt x="912991" y="851081"/>
                    </a:cubicBezTo>
                    <a:cubicBezTo>
                      <a:pt x="912991" y="851081"/>
                      <a:pt x="914896" y="852986"/>
                      <a:pt x="914896" y="852986"/>
                    </a:cubicBezTo>
                    <a:lnTo>
                      <a:pt x="925100" y="843462"/>
                    </a:lnTo>
                    <a:lnTo>
                      <a:pt x="932041" y="837746"/>
                    </a:lnTo>
                    <a:cubicBezTo>
                      <a:pt x="942518" y="824411"/>
                      <a:pt x="959663" y="826316"/>
                      <a:pt x="972998" y="820601"/>
                    </a:cubicBezTo>
                    <a:cubicBezTo>
                      <a:pt x="979666" y="818696"/>
                      <a:pt x="986333" y="814886"/>
                      <a:pt x="992048" y="814886"/>
                    </a:cubicBezTo>
                    <a:cubicBezTo>
                      <a:pt x="1003478" y="813933"/>
                      <a:pt x="1017766" y="809171"/>
                      <a:pt x="1023481" y="819648"/>
                    </a:cubicBezTo>
                    <a:cubicBezTo>
                      <a:pt x="1032053" y="834888"/>
                      <a:pt x="1013003" y="835841"/>
                      <a:pt x="1005383" y="842508"/>
                    </a:cubicBezTo>
                    <a:cubicBezTo>
                      <a:pt x="1003478" y="844413"/>
                      <a:pt x="1005383" y="851081"/>
                      <a:pt x="1006336" y="854891"/>
                    </a:cubicBezTo>
                    <a:cubicBezTo>
                      <a:pt x="997763" y="866321"/>
                      <a:pt x="1011098" y="877751"/>
                      <a:pt x="1005383" y="889181"/>
                    </a:cubicBezTo>
                    <a:cubicBezTo>
                      <a:pt x="1001573" y="899658"/>
                      <a:pt x="992048" y="903468"/>
                      <a:pt x="984428" y="910136"/>
                    </a:cubicBezTo>
                    <a:cubicBezTo>
                      <a:pt x="974903" y="918708"/>
                      <a:pt x="961568" y="909183"/>
                      <a:pt x="952043" y="916803"/>
                    </a:cubicBezTo>
                    <a:cubicBezTo>
                      <a:pt x="937756" y="931091"/>
                      <a:pt x="916801" y="932043"/>
                      <a:pt x="899656" y="938711"/>
                    </a:cubicBezTo>
                    <a:cubicBezTo>
                      <a:pt x="876796" y="947283"/>
                      <a:pt x="858698" y="959666"/>
                      <a:pt x="855841" y="985383"/>
                    </a:cubicBezTo>
                    <a:cubicBezTo>
                      <a:pt x="853936" y="1001576"/>
                      <a:pt x="839648" y="1003481"/>
                      <a:pt x="831076" y="1003481"/>
                    </a:cubicBezTo>
                    <a:cubicBezTo>
                      <a:pt x="779641" y="1006338"/>
                      <a:pt x="763448" y="1048248"/>
                      <a:pt x="738683" y="1081586"/>
                    </a:cubicBezTo>
                    <a:cubicBezTo>
                      <a:pt x="708203" y="1076823"/>
                      <a:pt x="712013" y="1097778"/>
                      <a:pt x="711061" y="1115876"/>
                    </a:cubicBezTo>
                    <a:cubicBezTo>
                      <a:pt x="707251" y="1144451"/>
                      <a:pt x="692011" y="1163501"/>
                      <a:pt x="666293" y="1175883"/>
                    </a:cubicBezTo>
                    <a:cubicBezTo>
                      <a:pt x="636766" y="1191123"/>
                      <a:pt x="610096" y="1209221"/>
                      <a:pt x="585331" y="1230176"/>
                    </a:cubicBezTo>
                    <a:cubicBezTo>
                      <a:pt x="565328" y="1247320"/>
                      <a:pt x="557708" y="1270181"/>
                      <a:pt x="559613" y="1297803"/>
                    </a:cubicBezTo>
                    <a:cubicBezTo>
                      <a:pt x="561518" y="1327331"/>
                      <a:pt x="564376" y="1356858"/>
                      <a:pt x="557708" y="1386386"/>
                    </a:cubicBezTo>
                    <a:cubicBezTo>
                      <a:pt x="555803" y="1394958"/>
                      <a:pt x="551993" y="1406388"/>
                      <a:pt x="542468" y="1407341"/>
                    </a:cubicBezTo>
                    <a:cubicBezTo>
                      <a:pt x="530086" y="1409246"/>
                      <a:pt x="531038" y="1394958"/>
                      <a:pt x="528181" y="1387338"/>
                    </a:cubicBezTo>
                    <a:cubicBezTo>
                      <a:pt x="522466" y="1365431"/>
                      <a:pt x="516751" y="1344476"/>
                      <a:pt x="519608" y="1320663"/>
                    </a:cubicBezTo>
                    <a:cubicBezTo>
                      <a:pt x="521513" y="1300661"/>
                      <a:pt x="522466" y="1280658"/>
                      <a:pt x="488176" y="1283516"/>
                    </a:cubicBezTo>
                    <a:cubicBezTo>
                      <a:pt x="470078" y="1285421"/>
                      <a:pt x="452933" y="1262561"/>
                      <a:pt x="429121" y="1267323"/>
                    </a:cubicBezTo>
                    <a:cubicBezTo>
                      <a:pt x="422453" y="1268276"/>
                      <a:pt x="411023" y="1265418"/>
                      <a:pt x="409118" y="1268276"/>
                    </a:cubicBezTo>
                    <a:cubicBezTo>
                      <a:pt x="391973" y="1307328"/>
                      <a:pt x="364351" y="1288278"/>
                      <a:pt x="336728" y="1284468"/>
                    </a:cubicBezTo>
                    <a:cubicBezTo>
                      <a:pt x="279578" y="1275896"/>
                      <a:pt x="228143" y="1315901"/>
                      <a:pt x="215761" y="1373051"/>
                    </a:cubicBezTo>
                    <a:cubicBezTo>
                      <a:pt x="210998" y="1396863"/>
                      <a:pt x="193853" y="1415913"/>
                      <a:pt x="189091" y="1441631"/>
                    </a:cubicBezTo>
                    <a:cubicBezTo>
                      <a:pt x="182423" y="1476873"/>
                      <a:pt x="183376" y="1511163"/>
                      <a:pt x="196711" y="1544501"/>
                    </a:cubicBezTo>
                    <a:cubicBezTo>
                      <a:pt x="204331" y="1564503"/>
                      <a:pt x="219571" y="1574028"/>
                      <a:pt x="244336" y="1573076"/>
                    </a:cubicBezTo>
                    <a:cubicBezTo>
                      <a:pt x="284341" y="1571171"/>
                      <a:pt x="310058" y="1555931"/>
                      <a:pt x="320536" y="1514973"/>
                    </a:cubicBezTo>
                    <a:cubicBezTo>
                      <a:pt x="324346" y="1500686"/>
                      <a:pt x="374828" y="1487351"/>
                      <a:pt x="387211" y="1494971"/>
                    </a:cubicBezTo>
                    <a:cubicBezTo>
                      <a:pt x="396736" y="1500686"/>
                      <a:pt x="392926" y="1507353"/>
                      <a:pt x="389116" y="1515926"/>
                    </a:cubicBezTo>
                    <a:cubicBezTo>
                      <a:pt x="372923" y="1552121"/>
                      <a:pt x="358636" y="1589268"/>
                      <a:pt x="340538" y="1624511"/>
                    </a:cubicBezTo>
                    <a:cubicBezTo>
                      <a:pt x="329108" y="1646418"/>
                      <a:pt x="340538" y="1644513"/>
                      <a:pt x="354826" y="1644513"/>
                    </a:cubicBezTo>
                    <a:cubicBezTo>
                      <a:pt x="372923" y="1644513"/>
                      <a:pt x="391973" y="1642608"/>
                      <a:pt x="410071" y="1645466"/>
                    </a:cubicBezTo>
                    <a:cubicBezTo>
                      <a:pt x="432931" y="1649276"/>
                      <a:pt x="449123" y="1658801"/>
                      <a:pt x="439598" y="1687376"/>
                    </a:cubicBezTo>
                    <a:cubicBezTo>
                      <a:pt x="433883" y="1705473"/>
                      <a:pt x="432931" y="1725476"/>
                      <a:pt x="426263" y="1743573"/>
                    </a:cubicBezTo>
                    <a:cubicBezTo>
                      <a:pt x="414833" y="1774053"/>
                      <a:pt x="432931" y="1793103"/>
                      <a:pt x="450076" y="1813106"/>
                    </a:cubicBezTo>
                    <a:cubicBezTo>
                      <a:pt x="466268" y="1832156"/>
                      <a:pt x="483413" y="1819773"/>
                      <a:pt x="499606" y="1812153"/>
                    </a:cubicBezTo>
                    <a:cubicBezTo>
                      <a:pt x="512941" y="1806438"/>
                      <a:pt x="528181" y="1806438"/>
                      <a:pt x="536753" y="1818821"/>
                    </a:cubicBezTo>
                    <a:cubicBezTo>
                      <a:pt x="554851" y="1843586"/>
                      <a:pt x="571996" y="1829298"/>
                      <a:pt x="577711" y="1813106"/>
                    </a:cubicBezTo>
                    <a:cubicBezTo>
                      <a:pt x="591998" y="1771196"/>
                      <a:pt x="630098" y="1768338"/>
                      <a:pt x="661531" y="1754051"/>
                    </a:cubicBezTo>
                    <a:cubicBezTo>
                      <a:pt x="671056" y="1754051"/>
                      <a:pt x="673913" y="1755956"/>
                      <a:pt x="672008" y="1763576"/>
                    </a:cubicBezTo>
                    <a:cubicBezTo>
                      <a:pt x="676771" y="1783578"/>
                      <a:pt x="689153" y="1777863"/>
                      <a:pt x="695821" y="1768338"/>
                    </a:cubicBezTo>
                    <a:cubicBezTo>
                      <a:pt x="713918" y="1745478"/>
                      <a:pt x="729158" y="1761671"/>
                      <a:pt x="741541" y="1772148"/>
                    </a:cubicBezTo>
                    <a:cubicBezTo>
                      <a:pt x="769163" y="1795008"/>
                      <a:pt x="799643" y="1798818"/>
                      <a:pt x="832028" y="1788341"/>
                    </a:cubicBezTo>
                    <a:cubicBezTo>
                      <a:pt x="845363" y="1783578"/>
                      <a:pt x="854888" y="1779768"/>
                      <a:pt x="865366" y="1796913"/>
                    </a:cubicBezTo>
                    <a:cubicBezTo>
                      <a:pt x="875843" y="1814058"/>
                      <a:pt x="896798" y="1823583"/>
                      <a:pt x="910133" y="1838823"/>
                    </a:cubicBezTo>
                    <a:cubicBezTo>
                      <a:pt x="947281" y="1881686"/>
                      <a:pt x="990143" y="1906451"/>
                      <a:pt x="1047293" y="1918833"/>
                    </a:cubicBezTo>
                    <a:cubicBezTo>
                      <a:pt x="1093966" y="1928358"/>
                      <a:pt x="1124446" y="1995986"/>
                      <a:pt x="1116826" y="2036943"/>
                    </a:cubicBezTo>
                    <a:cubicBezTo>
                      <a:pt x="1113968" y="2044563"/>
                      <a:pt x="1111111" y="2051231"/>
                      <a:pt x="1106348" y="2056946"/>
                    </a:cubicBezTo>
                    <a:cubicBezTo>
                      <a:pt x="1092061" y="2071233"/>
                      <a:pt x="1112063" y="2086473"/>
                      <a:pt x="1104443" y="2099808"/>
                    </a:cubicBezTo>
                    <a:cubicBezTo>
                      <a:pt x="1110158" y="2107428"/>
                      <a:pt x="1117778" y="2102666"/>
                      <a:pt x="1124446" y="2102666"/>
                    </a:cubicBezTo>
                    <a:cubicBezTo>
                      <a:pt x="1147306" y="2095046"/>
                      <a:pt x="1161593" y="2062661"/>
                      <a:pt x="1193026" y="2077901"/>
                    </a:cubicBezTo>
                    <a:cubicBezTo>
                      <a:pt x="1225411" y="2087426"/>
                      <a:pt x="1244461" y="2125526"/>
                      <a:pt x="1280656" y="2123621"/>
                    </a:cubicBezTo>
                    <a:cubicBezTo>
                      <a:pt x="1325423" y="2121716"/>
                      <a:pt x="1360666" y="2136956"/>
                      <a:pt x="1387336" y="2172198"/>
                    </a:cubicBezTo>
                    <a:cubicBezTo>
                      <a:pt x="1398766" y="2187438"/>
                      <a:pt x="1427341" y="2172198"/>
                      <a:pt x="1434008" y="2199821"/>
                    </a:cubicBezTo>
                    <a:cubicBezTo>
                      <a:pt x="1440676" y="2228396"/>
                      <a:pt x="1444486" y="2256018"/>
                      <a:pt x="1430198" y="2282688"/>
                    </a:cubicBezTo>
                    <a:cubicBezTo>
                      <a:pt x="1413053" y="2315073"/>
                      <a:pt x="1388288" y="2341743"/>
                      <a:pt x="1370191" y="2373176"/>
                    </a:cubicBezTo>
                    <a:cubicBezTo>
                      <a:pt x="1359713" y="2391273"/>
                      <a:pt x="1356856" y="2406513"/>
                      <a:pt x="1358761" y="2423658"/>
                    </a:cubicBezTo>
                    <a:cubicBezTo>
                      <a:pt x="1366381" y="2486523"/>
                      <a:pt x="1352093" y="2544626"/>
                      <a:pt x="1327328" y="2600823"/>
                    </a:cubicBezTo>
                    <a:cubicBezTo>
                      <a:pt x="1321613" y="2612253"/>
                      <a:pt x="1313041" y="2629398"/>
                      <a:pt x="1293991" y="2626541"/>
                    </a:cubicBezTo>
                    <a:cubicBezTo>
                      <a:pt x="1261606" y="2622731"/>
                      <a:pt x="1241603" y="2647496"/>
                      <a:pt x="1218743" y="2661783"/>
                    </a:cubicBezTo>
                    <a:cubicBezTo>
                      <a:pt x="1203503" y="2671308"/>
                      <a:pt x="1187311" y="2690358"/>
                      <a:pt x="1193026" y="2710361"/>
                    </a:cubicBezTo>
                    <a:cubicBezTo>
                      <a:pt x="1205408" y="2757033"/>
                      <a:pt x="1178738" y="2793228"/>
                      <a:pt x="1164451" y="2832281"/>
                    </a:cubicBezTo>
                    <a:cubicBezTo>
                      <a:pt x="1154926" y="2859903"/>
                      <a:pt x="1136828" y="2884668"/>
                      <a:pt x="1122541" y="2910386"/>
                    </a:cubicBezTo>
                    <a:cubicBezTo>
                      <a:pt x="1116826" y="2920863"/>
                      <a:pt x="1109206" y="2929436"/>
                      <a:pt x="1095871" y="2929436"/>
                    </a:cubicBezTo>
                    <a:cubicBezTo>
                      <a:pt x="1085393" y="2920863"/>
                      <a:pt x="1072058" y="2930388"/>
                      <a:pt x="1061581" y="2922768"/>
                    </a:cubicBezTo>
                    <a:cubicBezTo>
                      <a:pt x="1053961" y="2919911"/>
                      <a:pt x="1044436" y="2911338"/>
                      <a:pt x="1047293" y="2929436"/>
                    </a:cubicBezTo>
                    <a:cubicBezTo>
                      <a:pt x="1052056" y="2938961"/>
                      <a:pt x="1062533" y="2944676"/>
                      <a:pt x="1061581" y="2956106"/>
                    </a:cubicBezTo>
                    <a:cubicBezTo>
                      <a:pt x="1055866" y="2964678"/>
                      <a:pt x="1048246" y="2962773"/>
                      <a:pt x="1040626" y="2959916"/>
                    </a:cubicBezTo>
                    <a:cubicBezTo>
                      <a:pt x="952043" y="2929436"/>
                      <a:pt x="865366" y="2895146"/>
                      <a:pt x="783451" y="2850378"/>
                    </a:cubicBezTo>
                    <a:cubicBezTo>
                      <a:pt x="762496" y="2838948"/>
                      <a:pt x="762496" y="2820851"/>
                      <a:pt x="752971" y="2805611"/>
                    </a:cubicBezTo>
                    <a:cubicBezTo>
                      <a:pt x="730111" y="2799896"/>
                      <a:pt x="738683" y="2779893"/>
                      <a:pt x="737731" y="2765606"/>
                    </a:cubicBezTo>
                    <a:cubicBezTo>
                      <a:pt x="736778" y="2697978"/>
                      <a:pt x="732968" y="2631303"/>
                      <a:pt x="721538" y="2564628"/>
                    </a:cubicBezTo>
                    <a:cubicBezTo>
                      <a:pt x="715823" y="2532243"/>
                      <a:pt x="700583" y="2503668"/>
                      <a:pt x="670103" y="2492238"/>
                    </a:cubicBezTo>
                    <a:cubicBezTo>
                      <a:pt x="596761" y="2464616"/>
                      <a:pt x="568186" y="2400798"/>
                      <a:pt x="539611" y="2337933"/>
                    </a:cubicBezTo>
                    <a:cubicBezTo>
                      <a:pt x="520561" y="2296976"/>
                      <a:pt x="502463" y="2256971"/>
                      <a:pt x="473888" y="2221728"/>
                    </a:cubicBezTo>
                    <a:cubicBezTo>
                      <a:pt x="456743" y="2200773"/>
                      <a:pt x="450076" y="2174103"/>
                      <a:pt x="468173" y="2148386"/>
                    </a:cubicBezTo>
                    <a:cubicBezTo>
                      <a:pt x="473888" y="2140766"/>
                      <a:pt x="477698" y="2133146"/>
                      <a:pt x="471983" y="2122668"/>
                    </a:cubicBezTo>
                    <a:cubicBezTo>
                      <a:pt x="452933" y="2083616"/>
                      <a:pt x="471983" y="2052183"/>
                      <a:pt x="493891" y="2021703"/>
                    </a:cubicBezTo>
                    <a:cubicBezTo>
                      <a:pt x="518656" y="1987413"/>
                      <a:pt x="546278" y="1955028"/>
                      <a:pt x="538658" y="1907403"/>
                    </a:cubicBezTo>
                    <a:cubicBezTo>
                      <a:pt x="535801" y="1889306"/>
                      <a:pt x="531991" y="1871208"/>
                      <a:pt x="524371" y="1854063"/>
                    </a:cubicBezTo>
                    <a:cubicBezTo>
                      <a:pt x="517703" y="1837871"/>
                      <a:pt x="507226" y="1834061"/>
                      <a:pt x="499606" y="1853111"/>
                    </a:cubicBezTo>
                    <a:cubicBezTo>
                      <a:pt x="489128" y="1876923"/>
                      <a:pt x="475793" y="1875018"/>
                      <a:pt x="459601" y="1860731"/>
                    </a:cubicBezTo>
                    <a:cubicBezTo>
                      <a:pt x="443408" y="1847396"/>
                      <a:pt x="425311" y="1838823"/>
                      <a:pt x="408166" y="1827393"/>
                    </a:cubicBezTo>
                    <a:cubicBezTo>
                      <a:pt x="375781" y="1806438"/>
                      <a:pt x="371971" y="1771196"/>
                      <a:pt x="354826" y="1742621"/>
                    </a:cubicBezTo>
                    <a:cubicBezTo>
                      <a:pt x="346253" y="1729286"/>
                      <a:pt x="337681" y="1720713"/>
                      <a:pt x="322441" y="1715951"/>
                    </a:cubicBezTo>
                    <a:cubicBezTo>
                      <a:pt x="289103" y="1705473"/>
                      <a:pt x="255766" y="1691186"/>
                      <a:pt x="234811" y="1658801"/>
                    </a:cubicBezTo>
                    <a:cubicBezTo>
                      <a:pt x="228143" y="1649276"/>
                      <a:pt x="218618" y="1639751"/>
                      <a:pt x="206236" y="1644513"/>
                    </a:cubicBezTo>
                    <a:cubicBezTo>
                      <a:pt x="170993" y="1656896"/>
                      <a:pt x="143371" y="1639751"/>
                      <a:pt x="116701" y="1622606"/>
                    </a:cubicBezTo>
                    <a:cubicBezTo>
                      <a:pt x="85268" y="1603556"/>
                      <a:pt x="54788" y="1583553"/>
                      <a:pt x="28118" y="1557836"/>
                    </a:cubicBezTo>
                    <a:cubicBezTo>
                      <a:pt x="11926" y="1541643"/>
                      <a:pt x="1448" y="1523546"/>
                      <a:pt x="12878" y="1499733"/>
                    </a:cubicBezTo>
                    <a:cubicBezTo>
                      <a:pt x="20498" y="1482588"/>
                      <a:pt x="16688" y="1463538"/>
                      <a:pt x="10021" y="1446393"/>
                    </a:cubicBezTo>
                    <a:cubicBezTo>
                      <a:pt x="6211" y="1434963"/>
                      <a:pt x="-1409" y="1423533"/>
                      <a:pt x="5258" y="1410198"/>
                    </a:cubicBezTo>
                    <a:cubicBezTo>
                      <a:pt x="-12839" y="1304471"/>
                      <a:pt x="19546" y="1205411"/>
                      <a:pt x="45263" y="1105398"/>
                    </a:cubicBezTo>
                    <a:cubicBezTo>
                      <a:pt x="94793" y="912993"/>
                      <a:pt x="185281" y="739638"/>
                      <a:pt x="304343" y="581523"/>
                    </a:cubicBezTo>
                    <a:cubicBezTo>
                      <a:pt x="374828" y="487226"/>
                      <a:pt x="458648" y="405311"/>
                      <a:pt x="548183" y="329111"/>
                    </a:cubicBezTo>
                    <a:cubicBezTo>
                      <a:pt x="568186" y="311966"/>
                      <a:pt x="591046" y="303393"/>
                      <a:pt x="617716" y="317681"/>
                    </a:cubicBezTo>
                    <a:cubicBezTo>
                      <a:pt x="628193" y="324348"/>
                      <a:pt x="628193" y="314823"/>
                      <a:pt x="631051" y="309108"/>
                    </a:cubicBezTo>
                    <a:cubicBezTo>
                      <a:pt x="652006" y="308156"/>
                      <a:pt x="669151" y="289106"/>
                      <a:pt x="692011" y="299583"/>
                    </a:cubicBezTo>
                    <a:cubicBezTo>
                      <a:pt x="712013" y="311966"/>
                      <a:pt x="732968" y="317681"/>
                      <a:pt x="756781" y="316728"/>
                    </a:cubicBezTo>
                    <a:cubicBezTo>
                      <a:pt x="764401" y="317681"/>
                      <a:pt x="772973" y="320538"/>
                      <a:pt x="780593" y="315776"/>
                    </a:cubicBezTo>
                    <a:cubicBezTo>
                      <a:pt x="786308" y="312918"/>
                      <a:pt x="792023" y="311966"/>
                      <a:pt x="797738" y="314823"/>
                    </a:cubicBezTo>
                    <a:cubicBezTo>
                      <a:pt x="808216" y="327206"/>
                      <a:pt x="819646" y="321491"/>
                      <a:pt x="831076" y="316728"/>
                    </a:cubicBezTo>
                    <a:cubicBezTo>
                      <a:pt x="837743" y="304346"/>
                      <a:pt x="858698" y="297678"/>
                      <a:pt x="841553" y="277676"/>
                    </a:cubicBezTo>
                    <a:cubicBezTo>
                      <a:pt x="834886" y="270056"/>
                      <a:pt x="846316" y="263388"/>
                      <a:pt x="852031" y="259578"/>
                    </a:cubicBezTo>
                    <a:cubicBezTo>
                      <a:pt x="857269" y="255768"/>
                      <a:pt x="862508" y="252434"/>
                      <a:pt x="867152" y="248624"/>
                    </a:cubicBezTo>
                    <a:lnTo>
                      <a:pt x="876026" y="238011"/>
                    </a:lnTo>
                    <a:lnTo>
                      <a:pt x="858921" y="241392"/>
                    </a:lnTo>
                    <a:cubicBezTo>
                      <a:pt x="840303" y="244874"/>
                      <a:pt x="823694" y="244338"/>
                      <a:pt x="821551" y="210048"/>
                    </a:cubicBezTo>
                    <a:cubicBezTo>
                      <a:pt x="833933" y="208143"/>
                      <a:pt x="848221" y="208143"/>
                      <a:pt x="857746" y="190998"/>
                    </a:cubicBezTo>
                    <a:cubicBezTo>
                      <a:pt x="861079" y="184807"/>
                      <a:pt x="867032" y="183378"/>
                      <a:pt x="873343" y="184331"/>
                    </a:cubicBezTo>
                    <a:close/>
                    <a:moveTo>
                      <a:pt x="798215" y="181949"/>
                    </a:moveTo>
                    <a:cubicBezTo>
                      <a:pt x="801310" y="182187"/>
                      <a:pt x="803930" y="183378"/>
                      <a:pt x="805359" y="187188"/>
                    </a:cubicBezTo>
                    <a:cubicBezTo>
                      <a:pt x="808216" y="194808"/>
                      <a:pt x="800596" y="194808"/>
                      <a:pt x="795834" y="196713"/>
                    </a:cubicBezTo>
                    <a:cubicBezTo>
                      <a:pt x="790119" y="193856"/>
                      <a:pt x="788214" y="189093"/>
                      <a:pt x="788214" y="182426"/>
                    </a:cubicBezTo>
                    <a:cubicBezTo>
                      <a:pt x="791547" y="182426"/>
                      <a:pt x="795119" y="181711"/>
                      <a:pt x="798215" y="181949"/>
                    </a:cubicBezTo>
                    <a:close/>
                    <a:moveTo>
                      <a:pt x="938708" y="121466"/>
                    </a:moveTo>
                    <a:cubicBezTo>
                      <a:pt x="943471" y="128133"/>
                      <a:pt x="953948" y="130038"/>
                      <a:pt x="952043" y="141468"/>
                    </a:cubicBezTo>
                    <a:lnTo>
                      <a:pt x="951037" y="142501"/>
                    </a:lnTo>
                    <a:lnTo>
                      <a:pt x="953949" y="140516"/>
                    </a:lnTo>
                    <a:cubicBezTo>
                      <a:pt x="952996" y="143373"/>
                      <a:pt x="952996" y="146231"/>
                      <a:pt x="952996" y="148136"/>
                    </a:cubicBezTo>
                    <a:cubicBezTo>
                      <a:pt x="952996" y="154803"/>
                      <a:pt x="952996" y="161471"/>
                      <a:pt x="952996" y="169091"/>
                    </a:cubicBezTo>
                    <a:cubicBezTo>
                      <a:pt x="949662" y="166709"/>
                      <a:pt x="947281" y="162899"/>
                      <a:pt x="944424" y="159804"/>
                    </a:cubicBezTo>
                    <a:lnTo>
                      <a:pt x="933131" y="154863"/>
                    </a:lnTo>
                    <a:lnTo>
                      <a:pt x="931088" y="155756"/>
                    </a:lnTo>
                    <a:cubicBezTo>
                      <a:pt x="931088" y="155756"/>
                      <a:pt x="930136" y="155756"/>
                      <a:pt x="930136" y="155756"/>
                    </a:cubicBezTo>
                    <a:cubicBezTo>
                      <a:pt x="925373" y="152898"/>
                      <a:pt x="906323" y="162423"/>
                      <a:pt x="918706" y="144326"/>
                    </a:cubicBezTo>
                    <a:cubicBezTo>
                      <a:pt x="923468" y="137658"/>
                      <a:pt x="931088" y="131943"/>
                      <a:pt x="931088" y="122418"/>
                    </a:cubicBezTo>
                    <a:cubicBezTo>
                      <a:pt x="934898" y="118608"/>
                      <a:pt x="936803" y="118608"/>
                      <a:pt x="938708" y="121466"/>
                    </a:cubicBezTo>
                    <a:close/>
                    <a:moveTo>
                      <a:pt x="925373" y="107178"/>
                    </a:moveTo>
                    <a:cubicBezTo>
                      <a:pt x="930136" y="111940"/>
                      <a:pt x="934898" y="116703"/>
                      <a:pt x="938708" y="121465"/>
                    </a:cubicBezTo>
                    <a:lnTo>
                      <a:pt x="935851" y="121465"/>
                    </a:lnTo>
                    <a:cubicBezTo>
                      <a:pt x="935851" y="121465"/>
                      <a:pt x="932993" y="121465"/>
                      <a:pt x="932993" y="121465"/>
                    </a:cubicBezTo>
                    <a:cubicBezTo>
                      <a:pt x="923468" y="125275"/>
                      <a:pt x="912991" y="131943"/>
                      <a:pt x="901561" y="123370"/>
                    </a:cubicBezTo>
                    <a:cubicBezTo>
                      <a:pt x="904418" y="109083"/>
                      <a:pt x="915848" y="109083"/>
                      <a:pt x="925373" y="107178"/>
                    </a:cubicBezTo>
                    <a:close/>
                    <a:moveTo>
                      <a:pt x="1021576" y="71936"/>
                    </a:moveTo>
                    <a:cubicBezTo>
                      <a:pt x="1037768" y="75746"/>
                      <a:pt x="1038721" y="87176"/>
                      <a:pt x="1031101" y="97653"/>
                    </a:cubicBezTo>
                    <a:cubicBezTo>
                      <a:pt x="1019671" y="115751"/>
                      <a:pt x="1011098" y="95748"/>
                      <a:pt x="1000621" y="92891"/>
                    </a:cubicBezTo>
                    <a:cubicBezTo>
                      <a:pt x="1002526" y="88128"/>
                      <a:pt x="1005383" y="83366"/>
                      <a:pt x="1007288" y="79556"/>
                    </a:cubicBezTo>
                    <a:cubicBezTo>
                      <a:pt x="1012051" y="76698"/>
                      <a:pt x="1016813" y="74793"/>
                      <a:pt x="1021576" y="71936"/>
                    </a:cubicBezTo>
                    <a:close/>
                    <a:moveTo>
                      <a:pt x="1113849" y="40265"/>
                    </a:moveTo>
                    <a:cubicBezTo>
                      <a:pt x="1128732" y="39074"/>
                      <a:pt x="1143972" y="42885"/>
                      <a:pt x="1159689" y="51933"/>
                    </a:cubicBezTo>
                    <a:cubicBezTo>
                      <a:pt x="1175881" y="68126"/>
                      <a:pt x="1166356" y="76698"/>
                      <a:pt x="1151116" y="84318"/>
                    </a:cubicBezTo>
                    <a:cubicBezTo>
                      <a:pt x="1137781" y="90986"/>
                      <a:pt x="1123494" y="86223"/>
                      <a:pt x="1111111" y="92891"/>
                    </a:cubicBezTo>
                    <a:cubicBezTo>
                      <a:pt x="1083489" y="98606"/>
                      <a:pt x="1067296" y="90033"/>
                      <a:pt x="1070153" y="58601"/>
                    </a:cubicBezTo>
                    <a:cubicBezTo>
                      <a:pt x="1084441" y="47647"/>
                      <a:pt x="1098967" y="41456"/>
                      <a:pt x="1113849" y="40265"/>
                    </a:cubicBezTo>
                    <a:close/>
                    <a:moveTo>
                      <a:pt x="1400760" y="96"/>
                    </a:moveTo>
                    <a:cubicBezTo>
                      <a:pt x="1426031" y="498"/>
                      <a:pt x="1451392" y="2164"/>
                      <a:pt x="1476871" y="5260"/>
                    </a:cubicBezTo>
                    <a:cubicBezTo>
                      <a:pt x="1521639" y="13833"/>
                      <a:pt x="1566406" y="14785"/>
                      <a:pt x="1611174" y="9070"/>
                    </a:cubicBezTo>
                    <a:cubicBezTo>
                      <a:pt x="1614984" y="7165"/>
                      <a:pt x="1619746" y="9070"/>
                      <a:pt x="1619746" y="17643"/>
                    </a:cubicBezTo>
                    <a:cubicBezTo>
                      <a:pt x="1631176" y="13833"/>
                      <a:pt x="1639748" y="20500"/>
                      <a:pt x="1646416" y="28120"/>
                    </a:cubicBezTo>
                    <a:cubicBezTo>
                      <a:pt x="1652131" y="36693"/>
                      <a:pt x="1659751" y="35740"/>
                      <a:pt x="1667371" y="31930"/>
                    </a:cubicBezTo>
                    <a:cubicBezTo>
                      <a:pt x="1693088" y="18119"/>
                      <a:pt x="1717377" y="11690"/>
                      <a:pt x="1742261" y="11690"/>
                    </a:cubicBezTo>
                    <a:cubicBezTo>
                      <a:pt x="1767145" y="11690"/>
                      <a:pt x="1792624" y="18119"/>
                      <a:pt x="1820723" y="30025"/>
                    </a:cubicBezTo>
                    <a:cubicBezTo>
                      <a:pt x="1845488" y="40503"/>
                      <a:pt x="1874063" y="40503"/>
                      <a:pt x="1901686" y="45265"/>
                    </a:cubicBezTo>
                    <a:cubicBezTo>
                      <a:pt x="1905496" y="54790"/>
                      <a:pt x="1888351" y="56695"/>
                      <a:pt x="1894066" y="69078"/>
                    </a:cubicBezTo>
                    <a:cubicBezTo>
                      <a:pt x="1913116" y="57648"/>
                      <a:pt x="1934071" y="52885"/>
                      <a:pt x="1955978" y="55743"/>
                    </a:cubicBezTo>
                    <a:cubicBezTo>
                      <a:pt x="1961693" y="62410"/>
                      <a:pt x="1959788" y="69078"/>
                      <a:pt x="1954073" y="71935"/>
                    </a:cubicBezTo>
                    <a:cubicBezTo>
                      <a:pt x="1939786" y="78603"/>
                      <a:pt x="1939786" y="91938"/>
                      <a:pt x="1935976" y="103368"/>
                    </a:cubicBezTo>
                    <a:cubicBezTo>
                      <a:pt x="1904543" y="124323"/>
                      <a:pt x="1914068" y="142420"/>
                      <a:pt x="1949311" y="161470"/>
                    </a:cubicBezTo>
                    <a:cubicBezTo>
                      <a:pt x="1923593" y="162423"/>
                      <a:pt x="1905496" y="153850"/>
                      <a:pt x="1894066" y="171948"/>
                    </a:cubicBezTo>
                    <a:cubicBezTo>
                      <a:pt x="1899781" y="177663"/>
                      <a:pt x="1909306" y="175758"/>
                      <a:pt x="1913116" y="183378"/>
                    </a:cubicBezTo>
                    <a:cubicBezTo>
                      <a:pt x="1917878" y="187188"/>
                      <a:pt x="1922641" y="195760"/>
                      <a:pt x="1907401" y="196713"/>
                    </a:cubicBezTo>
                    <a:cubicBezTo>
                      <a:pt x="1907401" y="221478"/>
                      <a:pt x="1903591" y="242433"/>
                      <a:pt x="1873111" y="245290"/>
                    </a:cubicBezTo>
                    <a:cubicBezTo>
                      <a:pt x="1842631" y="244338"/>
                      <a:pt x="1879778" y="263388"/>
                      <a:pt x="1866443" y="267198"/>
                    </a:cubicBezTo>
                    <a:cubicBezTo>
                      <a:pt x="1860728" y="271008"/>
                      <a:pt x="1855013" y="271960"/>
                      <a:pt x="1851203" y="270055"/>
                    </a:cubicBezTo>
                    <a:cubicBezTo>
                      <a:pt x="1860728" y="280533"/>
                      <a:pt x="1876921" y="291963"/>
                      <a:pt x="1866443" y="313870"/>
                    </a:cubicBezTo>
                    <a:cubicBezTo>
                      <a:pt x="1859776" y="319585"/>
                      <a:pt x="1852156" y="321490"/>
                      <a:pt x="1843583" y="319585"/>
                    </a:cubicBezTo>
                    <a:cubicBezTo>
                      <a:pt x="1833106" y="315775"/>
                      <a:pt x="1827391" y="307203"/>
                      <a:pt x="1819771" y="300535"/>
                    </a:cubicBezTo>
                    <a:cubicBezTo>
                      <a:pt x="1811198" y="310060"/>
                      <a:pt x="1800721" y="314823"/>
                      <a:pt x="1788338" y="313870"/>
                    </a:cubicBezTo>
                    <a:cubicBezTo>
                      <a:pt x="1791196" y="322443"/>
                      <a:pt x="1796911" y="313870"/>
                      <a:pt x="1800721" y="315775"/>
                    </a:cubicBezTo>
                    <a:cubicBezTo>
                      <a:pt x="1808341" y="314823"/>
                      <a:pt x="1815961" y="312918"/>
                      <a:pt x="1823581" y="314823"/>
                    </a:cubicBezTo>
                    <a:cubicBezTo>
                      <a:pt x="1826438" y="315775"/>
                      <a:pt x="1830248" y="316728"/>
                      <a:pt x="1833106" y="317680"/>
                    </a:cubicBezTo>
                    <a:cubicBezTo>
                      <a:pt x="1838821" y="322443"/>
                      <a:pt x="1842631" y="327205"/>
                      <a:pt x="1838821" y="334825"/>
                    </a:cubicBezTo>
                    <a:cubicBezTo>
                      <a:pt x="1800721" y="354828"/>
                      <a:pt x="1760716" y="371020"/>
                      <a:pt x="1715948" y="370068"/>
                    </a:cubicBezTo>
                    <a:cubicBezTo>
                      <a:pt x="1707376" y="370068"/>
                      <a:pt x="1695946" y="372925"/>
                      <a:pt x="1691183" y="379593"/>
                    </a:cubicBezTo>
                    <a:cubicBezTo>
                      <a:pt x="1662608" y="411025"/>
                      <a:pt x="1627366" y="425313"/>
                      <a:pt x="1586408" y="430075"/>
                    </a:cubicBezTo>
                    <a:cubicBezTo>
                      <a:pt x="1564501" y="432933"/>
                      <a:pt x="1554976" y="450078"/>
                      <a:pt x="1542593" y="468175"/>
                    </a:cubicBezTo>
                    <a:cubicBezTo>
                      <a:pt x="1522591" y="497703"/>
                      <a:pt x="1501636" y="527230"/>
                      <a:pt x="1480681" y="555805"/>
                    </a:cubicBezTo>
                    <a:cubicBezTo>
                      <a:pt x="1475918" y="562473"/>
                      <a:pt x="1469251" y="562473"/>
                      <a:pt x="1462583" y="562473"/>
                    </a:cubicBezTo>
                    <a:cubicBezTo>
                      <a:pt x="1419721" y="558663"/>
                      <a:pt x="1380668" y="507228"/>
                      <a:pt x="1385431" y="462460"/>
                    </a:cubicBezTo>
                    <a:cubicBezTo>
                      <a:pt x="1388288" y="441505"/>
                      <a:pt x="1374001" y="421503"/>
                      <a:pt x="1379716" y="398643"/>
                    </a:cubicBezTo>
                    <a:cubicBezTo>
                      <a:pt x="1387336" y="363400"/>
                      <a:pt x="1418768" y="354828"/>
                      <a:pt x="1441628" y="335778"/>
                    </a:cubicBezTo>
                    <a:cubicBezTo>
                      <a:pt x="1443533" y="331015"/>
                      <a:pt x="1445438" y="325300"/>
                      <a:pt x="1449248" y="321490"/>
                    </a:cubicBezTo>
                    <a:cubicBezTo>
                      <a:pt x="1454011" y="314823"/>
                      <a:pt x="1454963" y="306250"/>
                      <a:pt x="1461631" y="300535"/>
                    </a:cubicBezTo>
                    <a:cubicBezTo>
                      <a:pt x="1451153" y="280533"/>
                      <a:pt x="1439723" y="265293"/>
                      <a:pt x="1412101" y="280533"/>
                    </a:cubicBezTo>
                    <a:cubicBezTo>
                      <a:pt x="1425436" y="259578"/>
                      <a:pt x="1438771" y="241480"/>
                      <a:pt x="1434961" y="215763"/>
                    </a:cubicBezTo>
                    <a:cubicBezTo>
                      <a:pt x="1430198" y="178615"/>
                      <a:pt x="1409243" y="158613"/>
                      <a:pt x="1371143" y="160518"/>
                    </a:cubicBezTo>
                    <a:cubicBezTo>
                      <a:pt x="1357808" y="161470"/>
                      <a:pt x="1343521" y="159565"/>
                      <a:pt x="1331138" y="162423"/>
                    </a:cubicBezTo>
                    <a:cubicBezTo>
                      <a:pt x="1317803" y="165280"/>
                      <a:pt x="1310183" y="161470"/>
                      <a:pt x="1303516" y="150040"/>
                    </a:cubicBezTo>
                    <a:cubicBezTo>
                      <a:pt x="1296848" y="136705"/>
                      <a:pt x="1300658" y="131943"/>
                      <a:pt x="1313993" y="130038"/>
                    </a:cubicBezTo>
                    <a:cubicBezTo>
                      <a:pt x="1321613" y="129085"/>
                      <a:pt x="1316851" y="124323"/>
                      <a:pt x="1313041" y="121465"/>
                    </a:cubicBezTo>
                    <a:cubicBezTo>
                      <a:pt x="1283513" y="99558"/>
                      <a:pt x="1311136" y="99558"/>
                      <a:pt x="1323518" y="96700"/>
                    </a:cubicBezTo>
                    <a:cubicBezTo>
                      <a:pt x="1344473" y="92890"/>
                      <a:pt x="1365428" y="88128"/>
                      <a:pt x="1387336" y="88128"/>
                    </a:cubicBezTo>
                    <a:cubicBezTo>
                      <a:pt x="1399718" y="88128"/>
                      <a:pt x="1414006" y="81460"/>
                      <a:pt x="1394003" y="68125"/>
                    </a:cubicBezTo>
                    <a:cubicBezTo>
                      <a:pt x="1402576" y="42408"/>
                      <a:pt x="1427341" y="49075"/>
                      <a:pt x="1445438" y="41455"/>
                    </a:cubicBezTo>
                    <a:lnTo>
                      <a:pt x="1471104" y="35589"/>
                    </a:lnTo>
                    <a:lnTo>
                      <a:pt x="1469608" y="35026"/>
                    </a:lnTo>
                    <a:cubicBezTo>
                      <a:pt x="1465441" y="34550"/>
                      <a:pt x="1461155" y="34788"/>
                      <a:pt x="1456869" y="34788"/>
                    </a:cubicBezTo>
                    <a:cubicBezTo>
                      <a:pt x="1424484" y="38598"/>
                      <a:pt x="1396861" y="56695"/>
                      <a:pt x="1365429" y="60505"/>
                    </a:cubicBezTo>
                    <a:cubicBezTo>
                      <a:pt x="1307326" y="66220"/>
                      <a:pt x="1264464" y="112893"/>
                      <a:pt x="1208266" y="122418"/>
                    </a:cubicBezTo>
                    <a:cubicBezTo>
                      <a:pt x="1196836" y="130038"/>
                      <a:pt x="1186359" y="129085"/>
                      <a:pt x="1175881" y="122418"/>
                    </a:cubicBezTo>
                    <a:cubicBezTo>
                      <a:pt x="1178739" y="129085"/>
                      <a:pt x="1197789" y="127180"/>
                      <a:pt x="1187311" y="142420"/>
                    </a:cubicBezTo>
                    <a:cubicBezTo>
                      <a:pt x="1185406" y="144325"/>
                      <a:pt x="1182549" y="146230"/>
                      <a:pt x="1180644" y="149088"/>
                    </a:cubicBezTo>
                    <a:cubicBezTo>
                      <a:pt x="1173262" y="152183"/>
                      <a:pt x="1165939" y="153434"/>
                      <a:pt x="1158647" y="153642"/>
                    </a:cubicBezTo>
                    <a:lnTo>
                      <a:pt x="1143520" y="152466"/>
                    </a:lnTo>
                    <a:lnTo>
                      <a:pt x="1148259" y="153731"/>
                    </a:lnTo>
                    <a:cubicBezTo>
                      <a:pt x="1153498" y="157422"/>
                      <a:pt x="1155879" y="163851"/>
                      <a:pt x="1152069" y="175758"/>
                    </a:cubicBezTo>
                    <a:cubicBezTo>
                      <a:pt x="1112064" y="198618"/>
                      <a:pt x="1069201" y="175758"/>
                      <a:pt x="1029196" y="182425"/>
                    </a:cubicBezTo>
                    <a:cubicBezTo>
                      <a:pt x="1020624" y="171948"/>
                      <a:pt x="980619" y="182425"/>
                      <a:pt x="1006336" y="148135"/>
                    </a:cubicBezTo>
                    <a:cubicBezTo>
                      <a:pt x="1011099" y="141468"/>
                      <a:pt x="1003479" y="136705"/>
                      <a:pt x="995859" y="134800"/>
                    </a:cubicBezTo>
                    <a:cubicBezTo>
                      <a:pt x="984429" y="131943"/>
                      <a:pt x="981571" y="125275"/>
                      <a:pt x="987286" y="114798"/>
                    </a:cubicBezTo>
                    <a:cubicBezTo>
                      <a:pt x="1010146" y="115750"/>
                      <a:pt x="1027291" y="130990"/>
                      <a:pt x="1049199" y="134800"/>
                    </a:cubicBezTo>
                    <a:cubicBezTo>
                      <a:pt x="1053009" y="140515"/>
                      <a:pt x="1055866" y="147183"/>
                      <a:pt x="1064439" y="149088"/>
                    </a:cubicBezTo>
                    <a:cubicBezTo>
                      <a:pt x="1074916" y="150993"/>
                      <a:pt x="1085394" y="150278"/>
                      <a:pt x="1095871" y="149326"/>
                    </a:cubicBezTo>
                    <a:lnTo>
                      <a:pt x="1106484" y="148924"/>
                    </a:lnTo>
                    <a:lnTo>
                      <a:pt x="1093014" y="149088"/>
                    </a:lnTo>
                    <a:cubicBezTo>
                      <a:pt x="1081584" y="144325"/>
                      <a:pt x="1067296" y="146230"/>
                      <a:pt x="1062534" y="131943"/>
                    </a:cubicBezTo>
                    <a:cubicBezTo>
                      <a:pt x="1083489" y="115750"/>
                      <a:pt x="1102539" y="93843"/>
                      <a:pt x="1133971" y="110988"/>
                    </a:cubicBezTo>
                    <a:cubicBezTo>
                      <a:pt x="1150164" y="112893"/>
                      <a:pt x="1147306" y="91938"/>
                      <a:pt x="1158736" y="88128"/>
                    </a:cubicBezTo>
                    <a:cubicBezTo>
                      <a:pt x="1164451" y="84318"/>
                      <a:pt x="1172071" y="81460"/>
                      <a:pt x="1173024" y="73840"/>
                    </a:cubicBezTo>
                    <a:cubicBezTo>
                      <a:pt x="1176834" y="44313"/>
                      <a:pt x="1193979" y="46218"/>
                      <a:pt x="1214934" y="54790"/>
                    </a:cubicBezTo>
                    <a:cubicBezTo>
                      <a:pt x="1234936" y="51933"/>
                      <a:pt x="1254939" y="44313"/>
                      <a:pt x="1275894" y="44313"/>
                    </a:cubicBezTo>
                    <a:cubicBezTo>
                      <a:pt x="1253986" y="44313"/>
                      <a:pt x="1233031" y="51933"/>
                      <a:pt x="1211124" y="51933"/>
                    </a:cubicBezTo>
                    <a:cubicBezTo>
                      <a:pt x="1199694" y="46218"/>
                      <a:pt x="1184454" y="50028"/>
                      <a:pt x="1174929" y="39550"/>
                    </a:cubicBezTo>
                    <a:cubicBezTo>
                      <a:pt x="1174929" y="34788"/>
                      <a:pt x="1174929" y="30978"/>
                      <a:pt x="1174929" y="26215"/>
                    </a:cubicBezTo>
                    <a:cubicBezTo>
                      <a:pt x="1249938" y="9070"/>
                      <a:pt x="1324947" y="-1110"/>
                      <a:pt x="1400760" y="96"/>
                    </a:cubicBezTo>
                    <a:close/>
                  </a:path>
                </a:pathLst>
              </a:custGeom>
              <a:solidFill>
                <a:schemeClr val="accent4">
                  <a:lumMod val="40000"/>
                  <a:lumOff val="60000"/>
                </a:schemeClr>
              </a:solidFill>
              <a:ln w="9525" cap="flat">
                <a:noFill/>
                <a:prstDash val="solid"/>
                <a:miter/>
              </a:ln>
            </p:spPr>
            <p:txBody>
              <a:bodyPr rtlCol="0" anchor="ctr"/>
              <a:lstStyle/>
              <a:p>
                <a:endParaRPr lang="en-US" dirty="0"/>
              </a:p>
            </p:txBody>
          </p:sp>
        </p:grpSp>
        <p:grpSp>
          <p:nvGrpSpPr>
            <p:cNvPr id="10" name="그룹 47">
              <a:extLst>
                <a:ext uri="{FF2B5EF4-FFF2-40B4-BE49-F238E27FC236}">
                  <a16:creationId xmlns:a16="http://schemas.microsoft.com/office/drawing/2014/main" id="{4F2F0E4B-998D-F7C2-6A28-4697072BC51C}"/>
                </a:ext>
              </a:extLst>
            </p:cNvPr>
            <p:cNvGrpSpPr/>
            <p:nvPr/>
          </p:nvGrpSpPr>
          <p:grpSpPr>
            <a:xfrm>
              <a:off x="7504991" y="1553562"/>
              <a:ext cx="2943855" cy="1040245"/>
              <a:chOff x="7389382" y="1763600"/>
              <a:chExt cx="2943855" cy="1040245"/>
            </a:xfrm>
          </p:grpSpPr>
          <p:sp>
            <p:nvSpPr>
              <p:cNvPr id="20" name="자유형: 도형 57">
                <a:extLst>
                  <a:ext uri="{FF2B5EF4-FFF2-40B4-BE49-F238E27FC236}">
                    <a16:creationId xmlns:a16="http://schemas.microsoft.com/office/drawing/2014/main" id="{191BED45-EA76-E681-4CF7-63C0812F9A6F}"/>
                  </a:ext>
                </a:extLst>
              </p:cNvPr>
              <p:cNvSpPr/>
              <p:nvPr/>
            </p:nvSpPr>
            <p:spPr>
              <a:xfrm>
                <a:off x="7389382" y="1763600"/>
                <a:ext cx="2943855" cy="478089"/>
              </a:xfrm>
              <a:custGeom>
                <a:avLst/>
                <a:gdLst>
                  <a:gd name="connsiteX0" fmla="*/ 40989 w 4186687"/>
                  <a:gd name="connsiteY0" fmla="*/ 590150 h 679928"/>
                  <a:gd name="connsiteX1" fmla="*/ 89 w 4186687"/>
                  <a:gd name="connsiteY1" fmla="*/ 548754 h 679928"/>
                  <a:gd name="connsiteX2" fmla="*/ 12235 w 4186687"/>
                  <a:gd name="connsiteY2" fmla="*/ 41840 h 679928"/>
                  <a:gd name="connsiteX3" fmla="*/ 60984 w 4186687"/>
                  <a:gd name="connsiteY3" fmla="*/ 114 h 679928"/>
                  <a:gd name="connsiteX4" fmla="*/ 4125713 w 4186687"/>
                  <a:gd name="connsiteY4" fmla="*/ 87285 h 679928"/>
                  <a:gd name="connsiteX5" fmla="*/ 4186195 w 4186687"/>
                  <a:gd name="connsiteY5" fmla="*/ 151155 h 679928"/>
                  <a:gd name="connsiteX6" fmla="*/ 4174214 w 4186687"/>
                  <a:gd name="connsiteY6" fmla="*/ 641544 h 679928"/>
                  <a:gd name="connsiteX7" fmla="*/ 4134554 w 4186687"/>
                  <a:gd name="connsiteY7" fmla="*/ 679882 h 679928"/>
                  <a:gd name="connsiteX8" fmla="*/ 40989 w 4186687"/>
                  <a:gd name="connsiteY8" fmla="*/ 590150 h 679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86687" h="679928">
                    <a:moveTo>
                      <a:pt x="40989" y="590150"/>
                    </a:moveTo>
                    <a:cubicBezTo>
                      <a:pt x="8930" y="589654"/>
                      <a:pt x="-1068" y="581805"/>
                      <a:pt x="89" y="548754"/>
                    </a:cubicBezTo>
                    <a:cubicBezTo>
                      <a:pt x="5872" y="379865"/>
                      <a:pt x="10830" y="210812"/>
                      <a:pt x="12235" y="41840"/>
                    </a:cubicBezTo>
                    <a:cubicBezTo>
                      <a:pt x="12565" y="1105"/>
                      <a:pt x="29338" y="-630"/>
                      <a:pt x="60984" y="114"/>
                    </a:cubicBezTo>
                    <a:cubicBezTo>
                      <a:pt x="458500" y="9451"/>
                      <a:pt x="3875354" y="81666"/>
                      <a:pt x="4125713" y="87285"/>
                    </a:cubicBezTo>
                    <a:cubicBezTo>
                      <a:pt x="4188509" y="88690"/>
                      <a:pt x="4187930" y="88937"/>
                      <a:pt x="4186195" y="151155"/>
                    </a:cubicBezTo>
                    <a:cubicBezTo>
                      <a:pt x="4181651" y="314590"/>
                      <a:pt x="4176776" y="478108"/>
                      <a:pt x="4174214" y="641544"/>
                    </a:cubicBezTo>
                    <a:cubicBezTo>
                      <a:pt x="4173719" y="672528"/>
                      <a:pt x="4165291" y="680626"/>
                      <a:pt x="4134554" y="679882"/>
                    </a:cubicBezTo>
                    <a:cubicBezTo>
                      <a:pt x="3877255" y="673190"/>
                      <a:pt x="301014" y="594364"/>
                      <a:pt x="40989" y="590150"/>
                    </a:cubicBezTo>
                    <a:close/>
                  </a:path>
                </a:pathLst>
              </a:custGeom>
              <a:solidFill>
                <a:srgbClr val="474343"/>
              </a:solidFill>
              <a:ln w="8261" cap="flat">
                <a:noFill/>
                <a:prstDash val="solid"/>
                <a:miter/>
              </a:ln>
            </p:spPr>
            <p:txBody>
              <a:bodyPr rtlCol="0" anchor="ctr"/>
              <a:lstStyle/>
              <a:p>
                <a:endParaRPr lang="ko-KR" altLang="en-US"/>
              </a:p>
            </p:txBody>
          </p:sp>
          <p:sp>
            <p:nvSpPr>
              <p:cNvPr id="21" name="자유형: 도형 58">
                <a:extLst>
                  <a:ext uri="{FF2B5EF4-FFF2-40B4-BE49-F238E27FC236}">
                    <a16:creationId xmlns:a16="http://schemas.microsoft.com/office/drawing/2014/main" id="{C6142F5B-7DAF-7533-1DFE-BA8FB507C74D}"/>
                  </a:ext>
                </a:extLst>
              </p:cNvPr>
              <p:cNvSpPr/>
              <p:nvPr/>
            </p:nvSpPr>
            <p:spPr>
              <a:xfrm>
                <a:off x="7951352" y="2175695"/>
                <a:ext cx="1832403" cy="628150"/>
              </a:xfrm>
              <a:custGeom>
                <a:avLst/>
                <a:gdLst>
                  <a:gd name="connsiteX0" fmla="*/ 61173 w 2606003"/>
                  <a:gd name="connsiteY0" fmla="*/ 2337 h 893342"/>
                  <a:gd name="connsiteX1" fmla="*/ 2563599 w 2606003"/>
                  <a:gd name="connsiteY1" fmla="*/ 51912 h 893342"/>
                  <a:gd name="connsiteX2" fmla="*/ 2548975 w 2606003"/>
                  <a:gd name="connsiteY2" fmla="*/ 676238 h 893342"/>
                  <a:gd name="connsiteX3" fmla="*/ 2564343 w 2606003"/>
                  <a:gd name="connsiteY3" fmla="*/ 722261 h 893342"/>
                  <a:gd name="connsiteX4" fmla="*/ 2581199 w 2606003"/>
                  <a:gd name="connsiteY4" fmla="*/ 833890 h 893342"/>
                  <a:gd name="connsiteX5" fmla="*/ 2351910 w 2606003"/>
                  <a:gd name="connsiteY5" fmla="*/ 876360 h 893342"/>
                  <a:gd name="connsiteX6" fmla="*/ 1700566 w 2606003"/>
                  <a:gd name="connsiteY6" fmla="*/ 893050 h 893342"/>
                  <a:gd name="connsiteX7" fmla="*/ 1264050 w 2606003"/>
                  <a:gd name="connsiteY7" fmla="*/ 885118 h 893342"/>
                  <a:gd name="connsiteX8" fmla="*/ 355571 w 2606003"/>
                  <a:gd name="connsiteY8" fmla="*/ 834633 h 893342"/>
                  <a:gd name="connsiteX9" fmla="*/ 70840 w 2606003"/>
                  <a:gd name="connsiteY9" fmla="*/ 799765 h 893342"/>
                  <a:gd name="connsiteX10" fmla="*/ 17050 w 2606003"/>
                  <a:gd name="connsiteY10" fmla="*/ 761261 h 893342"/>
                  <a:gd name="connsiteX11" fmla="*/ 33245 w 2606003"/>
                  <a:gd name="connsiteY11" fmla="*/ 662275 h 893342"/>
                  <a:gd name="connsiteX12" fmla="*/ 47374 w 2606003"/>
                  <a:gd name="connsiteY12" fmla="*/ 618152 h 893342"/>
                  <a:gd name="connsiteX13" fmla="*/ 61173 w 2606003"/>
                  <a:gd name="connsiteY13" fmla="*/ 2337 h 893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06003" h="893342">
                    <a:moveTo>
                      <a:pt x="61173" y="2337"/>
                    </a:moveTo>
                    <a:cubicBezTo>
                      <a:pt x="83647" y="-12701"/>
                      <a:pt x="2486757" y="49682"/>
                      <a:pt x="2563599" y="51912"/>
                    </a:cubicBezTo>
                    <a:cubicBezTo>
                      <a:pt x="2558642" y="260049"/>
                      <a:pt x="2553602" y="468102"/>
                      <a:pt x="2548975" y="676238"/>
                    </a:cubicBezTo>
                    <a:cubicBezTo>
                      <a:pt x="2548644" y="692599"/>
                      <a:pt x="2543191" y="708711"/>
                      <a:pt x="2564343" y="722261"/>
                    </a:cubicBezTo>
                    <a:cubicBezTo>
                      <a:pt x="2615076" y="754734"/>
                      <a:pt x="2617968" y="784810"/>
                      <a:pt x="2581199" y="833890"/>
                    </a:cubicBezTo>
                    <a:cubicBezTo>
                      <a:pt x="2508735" y="869419"/>
                      <a:pt x="2429497" y="870493"/>
                      <a:pt x="2351910" y="876360"/>
                    </a:cubicBezTo>
                    <a:cubicBezTo>
                      <a:pt x="2135098" y="892555"/>
                      <a:pt x="1917873" y="894207"/>
                      <a:pt x="1700566" y="893050"/>
                    </a:cubicBezTo>
                    <a:cubicBezTo>
                      <a:pt x="1690981" y="892968"/>
                      <a:pt x="1399970" y="888671"/>
                      <a:pt x="1264050" y="885118"/>
                    </a:cubicBezTo>
                    <a:cubicBezTo>
                      <a:pt x="960728" y="877269"/>
                      <a:pt x="657819" y="862065"/>
                      <a:pt x="355571" y="834633"/>
                    </a:cubicBezTo>
                    <a:cubicBezTo>
                      <a:pt x="331031" y="832403"/>
                      <a:pt x="129505" y="817612"/>
                      <a:pt x="70840" y="799765"/>
                    </a:cubicBezTo>
                    <a:cubicBezTo>
                      <a:pt x="49027" y="793155"/>
                      <a:pt x="25644" y="787123"/>
                      <a:pt x="17050" y="761261"/>
                    </a:cubicBezTo>
                    <a:cubicBezTo>
                      <a:pt x="-8564" y="714742"/>
                      <a:pt x="-6994" y="696234"/>
                      <a:pt x="33245" y="662275"/>
                    </a:cubicBezTo>
                    <a:cubicBezTo>
                      <a:pt x="49357" y="648724"/>
                      <a:pt x="46961" y="633603"/>
                      <a:pt x="47374" y="618152"/>
                    </a:cubicBezTo>
                    <a:cubicBezTo>
                      <a:pt x="52332" y="412825"/>
                      <a:pt x="56629" y="207581"/>
                      <a:pt x="61173" y="2337"/>
                    </a:cubicBezTo>
                    <a:close/>
                  </a:path>
                </a:pathLst>
              </a:custGeom>
              <a:solidFill>
                <a:srgbClr val="000000"/>
              </a:solidFill>
              <a:ln w="8261" cap="flat">
                <a:noFill/>
                <a:prstDash val="solid"/>
                <a:miter/>
              </a:ln>
            </p:spPr>
            <p:txBody>
              <a:bodyPr rtlCol="0" anchor="ctr"/>
              <a:lstStyle/>
              <a:p>
                <a:endParaRPr lang="ko-KR" altLang="en-US"/>
              </a:p>
            </p:txBody>
          </p:sp>
        </p:grpSp>
        <p:grpSp>
          <p:nvGrpSpPr>
            <p:cNvPr id="11" name="그룹 48">
              <a:extLst>
                <a:ext uri="{FF2B5EF4-FFF2-40B4-BE49-F238E27FC236}">
                  <a16:creationId xmlns:a16="http://schemas.microsoft.com/office/drawing/2014/main" id="{93BC43CD-7999-BEFB-CE81-1408221CA795}"/>
                </a:ext>
              </a:extLst>
            </p:cNvPr>
            <p:cNvGrpSpPr/>
            <p:nvPr/>
          </p:nvGrpSpPr>
          <p:grpSpPr>
            <a:xfrm flipH="1">
              <a:off x="6110127" y="3895561"/>
              <a:ext cx="4542854" cy="2622930"/>
              <a:chOff x="7422723" y="4330492"/>
              <a:chExt cx="3910228" cy="2257668"/>
            </a:xfrm>
          </p:grpSpPr>
          <p:sp>
            <p:nvSpPr>
              <p:cNvPr id="12" name="자유형: 도형 49">
                <a:extLst>
                  <a:ext uri="{FF2B5EF4-FFF2-40B4-BE49-F238E27FC236}">
                    <a16:creationId xmlns:a16="http://schemas.microsoft.com/office/drawing/2014/main" id="{062F1D28-966A-ABDA-7502-1975E4FA2945}"/>
                  </a:ext>
                </a:extLst>
              </p:cNvPr>
              <p:cNvSpPr/>
              <p:nvPr/>
            </p:nvSpPr>
            <p:spPr>
              <a:xfrm>
                <a:off x="10676438" y="4771152"/>
                <a:ext cx="656513" cy="947007"/>
              </a:xfrm>
              <a:custGeom>
                <a:avLst/>
                <a:gdLst>
                  <a:gd name="connsiteX0" fmla="*/ 933680 w 933679"/>
                  <a:gd name="connsiteY0" fmla="*/ 673406 h 1346812"/>
                  <a:gd name="connsiteX1" fmla="*/ 466840 w 933679"/>
                  <a:gd name="connsiteY1" fmla="*/ 1346812 h 1346812"/>
                  <a:gd name="connsiteX2" fmla="*/ 0 w 933679"/>
                  <a:gd name="connsiteY2" fmla="*/ 673406 h 1346812"/>
                  <a:gd name="connsiteX3" fmla="*/ 466840 w 933679"/>
                  <a:gd name="connsiteY3" fmla="*/ 0 h 1346812"/>
                  <a:gd name="connsiteX4" fmla="*/ 933680 w 933679"/>
                  <a:gd name="connsiteY4" fmla="*/ 673406 h 13468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79" h="1346812">
                    <a:moveTo>
                      <a:pt x="933680" y="673406"/>
                    </a:moveTo>
                    <a:cubicBezTo>
                      <a:pt x="933680" y="1045318"/>
                      <a:pt x="724669" y="1346812"/>
                      <a:pt x="466840" y="1346812"/>
                    </a:cubicBezTo>
                    <a:cubicBezTo>
                      <a:pt x="209011" y="1346812"/>
                      <a:pt x="0" y="1045318"/>
                      <a:pt x="0" y="673406"/>
                    </a:cubicBezTo>
                    <a:cubicBezTo>
                      <a:pt x="0" y="301494"/>
                      <a:pt x="209011" y="0"/>
                      <a:pt x="466840" y="0"/>
                    </a:cubicBezTo>
                    <a:cubicBezTo>
                      <a:pt x="724669" y="0"/>
                      <a:pt x="933680" y="301494"/>
                      <a:pt x="933680" y="673406"/>
                    </a:cubicBezTo>
                    <a:close/>
                  </a:path>
                </a:pathLst>
              </a:custGeom>
              <a:solidFill>
                <a:schemeClr val="accent2"/>
              </a:solidFill>
              <a:ln w="8261" cap="flat">
                <a:noFill/>
                <a:prstDash val="solid"/>
                <a:miter/>
              </a:ln>
            </p:spPr>
            <p:txBody>
              <a:bodyPr rtlCol="0" anchor="ctr"/>
              <a:lstStyle/>
              <a:p>
                <a:endParaRPr lang="ko-KR" altLang="en-US"/>
              </a:p>
            </p:txBody>
          </p:sp>
          <p:sp>
            <p:nvSpPr>
              <p:cNvPr id="13" name="자유형: 도형 50">
                <a:extLst>
                  <a:ext uri="{FF2B5EF4-FFF2-40B4-BE49-F238E27FC236}">
                    <a16:creationId xmlns:a16="http://schemas.microsoft.com/office/drawing/2014/main" id="{34B9F1BF-FC37-0DB6-9557-D65394C70817}"/>
                  </a:ext>
                </a:extLst>
              </p:cNvPr>
              <p:cNvSpPr/>
              <p:nvPr/>
            </p:nvSpPr>
            <p:spPr>
              <a:xfrm>
                <a:off x="10972683" y="5049965"/>
                <a:ext cx="63966" cy="255691"/>
              </a:xfrm>
              <a:custGeom>
                <a:avLst/>
                <a:gdLst>
                  <a:gd name="connsiteX0" fmla="*/ 67175 w 90971"/>
                  <a:gd name="connsiteY0" fmla="*/ 363639 h 363639"/>
                  <a:gd name="connsiteX1" fmla="*/ 23796 w 90971"/>
                  <a:gd name="connsiteY1" fmla="*/ 363639 h 363639"/>
                  <a:gd name="connsiteX2" fmla="*/ 0 w 90971"/>
                  <a:gd name="connsiteY2" fmla="*/ 339843 h 363639"/>
                  <a:gd name="connsiteX3" fmla="*/ 0 w 90971"/>
                  <a:gd name="connsiteY3" fmla="*/ 23796 h 363639"/>
                  <a:gd name="connsiteX4" fmla="*/ 23796 w 90971"/>
                  <a:gd name="connsiteY4" fmla="*/ 0 h 363639"/>
                  <a:gd name="connsiteX5" fmla="*/ 67175 w 90971"/>
                  <a:gd name="connsiteY5" fmla="*/ 0 h 363639"/>
                  <a:gd name="connsiteX6" fmla="*/ 90972 w 90971"/>
                  <a:gd name="connsiteY6" fmla="*/ 23796 h 363639"/>
                  <a:gd name="connsiteX7" fmla="*/ 90972 w 90971"/>
                  <a:gd name="connsiteY7" fmla="*/ 339843 h 363639"/>
                  <a:gd name="connsiteX8" fmla="*/ 67175 w 90971"/>
                  <a:gd name="connsiteY8" fmla="*/ 363639 h 363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971" h="363639">
                    <a:moveTo>
                      <a:pt x="67175" y="363639"/>
                    </a:moveTo>
                    <a:lnTo>
                      <a:pt x="23796" y="363639"/>
                    </a:lnTo>
                    <a:cubicBezTo>
                      <a:pt x="10659" y="363639"/>
                      <a:pt x="0" y="352981"/>
                      <a:pt x="0" y="339843"/>
                    </a:cubicBezTo>
                    <a:lnTo>
                      <a:pt x="0" y="23796"/>
                    </a:lnTo>
                    <a:cubicBezTo>
                      <a:pt x="0" y="10659"/>
                      <a:pt x="10659" y="0"/>
                      <a:pt x="23796" y="0"/>
                    </a:cubicBezTo>
                    <a:lnTo>
                      <a:pt x="67175" y="0"/>
                    </a:lnTo>
                    <a:cubicBezTo>
                      <a:pt x="80313" y="0"/>
                      <a:pt x="90972" y="10659"/>
                      <a:pt x="90972" y="23796"/>
                    </a:cubicBezTo>
                    <a:lnTo>
                      <a:pt x="90972" y="339843"/>
                    </a:lnTo>
                    <a:cubicBezTo>
                      <a:pt x="90972" y="353063"/>
                      <a:pt x="80313" y="363639"/>
                      <a:pt x="67175" y="363639"/>
                    </a:cubicBezTo>
                    <a:close/>
                  </a:path>
                </a:pathLst>
              </a:custGeom>
              <a:solidFill>
                <a:srgbClr val="010101"/>
              </a:solidFill>
              <a:ln w="8261" cap="flat">
                <a:noFill/>
                <a:prstDash val="solid"/>
                <a:miter/>
              </a:ln>
            </p:spPr>
            <p:txBody>
              <a:bodyPr rtlCol="0" anchor="ctr"/>
              <a:lstStyle/>
              <a:p>
                <a:endParaRPr lang="ko-KR" altLang="en-US"/>
              </a:p>
            </p:txBody>
          </p:sp>
          <p:sp>
            <p:nvSpPr>
              <p:cNvPr id="14" name="자유형: 도형 51">
                <a:extLst>
                  <a:ext uri="{FF2B5EF4-FFF2-40B4-BE49-F238E27FC236}">
                    <a16:creationId xmlns:a16="http://schemas.microsoft.com/office/drawing/2014/main" id="{B9708069-D3FF-AB00-3A3A-BC40C144E633}"/>
                  </a:ext>
                </a:extLst>
              </p:cNvPr>
              <p:cNvSpPr/>
              <p:nvPr/>
            </p:nvSpPr>
            <p:spPr>
              <a:xfrm>
                <a:off x="10672712" y="5025797"/>
                <a:ext cx="200041" cy="546765"/>
              </a:xfrm>
              <a:custGeom>
                <a:avLst/>
                <a:gdLst>
                  <a:gd name="connsiteX0" fmla="*/ 55287 w 284493"/>
                  <a:gd name="connsiteY0" fmla="*/ 0 h 777597"/>
                  <a:gd name="connsiteX1" fmla="*/ 284493 w 284493"/>
                  <a:gd name="connsiteY1" fmla="*/ 0 h 777597"/>
                  <a:gd name="connsiteX2" fmla="*/ 142458 w 284493"/>
                  <a:gd name="connsiteY2" fmla="*/ 160956 h 777597"/>
                  <a:gd name="connsiteX3" fmla="*/ 68177 w 284493"/>
                  <a:gd name="connsiteY3" fmla="*/ 516581 h 777597"/>
                  <a:gd name="connsiteX4" fmla="*/ 137005 w 284493"/>
                  <a:gd name="connsiteY4" fmla="*/ 777598 h 777597"/>
                  <a:gd name="connsiteX5" fmla="*/ 31573 w 284493"/>
                  <a:gd name="connsiteY5" fmla="*/ 552358 h 777597"/>
                  <a:gd name="connsiteX6" fmla="*/ 176 w 284493"/>
                  <a:gd name="connsiteY6" fmla="*/ 317451 h 777597"/>
                  <a:gd name="connsiteX7" fmla="*/ 55287 w 284493"/>
                  <a:gd name="connsiteY7" fmla="*/ 0 h 777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4493" h="777597">
                    <a:moveTo>
                      <a:pt x="55287" y="0"/>
                    </a:moveTo>
                    <a:cubicBezTo>
                      <a:pt x="130064" y="0"/>
                      <a:pt x="204841" y="0"/>
                      <a:pt x="284493" y="0"/>
                    </a:cubicBezTo>
                    <a:cubicBezTo>
                      <a:pt x="241610" y="63705"/>
                      <a:pt x="186911" y="107827"/>
                      <a:pt x="142458" y="160956"/>
                    </a:cubicBezTo>
                    <a:cubicBezTo>
                      <a:pt x="53965" y="266884"/>
                      <a:pt x="43719" y="386857"/>
                      <a:pt x="68177" y="516581"/>
                    </a:cubicBezTo>
                    <a:cubicBezTo>
                      <a:pt x="84950" y="605405"/>
                      <a:pt x="116679" y="689931"/>
                      <a:pt x="137005" y="777598"/>
                    </a:cubicBezTo>
                    <a:cubicBezTo>
                      <a:pt x="79744" y="712902"/>
                      <a:pt x="56774" y="631845"/>
                      <a:pt x="31573" y="552358"/>
                    </a:cubicBezTo>
                    <a:cubicBezTo>
                      <a:pt x="7446" y="476177"/>
                      <a:pt x="-1394" y="395863"/>
                      <a:pt x="176" y="317451"/>
                    </a:cubicBezTo>
                    <a:cubicBezTo>
                      <a:pt x="2158" y="209872"/>
                      <a:pt x="11247" y="101300"/>
                      <a:pt x="55287" y="0"/>
                    </a:cubicBezTo>
                    <a:close/>
                  </a:path>
                </a:pathLst>
              </a:custGeom>
              <a:solidFill>
                <a:schemeClr val="bg1">
                  <a:lumMod val="50000"/>
                  <a:alpha val="40000"/>
                </a:schemeClr>
              </a:solidFill>
              <a:ln w="8261" cap="flat">
                <a:noFill/>
                <a:prstDash val="solid"/>
                <a:miter/>
              </a:ln>
            </p:spPr>
            <p:txBody>
              <a:bodyPr rtlCol="0" anchor="ctr"/>
              <a:lstStyle/>
              <a:p>
                <a:endParaRPr lang="ko-KR" altLang="en-US"/>
              </a:p>
            </p:txBody>
          </p:sp>
          <p:sp>
            <p:nvSpPr>
              <p:cNvPr id="15" name="자유형: 도형 52">
                <a:extLst>
                  <a:ext uri="{FF2B5EF4-FFF2-40B4-BE49-F238E27FC236}">
                    <a16:creationId xmlns:a16="http://schemas.microsoft.com/office/drawing/2014/main" id="{C2188203-2A7D-2C2B-C7B1-884A0BDCA1DE}"/>
                  </a:ext>
                </a:extLst>
              </p:cNvPr>
              <p:cNvSpPr/>
              <p:nvPr/>
            </p:nvSpPr>
            <p:spPr>
              <a:xfrm>
                <a:off x="10721697" y="4782015"/>
                <a:ext cx="221537" cy="221614"/>
              </a:xfrm>
              <a:custGeom>
                <a:avLst/>
                <a:gdLst>
                  <a:gd name="connsiteX0" fmla="*/ 314642 w 315065"/>
                  <a:gd name="connsiteY0" fmla="*/ 0 h 315176"/>
                  <a:gd name="connsiteX1" fmla="*/ 272750 w 315065"/>
                  <a:gd name="connsiteY1" fmla="*/ 264405 h 315176"/>
                  <a:gd name="connsiteX2" fmla="*/ 200865 w 315065"/>
                  <a:gd name="connsiteY2" fmla="*/ 314890 h 315176"/>
                  <a:gd name="connsiteX3" fmla="*/ 0 w 315065"/>
                  <a:gd name="connsiteY3" fmla="*/ 312080 h 315176"/>
                  <a:gd name="connsiteX4" fmla="*/ 314642 w 315065"/>
                  <a:gd name="connsiteY4" fmla="*/ 0 h 3151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5065" h="315176">
                    <a:moveTo>
                      <a:pt x="314642" y="0"/>
                    </a:moveTo>
                    <a:cubicBezTo>
                      <a:pt x="317616" y="90807"/>
                      <a:pt x="305057" y="179134"/>
                      <a:pt x="272750" y="264405"/>
                    </a:cubicBezTo>
                    <a:cubicBezTo>
                      <a:pt x="260191" y="297455"/>
                      <a:pt x="242757" y="317864"/>
                      <a:pt x="200865" y="314890"/>
                    </a:cubicBezTo>
                    <a:cubicBezTo>
                      <a:pt x="134185" y="310180"/>
                      <a:pt x="67010" y="312659"/>
                      <a:pt x="0" y="312080"/>
                    </a:cubicBezTo>
                    <a:cubicBezTo>
                      <a:pt x="61887" y="164757"/>
                      <a:pt x="149058" y="42883"/>
                      <a:pt x="314642" y="0"/>
                    </a:cubicBezTo>
                    <a:close/>
                  </a:path>
                </a:pathLst>
              </a:custGeom>
              <a:solidFill>
                <a:schemeClr val="bg1">
                  <a:lumMod val="50000"/>
                  <a:alpha val="40000"/>
                </a:schemeClr>
              </a:solidFill>
              <a:ln w="8261" cap="flat">
                <a:noFill/>
                <a:prstDash val="solid"/>
                <a:miter/>
              </a:ln>
            </p:spPr>
            <p:txBody>
              <a:bodyPr rtlCol="0" anchor="ctr"/>
              <a:lstStyle/>
              <a:p>
                <a:endParaRPr lang="ko-KR" altLang="en-US"/>
              </a:p>
            </p:txBody>
          </p:sp>
          <p:sp>
            <p:nvSpPr>
              <p:cNvPr id="16" name="자유형: 도형 53">
                <a:extLst>
                  <a:ext uri="{FF2B5EF4-FFF2-40B4-BE49-F238E27FC236}">
                    <a16:creationId xmlns:a16="http://schemas.microsoft.com/office/drawing/2014/main" id="{A61CBACB-A230-DBF6-0B42-F59CE15A78E1}"/>
                  </a:ext>
                </a:extLst>
              </p:cNvPr>
              <p:cNvSpPr/>
              <p:nvPr/>
            </p:nvSpPr>
            <p:spPr>
              <a:xfrm>
                <a:off x="10969839" y="4723395"/>
                <a:ext cx="62439" cy="264407"/>
              </a:xfrm>
              <a:custGeom>
                <a:avLst/>
                <a:gdLst>
                  <a:gd name="connsiteX0" fmla="*/ 82951 w 88800"/>
                  <a:gd name="connsiteY0" fmla="*/ 67340 h 376033"/>
                  <a:gd name="connsiteX1" fmla="*/ 57750 w 88800"/>
                  <a:gd name="connsiteY1" fmla="*/ 97086 h 376033"/>
                  <a:gd name="connsiteX2" fmla="*/ 57667 w 88800"/>
                  <a:gd name="connsiteY2" fmla="*/ 347857 h 376033"/>
                  <a:gd name="connsiteX3" fmla="*/ 46017 w 88800"/>
                  <a:gd name="connsiteY3" fmla="*/ 376033 h 376033"/>
                  <a:gd name="connsiteX4" fmla="*/ 37589 w 88800"/>
                  <a:gd name="connsiteY4" fmla="*/ 348766 h 376033"/>
                  <a:gd name="connsiteX5" fmla="*/ 36763 w 88800"/>
                  <a:gd name="connsiteY5" fmla="*/ 97995 h 376033"/>
                  <a:gd name="connsiteX6" fmla="*/ 18090 w 88800"/>
                  <a:gd name="connsiteY6" fmla="*/ 69737 h 376033"/>
                  <a:gd name="connsiteX7" fmla="*/ 20568 w 88800"/>
                  <a:gd name="connsiteY7" fmla="*/ 1570 h 376033"/>
                  <a:gd name="connsiteX8" fmla="*/ 63286 w 88800"/>
                  <a:gd name="connsiteY8" fmla="*/ 0 h 376033"/>
                  <a:gd name="connsiteX9" fmla="*/ 82951 w 88800"/>
                  <a:gd name="connsiteY9" fmla="*/ 67340 h 376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8800" h="376033">
                    <a:moveTo>
                      <a:pt x="82951" y="67340"/>
                    </a:moveTo>
                    <a:cubicBezTo>
                      <a:pt x="61964" y="76181"/>
                      <a:pt x="57667" y="78743"/>
                      <a:pt x="57750" y="97086"/>
                    </a:cubicBezTo>
                    <a:cubicBezTo>
                      <a:pt x="58329" y="180704"/>
                      <a:pt x="58246" y="264322"/>
                      <a:pt x="57667" y="347857"/>
                    </a:cubicBezTo>
                    <a:cubicBezTo>
                      <a:pt x="57585" y="358268"/>
                      <a:pt x="61964" y="373637"/>
                      <a:pt x="46017" y="376033"/>
                    </a:cubicBezTo>
                    <a:cubicBezTo>
                      <a:pt x="28914" y="373637"/>
                      <a:pt x="37672" y="358351"/>
                      <a:pt x="37589" y="348766"/>
                    </a:cubicBezTo>
                    <a:cubicBezTo>
                      <a:pt x="37011" y="265148"/>
                      <a:pt x="37589" y="181530"/>
                      <a:pt x="36763" y="97995"/>
                    </a:cubicBezTo>
                    <a:cubicBezTo>
                      <a:pt x="36681" y="86510"/>
                      <a:pt x="37094" y="76181"/>
                      <a:pt x="18090" y="69737"/>
                    </a:cubicBezTo>
                    <a:cubicBezTo>
                      <a:pt x="-7029" y="50319"/>
                      <a:pt x="-5790" y="16360"/>
                      <a:pt x="20568" y="1570"/>
                    </a:cubicBezTo>
                    <a:cubicBezTo>
                      <a:pt x="34780" y="1074"/>
                      <a:pt x="49075" y="578"/>
                      <a:pt x="63286" y="0"/>
                    </a:cubicBezTo>
                    <a:cubicBezTo>
                      <a:pt x="101129" y="13385"/>
                      <a:pt x="86752" y="59656"/>
                      <a:pt x="82951" y="67340"/>
                    </a:cubicBezTo>
                    <a:close/>
                  </a:path>
                </a:pathLst>
              </a:custGeom>
              <a:solidFill>
                <a:srgbClr val="151616"/>
              </a:solidFill>
              <a:ln w="8261" cap="flat">
                <a:noFill/>
                <a:prstDash val="solid"/>
                <a:miter/>
              </a:ln>
            </p:spPr>
            <p:txBody>
              <a:bodyPr rtlCol="0" anchor="ctr"/>
              <a:lstStyle/>
              <a:p>
                <a:endParaRPr lang="ko-KR" altLang="en-US"/>
              </a:p>
            </p:txBody>
          </p:sp>
          <p:sp>
            <p:nvSpPr>
              <p:cNvPr id="17" name="자유형: 도형 54">
                <a:extLst>
                  <a:ext uri="{FF2B5EF4-FFF2-40B4-BE49-F238E27FC236}">
                    <a16:creationId xmlns:a16="http://schemas.microsoft.com/office/drawing/2014/main" id="{160A22F0-3E71-8ACF-E9CB-C952E2EB2B29}"/>
                  </a:ext>
                </a:extLst>
              </p:cNvPr>
              <p:cNvSpPr/>
              <p:nvPr/>
            </p:nvSpPr>
            <p:spPr>
              <a:xfrm>
                <a:off x="10715945" y="5014421"/>
                <a:ext cx="576164" cy="5334"/>
              </a:xfrm>
              <a:custGeom>
                <a:avLst/>
                <a:gdLst>
                  <a:gd name="connsiteX0" fmla="*/ 819242 w 819408"/>
                  <a:gd name="connsiteY0" fmla="*/ 7586 h 7585"/>
                  <a:gd name="connsiteX1" fmla="*/ 0 w 819408"/>
                  <a:gd name="connsiteY1" fmla="*/ 7503 h 7585"/>
                  <a:gd name="connsiteX2" fmla="*/ 1653 w 819408"/>
                  <a:gd name="connsiteY2" fmla="*/ 1058 h 7585"/>
                  <a:gd name="connsiteX3" fmla="*/ 814945 w 819408"/>
                  <a:gd name="connsiteY3" fmla="*/ 66 h 7585"/>
                  <a:gd name="connsiteX4" fmla="*/ 819242 w 819408"/>
                  <a:gd name="connsiteY4" fmla="*/ 7586 h 7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408" h="7585">
                    <a:moveTo>
                      <a:pt x="819242" y="7586"/>
                    </a:moveTo>
                    <a:cubicBezTo>
                      <a:pt x="546161" y="7586"/>
                      <a:pt x="273081" y="7503"/>
                      <a:pt x="0" y="7503"/>
                    </a:cubicBezTo>
                    <a:cubicBezTo>
                      <a:pt x="1653" y="1058"/>
                      <a:pt x="-1570" y="10312"/>
                      <a:pt x="1653" y="1058"/>
                    </a:cubicBezTo>
                    <a:cubicBezTo>
                      <a:pt x="255151" y="728"/>
                      <a:pt x="561447" y="-264"/>
                      <a:pt x="814945" y="66"/>
                    </a:cubicBezTo>
                    <a:cubicBezTo>
                      <a:pt x="819655" y="9321"/>
                      <a:pt x="819655" y="1058"/>
                      <a:pt x="819242" y="7586"/>
                    </a:cubicBezTo>
                    <a:close/>
                  </a:path>
                </a:pathLst>
              </a:custGeom>
              <a:solidFill>
                <a:srgbClr val="151515"/>
              </a:solidFill>
              <a:ln w="8261" cap="flat">
                <a:noFill/>
                <a:prstDash val="solid"/>
                <a:miter/>
              </a:ln>
            </p:spPr>
            <p:txBody>
              <a:bodyPr rtlCol="0" anchor="ctr"/>
              <a:lstStyle/>
              <a:p>
                <a:endParaRPr lang="ko-KR" altLang="en-US"/>
              </a:p>
            </p:txBody>
          </p:sp>
          <p:sp>
            <p:nvSpPr>
              <p:cNvPr id="18" name="자유형: 도형 55">
                <a:extLst>
                  <a:ext uri="{FF2B5EF4-FFF2-40B4-BE49-F238E27FC236}">
                    <a16:creationId xmlns:a16="http://schemas.microsoft.com/office/drawing/2014/main" id="{F4DC8577-F573-9403-1C22-4584E35A94C6}"/>
                  </a:ext>
                </a:extLst>
              </p:cNvPr>
              <p:cNvSpPr/>
              <p:nvPr/>
            </p:nvSpPr>
            <p:spPr>
              <a:xfrm>
                <a:off x="7422723" y="4330492"/>
                <a:ext cx="3591631" cy="2257668"/>
              </a:xfrm>
              <a:custGeom>
                <a:avLst/>
                <a:gdLst>
                  <a:gd name="connsiteX0" fmla="*/ 5089246 w 5107940"/>
                  <a:gd name="connsiteY0" fmla="*/ 329157 h 3210806"/>
                  <a:gd name="connsiteX1" fmla="*/ 4955722 w 5107940"/>
                  <a:gd name="connsiteY1" fmla="*/ 71693 h 3210806"/>
                  <a:gd name="connsiteX2" fmla="*/ 4446578 w 5107940"/>
                  <a:gd name="connsiteY2" fmla="*/ 110362 h 3210806"/>
                  <a:gd name="connsiteX3" fmla="*/ 4309087 w 5107940"/>
                  <a:gd name="connsiteY3" fmla="*/ 567700 h 3210806"/>
                  <a:gd name="connsiteX4" fmla="*/ 4400720 w 5107940"/>
                  <a:gd name="connsiteY4" fmla="*/ 998019 h 3210806"/>
                  <a:gd name="connsiteX5" fmla="*/ 4581093 w 5107940"/>
                  <a:gd name="connsiteY5" fmla="*/ 1900135 h 3210806"/>
                  <a:gd name="connsiteX6" fmla="*/ 4490617 w 5107940"/>
                  <a:gd name="connsiteY6" fmla="*/ 2381187 h 3210806"/>
                  <a:gd name="connsiteX7" fmla="*/ 4044930 w 5107940"/>
                  <a:gd name="connsiteY7" fmla="*/ 2811919 h 3210806"/>
                  <a:gd name="connsiteX8" fmla="*/ 3219656 w 5107940"/>
                  <a:gd name="connsiteY8" fmla="*/ 3076736 h 3210806"/>
                  <a:gd name="connsiteX9" fmla="*/ 2458170 w 5107940"/>
                  <a:gd name="connsiteY9" fmla="*/ 3162916 h 3210806"/>
                  <a:gd name="connsiteX10" fmla="*/ 1493093 w 5107940"/>
                  <a:gd name="connsiteY10" fmla="*/ 3100698 h 3210806"/>
                  <a:gd name="connsiteX11" fmla="*/ 1110450 w 5107940"/>
                  <a:gd name="connsiteY11" fmla="*/ 2954862 h 3210806"/>
                  <a:gd name="connsiteX12" fmla="*/ 997912 w 5107940"/>
                  <a:gd name="connsiteY12" fmla="*/ 2663687 h 3210806"/>
                  <a:gd name="connsiteX13" fmla="*/ 1098303 w 5107940"/>
                  <a:gd name="connsiteY13" fmla="*/ 2443818 h 3210806"/>
                  <a:gd name="connsiteX14" fmla="*/ 1584230 w 5107940"/>
                  <a:gd name="connsiteY14" fmla="*/ 1906414 h 3210806"/>
                  <a:gd name="connsiteX15" fmla="*/ 1697676 w 5107940"/>
                  <a:gd name="connsiteY15" fmla="*/ 1865018 h 3210806"/>
                  <a:gd name="connsiteX16" fmla="*/ 1821368 w 5107940"/>
                  <a:gd name="connsiteY16" fmla="*/ 1869894 h 3210806"/>
                  <a:gd name="connsiteX17" fmla="*/ 3578916 w 5107940"/>
                  <a:gd name="connsiteY17" fmla="*/ 1821227 h 3210806"/>
                  <a:gd name="connsiteX18" fmla="*/ 4089879 w 5107940"/>
                  <a:gd name="connsiteY18" fmla="*/ 1755704 h 3210806"/>
                  <a:gd name="connsiteX19" fmla="*/ 4255462 w 5107940"/>
                  <a:gd name="connsiteY19" fmla="*/ 1706541 h 3210806"/>
                  <a:gd name="connsiteX20" fmla="*/ 4305286 w 5107940"/>
                  <a:gd name="connsiteY20" fmla="*/ 1652751 h 3210806"/>
                  <a:gd name="connsiteX21" fmla="*/ 4254058 w 5107940"/>
                  <a:gd name="connsiteY21" fmla="*/ 1599953 h 3210806"/>
                  <a:gd name="connsiteX22" fmla="*/ 4184403 w 5107940"/>
                  <a:gd name="connsiteY22" fmla="*/ 1574752 h 3210806"/>
                  <a:gd name="connsiteX23" fmla="*/ 3745739 w 5107940"/>
                  <a:gd name="connsiteY23" fmla="*/ 1501627 h 3210806"/>
                  <a:gd name="connsiteX24" fmla="*/ 3124388 w 5107940"/>
                  <a:gd name="connsiteY24" fmla="*/ 1456844 h 3210806"/>
                  <a:gd name="connsiteX25" fmla="*/ 3073738 w 5107940"/>
                  <a:gd name="connsiteY25" fmla="*/ 1483449 h 3210806"/>
                  <a:gd name="connsiteX26" fmla="*/ 3081422 w 5107940"/>
                  <a:gd name="connsiteY26" fmla="*/ 1498074 h 3210806"/>
                  <a:gd name="connsiteX27" fmla="*/ 3649479 w 5107940"/>
                  <a:gd name="connsiteY27" fmla="*/ 1534512 h 3210806"/>
                  <a:gd name="connsiteX28" fmla="*/ 4171266 w 5107940"/>
                  <a:gd name="connsiteY28" fmla="*/ 1608629 h 3210806"/>
                  <a:gd name="connsiteX29" fmla="*/ 4218281 w 5107940"/>
                  <a:gd name="connsiteY29" fmla="*/ 1623584 h 3210806"/>
                  <a:gd name="connsiteX30" fmla="*/ 4259759 w 5107940"/>
                  <a:gd name="connsiteY30" fmla="*/ 1652586 h 3210806"/>
                  <a:gd name="connsiteX31" fmla="*/ 4216215 w 5107940"/>
                  <a:gd name="connsiteY31" fmla="*/ 1683984 h 3210806"/>
                  <a:gd name="connsiteX32" fmla="*/ 4048152 w 5107940"/>
                  <a:gd name="connsiteY32" fmla="*/ 1723893 h 3210806"/>
                  <a:gd name="connsiteX33" fmla="*/ 3256425 w 5107940"/>
                  <a:gd name="connsiteY33" fmla="*/ 1799496 h 3210806"/>
                  <a:gd name="connsiteX34" fmla="*/ 1965221 w 5107940"/>
                  <a:gd name="connsiteY34" fmla="*/ 1829242 h 3210806"/>
                  <a:gd name="connsiteX35" fmla="*/ 1684043 w 5107940"/>
                  <a:gd name="connsiteY35" fmla="*/ 1829159 h 3210806"/>
                  <a:gd name="connsiteX36" fmla="*/ 1749979 w 5107940"/>
                  <a:gd name="connsiteY36" fmla="*/ 1789002 h 3210806"/>
                  <a:gd name="connsiteX37" fmla="*/ 2270030 w 5107940"/>
                  <a:gd name="connsiteY37" fmla="*/ 1794869 h 3210806"/>
                  <a:gd name="connsiteX38" fmla="*/ 3122818 w 5107940"/>
                  <a:gd name="connsiteY38" fmla="*/ 1755456 h 3210806"/>
                  <a:gd name="connsiteX39" fmla="*/ 3406557 w 5107940"/>
                  <a:gd name="connsiteY39" fmla="*/ 1706128 h 3210806"/>
                  <a:gd name="connsiteX40" fmla="*/ 3471667 w 5107940"/>
                  <a:gd name="connsiteY40" fmla="*/ 1653578 h 3210806"/>
                  <a:gd name="connsiteX41" fmla="*/ 3406971 w 5107940"/>
                  <a:gd name="connsiteY41" fmla="*/ 1600696 h 3210806"/>
                  <a:gd name="connsiteX42" fmla="*/ 2975165 w 5107940"/>
                  <a:gd name="connsiteY42" fmla="*/ 1539553 h 3210806"/>
                  <a:gd name="connsiteX43" fmla="*/ 2975165 w 5107940"/>
                  <a:gd name="connsiteY43" fmla="*/ 1539553 h 3210806"/>
                  <a:gd name="connsiteX44" fmla="*/ 2975165 w 5107940"/>
                  <a:gd name="connsiteY44" fmla="*/ 1539553 h 3210806"/>
                  <a:gd name="connsiteX45" fmla="*/ 2891299 w 5107940"/>
                  <a:gd name="connsiteY45" fmla="*/ 1575495 h 3210806"/>
                  <a:gd name="connsiteX46" fmla="*/ 3165371 w 5107940"/>
                  <a:gd name="connsiteY46" fmla="*/ 1600366 h 3210806"/>
                  <a:gd name="connsiteX47" fmla="*/ 3425396 w 5107940"/>
                  <a:gd name="connsiteY47" fmla="*/ 1650933 h 3210806"/>
                  <a:gd name="connsiteX48" fmla="*/ 3289310 w 5107940"/>
                  <a:gd name="connsiteY48" fmla="*/ 1690016 h 3210806"/>
                  <a:gd name="connsiteX49" fmla="*/ 2896091 w 5107940"/>
                  <a:gd name="connsiteY49" fmla="*/ 1729842 h 3210806"/>
                  <a:gd name="connsiteX50" fmla="*/ 2187321 w 5107940"/>
                  <a:gd name="connsiteY50" fmla="*/ 1749011 h 3210806"/>
                  <a:gd name="connsiteX51" fmla="*/ 2187321 w 5107940"/>
                  <a:gd name="connsiteY51" fmla="*/ 1749011 h 3210806"/>
                  <a:gd name="connsiteX52" fmla="*/ 2187238 w 5107940"/>
                  <a:gd name="connsiteY52" fmla="*/ 1749011 h 3210806"/>
                  <a:gd name="connsiteX53" fmla="*/ 1680572 w 5107940"/>
                  <a:gd name="connsiteY53" fmla="*/ 1741905 h 3210806"/>
                  <a:gd name="connsiteX54" fmla="*/ 976347 w 5107940"/>
                  <a:gd name="connsiteY54" fmla="*/ 1682084 h 3210806"/>
                  <a:gd name="connsiteX55" fmla="*/ 882566 w 5107940"/>
                  <a:gd name="connsiteY55" fmla="*/ 1651595 h 3210806"/>
                  <a:gd name="connsiteX56" fmla="*/ 1191093 w 5107940"/>
                  <a:gd name="connsiteY56" fmla="*/ 1592434 h 3210806"/>
                  <a:gd name="connsiteX57" fmla="*/ 1191093 w 5107940"/>
                  <a:gd name="connsiteY57" fmla="*/ 1592434 h 3210806"/>
                  <a:gd name="connsiteX58" fmla="*/ 1110202 w 5107940"/>
                  <a:gd name="connsiteY58" fmla="*/ 1559053 h 3210806"/>
                  <a:gd name="connsiteX59" fmla="*/ 916029 w 5107940"/>
                  <a:gd name="connsiteY59" fmla="*/ 1596069 h 3210806"/>
                  <a:gd name="connsiteX60" fmla="*/ 865792 w 5107940"/>
                  <a:gd name="connsiteY60" fmla="*/ 1614330 h 3210806"/>
                  <a:gd name="connsiteX61" fmla="*/ 834642 w 5107940"/>
                  <a:gd name="connsiteY61" fmla="*/ 1653578 h 3210806"/>
                  <a:gd name="connsiteX62" fmla="*/ 866371 w 5107940"/>
                  <a:gd name="connsiteY62" fmla="*/ 1692577 h 3210806"/>
                  <a:gd name="connsiteX63" fmla="*/ 1066162 w 5107940"/>
                  <a:gd name="connsiteY63" fmla="*/ 1739922 h 3210806"/>
                  <a:gd name="connsiteX64" fmla="*/ 1650496 w 5107940"/>
                  <a:gd name="connsiteY64" fmla="*/ 1784706 h 3210806"/>
                  <a:gd name="connsiteX65" fmla="*/ 1586874 w 5107940"/>
                  <a:gd name="connsiteY65" fmla="*/ 1822466 h 3210806"/>
                  <a:gd name="connsiteX66" fmla="*/ 705332 w 5107940"/>
                  <a:gd name="connsiteY66" fmla="*/ 1775534 h 3210806"/>
                  <a:gd name="connsiteX67" fmla="*/ 174209 w 5107940"/>
                  <a:gd name="connsiteY67" fmla="*/ 1707037 h 3210806"/>
                  <a:gd name="connsiteX68" fmla="*/ 94970 w 5107940"/>
                  <a:gd name="connsiteY68" fmla="*/ 1684645 h 3210806"/>
                  <a:gd name="connsiteX69" fmla="*/ 47790 w 5107940"/>
                  <a:gd name="connsiteY69" fmla="*/ 1652338 h 3210806"/>
                  <a:gd name="connsiteX70" fmla="*/ 93235 w 5107940"/>
                  <a:gd name="connsiteY70" fmla="*/ 1622427 h 3210806"/>
                  <a:gd name="connsiteX71" fmla="*/ 310212 w 5107940"/>
                  <a:gd name="connsiteY71" fmla="*/ 1574752 h 3210806"/>
                  <a:gd name="connsiteX72" fmla="*/ 1007745 w 5107940"/>
                  <a:gd name="connsiteY72" fmla="*/ 1507824 h 3210806"/>
                  <a:gd name="connsiteX73" fmla="*/ 1007745 w 5107940"/>
                  <a:gd name="connsiteY73" fmla="*/ 1507824 h 3210806"/>
                  <a:gd name="connsiteX74" fmla="*/ 935281 w 5107940"/>
                  <a:gd name="connsiteY74" fmla="*/ 1468411 h 3210806"/>
                  <a:gd name="connsiteX75" fmla="*/ 912146 w 5107940"/>
                  <a:gd name="connsiteY75" fmla="*/ 1475600 h 3210806"/>
                  <a:gd name="connsiteX76" fmla="*/ 260553 w 5107940"/>
                  <a:gd name="connsiteY76" fmla="*/ 1543436 h 3210806"/>
                  <a:gd name="connsiteX77" fmla="*/ 32587 w 5107940"/>
                  <a:gd name="connsiteY77" fmla="*/ 1611273 h 3210806"/>
                  <a:gd name="connsiteX78" fmla="*/ 33165 w 5107940"/>
                  <a:gd name="connsiteY78" fmla="*/ 1695634 h 3210806"/>
                  <a:gd name="connsiteX79" fmla="*/ 112652 w 5107940"/>
                  <a:gd name="connsiteY79" fmla="*/ 1729098 h 3210806"/>
                  <a:gd name="connsiteX80" fmla="*/ 485380 w 5107940"/>
                  <a:gd name="connsiteY80" fmla="*/ 1796687 h 3210806"/>
                  <a:gd name="connsiteX81" fmla="*/ 1395098 w 5107940"/>
                  <a:gd name="connsiteY81" fmla="*/ 1857747 h 3210806"/>
                  <a:gd name="connsiteX82" fmla="*/ 1557789 w 5107940"/>
                  <a:gd name="connsiteY82" fmla="*/ 1865432 h 3210806"/>
                  <a:gd name="connsiteX83" fmla="*/ 1528292 w 5107940"/>
                  <a:gd name="connsiteY83" fmla="*/ 1901457 h 3210806"/>
                  <a:gd name="connsiteX84" fmla="*/ 1199769 w 5107940"/>
                  <a:gd name="connsiteY84" fmla="*/ 2237829 h 3210806"/>
                  <a:gd name="connsiteX85" fmla="*/ 964531 w 5107940"/>
                  <a:gd name="connsiteY85" fmla="*/ 2621960 h 3210806"/>
                  <a:gd name="connsiteX86" fmla="*/ 1104005 w 5107940"/>
                  <a:gd name="connsiteY86" fmla="*/ 3002786 h 3210806"/>
                  <a:gd name="connsiteX87" fmla="*/ 1232406 w 5107940"/>
                  <a:gd name="connsiteY87" fmla="*/ 3068143 h 3210806"/>
                  <a:gd name="connsiteX88" fmla="*/ 1802860 w 5107940"/>
                  <a:gd name="connsiteY88" fmla="*/ 3191092 h 3210806"/>
                  <a:gd name="connsiteX89" fmla="*/ 2524520 w 5107940"/>
                  <a:gd name="connsiteY89" fmla="*/ 3202494 h 3210806"/>
                  <a:gd name="connsiteX90" fmla="*/ 3389536 w 5107940"/>
                  <a:gd name="connsiteY90" fmla="*/ 3084834 h 3210806"/>
                  <a:gd name="connsiteX91" fmla="*/ 4158211 w 5107940"/>
                  <a:gd name="connsiteY91" fmla="*/ 2796302 h 3210806"/>
                  <a:gd name="connsiteX92" fmla="*/ 4605385 w 5107940"/>
                  <a:gd name="connsiteY92" fmla="*/ 2159086 h 3210806"/>
                  <a:gd name="connsiteX93" fmla="*/ 4580515 w 5107940"/>
                  <a:gd name="connsiteY93" fmla="*/ 1533025 h 3210806"/>
                  <a:gd name="connsiteX94" fmla="*/ 4415262 w 5107940"/>
                  <a:gd name="connsiteY94" fmla="*/ 887051 h 3210806"/>
                  <a:gd name="connsiteX95" fmla="*/ 4353457 w 5107940"/>
                  <a:gd name="connsiteY95" fmla="*/ 399803 h 3210806"/>
                  <a:gd name="connsiteX96" fmla="*/ 4642816 w 5107940"/>
                  <a:gd name="connsiteY96" fmla="*/ 54424 h 3210806"/>
                  <a:gd name="connsiteX97" fmla="*/ 5034630 w 5107940"/>
                  <a:gd name="connsiteY97" fmla="*/ 282804 h 3210806"/>
                  <a:gd name="connsiteX98" fmla="*/ 5065119 w 5107940"/>
                  <a:gd name="connsiteY98" fmla="*/ 560346 h 3210806"/>
                  <a:gd name="connsiteX99" fmla="*/ 5107837 w 5107940"/>
                  <a:gd name="connsiteY99" fmla="*/ 558776 h 3210806"/>
                  <a:gd name="connsiteX100" fmla="*/ 5089246 w 5107940"/>
                  <a:gd name="connsiteY100" fmla="*/ 329157 h 3210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5107940" h="3210806">
                    <a:moveTo>
                      <a:pt x="5089246" y="329157"/>
                    </a:moveTo>
                    <a:cubicBezTo>
                      <a:pt x="5070242" y="230253"/>
                      <a:pt x="5039010" y="137051"/>
                      <a:pt x="4955722" y="71693"/>
                    </a:cubicBezTo>
                    <a:cubicBezTo>
                      <a:pt x="4816496" y="-37457"/>
                      <a:pt x="4580185" y="-19940"/>
                      <a:pt x="4446578" y="110362"/>
                    </a:cubicBezTo>
                    <a:cubicBezTo>
                      <a:pt x="4316771" y="237029"/>
                      <a:pt x="4295619" y="397985"/>
                      <a:pt x="4309087" y="567700"/>
                    </a:cubicBezTo>
                    <a:cubicBezTo>
                      <a:pt x="4320820" y="714858"/>
                      <a:pt x="4362216" y="856232"/>
                      <a:pt x="4400720" y="998019"/>
                    </a:cubicBezTo>
                    <a:cubicBezTo>
                      <a:pt x="4481281" y="1294648"/>
                      <a:pt x="4572831" y="1589046"/>
                      <a:pt x="4581093" y="1900135"/>
                    </a:cubicBezTo>
                    <a:cubicBezTo>
                      <a:pt x="4585473" y="2067123"/>
                      <a:pt x="4563163" y="2228989"/>
                      <a:pt x="4490617" y="2381187"/>
                    </a:cubicBezTo>
                    <a:cubicBezTo>
                      <a:pt x="4395845" y="2580069"/>
                      <a:pt x="4236128" y="2712519"/>
                      <a:pt x="4044930" y="2811919"/>
                    </a:cubicBezTo>
                    <a:cubicBezTo>
                      <a:pt x="3784987" y="2947013"/>
                      <a:pt x="3505461" y="3022203"/>
                      <a:pt x="3219656" y="3076736"/>
                    </a:cubicBezTo>
                    <a:cubicBezTo>
                      <a:pt x="2968141" y="3124825"/>
                      <a:pt x="2714230" y="3152257"/>
                      <a:pt x="2458170" y="3162916"/>
                    </a:cubicBezTo>
                    <a:cubicBezTo>
                      <a:pt x="2134109" y="3176384"/>
                      <a:pt x="1811618" y="3166551"/>
                      <a:pt x="1493093" y="3100698"/>
                    </a:cubicBezTo>
                    <a:cubicBezTo>
                      <a:pt x="1358164" y="3072771"/>
                      <a:pt x="1225466" y="3035754"/>
                      <a:pt x="1110450" y="2954862"/>
                    </a:cubicBezTo>
                    <a:cubicBezTo>
                      <a:pt x="1007580" y="2882481"/>
                      <a:pt x="971141" y="2786139"/>
                      <a:pt x="997912" y="2663687"/>
                    </a:cubicBezTo>
                    <a:cubicBezTo>
                      <a:pt x="1015512" y="2583043"/>
                      <a:pt x="1053685" y="2511902"/>
                      <a:pt x="1098303" y="2443818"/>
                    </a:cubicBezTo>
                    <a:cubicBezTo>
                      <a:pt x="1232158" y="2239317"/>
                      <a:pt x="1409144" y="2073816"/>
                      <a:pt x="1584230" y="1906414"/>
                    </a:cubicBezTo>
                    <a:cubicBezTo>
                      <a:pt x="1617776" y="1874355"/>
                      <a:pt x="1651653" y="1859731"/>
                      <a:pt x="1697676" y="1865018"/>
                    </a:cubicBezTo>
                    <a:cubicBezTo>
                      <a:pt x="1738576" y="1869728"/>
                      <a:pt x="1780137" y="1869398"/>
                      <a:pt x="1821368" y="1869894"/>
                    </a:cubicBezTo>
                    <a:cubicBezTo>
                      <a:pt x="2407851" y="1876256"/>
                      <a:pt x="2994003" y="1867415"/>
                      <a:pt x="3578916" y="1821227"/>
                    </a:cubicBezTo>
                    <a:cubicBezTo>
                      <a:pt x="3750201" y="1807676"/>
                      <a:pt x="3921155" y="1789416"/>
                      <a:pt x="4089879" y="1755704"/>
                    </a:cubicBezTo>
                    <a:cubicBezTo>
                      <a:pt x="4146478" y="1744384"/>
                      <a:pt x="4202912" y="1731329"/>
                      <a:pt x="4255462" y="1706541"/>
                    </a:cubicBezTo>
                    <a:cubicBezTo>
                      <a:pt x="4278598" y="1695634"/>
                      <a:pt x="4305947" y="1685389"/>
                      <a:pt x="4305286" y="1652751"/>
                    </a:cubicBezTo>
                    <a:cubicBezTo>
                      <a:pt x="4304625" y="1620527"/>
                      <a:pt x="4277276" y="1610777"/>
                      <a:pt x="4254058" y="1599953"/>
                    </a:cubicBezTo>
                    <a:cubicBezTo>
                      <a:pt x="4231749" y="1589625"/>
                      <a:pt x="4208117" y="1581527"/>
                      <a:pt x="4184403" y="1574752"/>
                    </a:cubicBezTo>
                    <a:cubicBezTo>
                      <a:pt x="4040964" y="1533934"/>
                      <a:pt x="3893310" y="1517409"/>
                      <a:pt x="3745739" y="1501627"/>
                    </a:cubicBezTo>
                    <a:cubicBezTo>
                      <a:pt x="3539173" y="1479566"/>
                      <a:pt x="3331946" y="1466015"/>
                      <a:pt x="3124388" y="1456844"/>
                    </a:cubicBezTo>
                    <a:cubicBezTo>
                      <a:pt x="3107367" y="1465602"/>
                      <a:pt x="3089107" y="1472543"/>
                      <a:pt x="3073738" y="1483449"/>
                    </a:cubicBezTo>
                    <a:cubicBezTo>
                      <a:pt x="3050768" y="1499810"/>
                      <a:pt x="3083240" y="1490721"/>
                      <a:pt x="3081422" y="1498074"/>
                    </a:cubicBezTo>
                    <a:cubicBezTo>
                      <a:pt x="3271050" y="1505759"/>
                      <a:pt x="3460513" y="1516996"/>
                      <a:pt x="3649479" y="1534512"/>
                    </a:cubicBezTo>
                    <a:cubicBezTo>
                      <a:pt x="3824482" y="1550707"/>
                      <a:pt x="3999816" y="1566572"/>
                      <a:pt x="4171266" y="1608629"/>
                    </a:cubicBezTo>
                    <a:cubicBezTo>
                      <a:pt x="4187213" y="1612512"/>
                      <a:pt x="4202994" y="1617717"/>
                      <a:pt x="4218281" y="1623584"/>
                    </a:cubicBezTo>
                    <a:cubicBezTo>
                      <a:pt x="4234723" y="1629864"/>
                      <a:pt x="4259759" y="1634904"/>
                      <a:pt x="4259759" y="1652586"/>
                    </a:cubicBezTo>
                    <a:cubicBezTo>
                      <a:pt x="4259759" y="1673325"/>
                      <a:pt x="4233649" y="1677457"/>
                      <a:pt x="4216215" y="1683984"/>
                    </a:cubicBezTo>
                    <a:cubicBezTo>
                      <a:pt x="4161929" y="1704228"/>
                      <a:pt x="4105082" y="1714721"/>
                      <a:pt x="4048152" y="1723893"/>
                    </a:cubicBezTo>
                    <a:cubicBezTo>
                      <a:pt x="3785896" y="1765867"/>
                      <a:pt x="3521408" y="1784623"/>
                      <a:pt x="3256425" y="1799496"/>
                    </a:cubicBezTo>
                    <a:cubicBezTo>
                      <a:pt x="2826354" y="1823705"/>
                      <a:pt x="2395870" y="1831225"/>
                      <a:pt x="1965221" y="1829242"/>
                    </a:cubicBezTo>
                    <a:cubicBezTo>
                      <a:pt x="1873671" y="1828828"/>
                      <a:pt x="1782120" y="1829159"/>
                      <a:pt x="1684043" y="1829159"/>
                    </a:cubicBezTo>
                    <a:cubicBezTo>
                      <a:pt x="1702386" y="1793960"/>
                      <a:pt x="1723208" y="1788589"/>
                      <a:pt x="1749979" y="1789002"/>
                    </a:cubicBezTo>
                    <a:cubicBezTo>
                      <a:pt x="1923329" y="1791894"/>
                      <a:pt x="2096679" y="1796687"/>
                      <a:pt x="2270030" y="1794869"/>
                    </a:cubicBezTo>
                    <a:cubicBezTo>
                      <a:pt x="2554678" y="1791894"/>
                      <a:pt x="2839409" y="1784458"/>
                      <a:pt x="3122818" y="1755456"/>
                    </a:cubicBezTo>
                    <a:cubicBezTo>
                      <a:pt x="3218417" y="1745706"/>
                      <a:pt x="3314181" y="1734469"/>
                      <a:pt x="3406557" y="1706128"/>
                    </a:cubicBezTo>
                    <a:cubicBezTo>
                      <a:pt x="3434237" y="1697618"/>
                      <a:pt x="3471419" y="1692412"/>
                      <a:pt x="3471667" y="1653578"/>
                    </a:cubicBezTo>
                    <a:cubicBezTo>
                      <a:pt x="3471915" y="1614660"/>
                      <a:pt x="3434733" y="1608298"/>
                      <a:pt x="3406971" y="1600696"/>
                    </a:cubicBezTo>
                    <a:cubicBezTo>
                      <a:pt x="3265845" y="1561614"/>
                      <a:pt x="3120587" y="1549881"/>
                      <a:pt x="2975165" y="1539553"/>
                    </a:cubicBezTo>
                    <a:cubicBezTo>
                      <a:pt x="2975165" y="1539553"/>
                      <a:pt x="2975165" y="1539553"/>
                      <a:pt x="2975165" y="1539553"/>
                    </a:cubicBezTo>
                    <a:cubicBezTo>
                      <a:pt x="2975165" y="1539553"/>
                      <a:pt x="2975165" y="1539553"/>
                      <a:pt x="2975165" y="1539553"/>
                    </a:cubicBezTo>
                    <a:cubicBezTo>
                      <a:pt x="2944675" y="1545667"/>
                      <a:pt x="2917904" y="1560457"/>
                      <a:pt x="2891299" y="1575495"/>
                    </a:cubicBezTo>
                    <a:cubicBezTo>
                      <a:pt x="2982684" y="1583675"/>
                      <a:pt x="3074234" y="1590451"/>
                      <a:pt x="3165371" y="1600366"/>
                    </a:cubicBezTo>
                    <a:cubicBezTo>
                      <a:pt x="3250889" y="1609703"/>
                      <a:pt x="3336986" y="1617800"/>
                      <a:pt x="3425396" y="1650933"/>
                    </a:cubicBezTo>
                    <a:cubicBezTo>
                      <a:pt x="3379704" y="1679440"/>
                      <a:pt x="3333516" y="1682744"/>
                      <a:pt x="3289310" y="1690016"/>
                    </a:cubicBezTo>
                    <a:cubicBezTo>
                      <a:pt x="3159174" y="1711581"/>
                      <a:pt x="3027632" y="1722075"/>
                      <a:pt x="2896091" y="1729842"/>
                    </a:cubicBezTo>
                    <a:cubicBezTo>
                      <a:pt x="2660110" y="1743888"/>
                      <a:pt x="2423880" y="1752894"/>
                      <a:pt x="2187321" y="1749011"/>
                    </a:cubicBezTo>
                    <a:cubicBezTo>
                      <a:pt x="2187321" y="1749011"/>
                      <a:pt x="2187321" y="1749011"/>
                      <a:pt x="2187321" y="1749011"/>
                    </a:cubicBezTo>
                    <a:cubicBezTo>
                      <a:pt x="2187321" y="1749011"/>
                      <a:pt x="2187238" y="1749011"/>
                      <a:pt x="2187238" y="1749011"/>
                    </a:cubicBezTo>
                    <a:cubicBezTo>
                      <a:pt x="2125599" y="1747937"/>
                      <a:pt x="1692553" y="1742318"/>
                      <a:pt x="1680572" y="1741905"/>
                    </a:cubicBezTo>
                    <a:cubicBezTo>
                      <a:pt x="1444839" y="1733643"/>
                      <a:pt x="1209271" y="1722736"/>
                      <a:pt x="976347" y="1682084"/>
                    </a:cubicBezTo>
                    <a:cubicBezTo>
                      <a:pt x="945775" y="1676713"/>
                      <a:pt x="914377" y="1672333"/>
                      <a:pt x="882566" y="1651595"/>
                    </a:cubicBezTo>
                    <a:cubicBezTo>
                      <a:pt x="984361" y="1610199"/>
                      <a:pt x="1089710" y="1611025"/>
                      <a:pt x="1191093" y="1592434"/>
                    </a:cubicBezTo>
                    <a:lnTo>
                      <a:pt x="1191093" y="1592434"/>
                    </a:lnTo>
                    <a:cubicBezTo>
                      <a:pt x="1165231" y="1578553"/>
                      <a:pt x="1139947" y="1563432"/>
                      <a:pt x="1110202" y="1559053"/>
                    </a:cubicBezTo>
                    <a:cubicBezTo>
                      <a:pt x="1045257" y="1570455"/>
                      <a:pt x="979569" y="1577891"/>
                      <a:pt x="916029" y="1596069"/>
                    </a:cubicBezTo>
                    <a:cubicBezTo>
                      <a:pt x="898926" y="1600944"/>
                      <a:pt x="882070" y="1607306"/>
                      <a:pt x="865792" y="1614330"/>
                    </a:cubicBezTo>
                    <a:cubicBezTo>
                      <a:pt x="848854" y="1621684"/>
                      <a:pt x="834477" y="1632177"/>
                      <a:pt x="834642" y="1653578"/>
                    </a:cubicBezTo>
                    <a:cubicBezTo>
                      <a:pt x="834807" y="1674978"/>
                      <a:pt x="849432" y="1685141"/>
                      <a:pt x="866371" y="1692577"/>
                    </a:cubicBezTo>
                    <a:cubicBezTo>
                      <a:pt x="930076" y="1720422"/>
                      <a:pt x="998160" y="1730420"/>
                      <a:pt x="1066162" y="1739922"/>
                    </a:cubicBezTo>
                    <a:cubicBezTo>
                      <a:pt x="1258268" y="1766776"/>
                      <a:pt x="1451614" y="1778096"/>
                      <a:pt x="1650496" y="1784706"/>
                    </a:cubicBezTo>
                    <a:cubicBezTo>
                      <a:pt x="1632980" y="1809659"/>
                      <a:pt x="1616537" y="1823540"/>
                      <a:pt x="1586874" y="1822466"/>
                    </a:cubicBezTo>
                    <a:cubicBezTo>
                      <a:pt x="1292724" y="1811972"/>
                      <a:pt x="998656" y="1801314"/>
                      <a:pt x="705332" y="1775534"/>
                    </a:cubicBezTo>
                    <a:cubicBezTo>
                      <a:pt x="527272" y="1759918"/>
                      <a:pt x="349459" y="1743558"/>
                      <a:pt x="174209" y="1707037"/>
                    </a:cubicBezTo>
                    <a:cubicBezTo>
                      <a:pt x="147355" y="1701418"/>
                      <a:pt x="120997" y="1693321"/>
                      <a:pt x="94970" y="1684645"/>
                    </a:cubicBezTo>
                    <a:cubicBezTo>
                      <a:pt x="76048" y="1678365"/>
                      <a:pt x="47625" y="1674317"/>
                      <a:pt x="47790" y="1652338"/>
                    </a:cubicBezTo>
                    <a:cubicBezTo>
                      <a:pt x="47873" y="1633912"/>
                      <a:pt x="75139" y="1628872"/>
                      <a:pt x="93235" y="1622427"/>
                    </a:cubicBezTo>
                    <a:cubicBezTo>
                      <a:pt x="163550" y="1597392"/>
                      <a:pt x="236839" y="1585989"/>
                      <a:pt x="310212" y="1574752"/>
                    </a:cubicBezTo>
                    <a:cubicBezTo>
                      <a:pt x="541483" y="1539470"/>
                      <a:pt x="774738" y="1525011"/>
                      <a:pt x="1007745" y="1507824"/>
                    </a:cubicBezTo>
                    <a:cubicBezTo>
                      <a:pt x="1007745" y="1507824"/>
                      <a:pt x="1007745" y="1507824"/>
                      <a:pt x="1007745" y="1507824"/>
                    </a:cubicBezTo>
                    <a:cubicBezTo>
                      <a:pt x="986262" y="1489729"/>
                      <a:pt x="959739" y="1480971"/>
                      <a:pt x="935281" y="1468411"/>
                    </a:cubicBezTo>
                    <a:cubicBezTo>
                      <a:pt x="927597" y="1470890"/>
                      <a:pt x="919913" y="1475352"/>
                      <a:pt x="912146" y="1475600"/>
                    </a:cubicBezTo>
                    <a:cubicBezTo>
                      <a:pt x="693268" y="1482292"/>
                      <a:pt x="476208" y="1506915"/>
                      <a:pt x="260553" y="1543436"/>
                    </a:cubicBezTo>
                    <a:cubicBezTo>
                      <a:pt x="182141" y="1556739"/>
                      <a:pt x="102819" y="1570455"/>
                      <a:pt x="32587" y="1611273"/>
                    </a:cubicBezTo>
                    <a:cubicBezTo>
                      <a:pt x="-11123" y="1636639"/>
                      <a:pt x="-10792" y="1670599"/>
                      <a:pt x="33165" y="1695634"/>
                    </a:cubicBezTo>
                    <a:cubicBezTo>
                      <a:pt x="58036" y="1709763"/>
                      <a:pt x="85220" y="1720918"/>
                      <a:pt x="112652" y="1729098"/>
                    </a:cubicBezTo>
                    <a:cubicBezTo>
                      <a:pt x="234278" y="1765288"/>
                      <a:pt x="359788" y="1782475"/>
                      <a:pt x="485380" y="1796687"/>
                    </a:cubicBezTo>
                    <a:cubicBezTo>
                      <a:pt x="787628" y="1830894"/>
                      <a:pt x="1091032" y="1849072"/>
                      <a:pt x="1395098" y="1857747"/>
                    </a:cubicBezTo>
                    <a:cubicBezTo>
                      <a:pt x="1449383" y="1859317"/>
                      <a:pt x="1503586" y="1862788"/>
                      <a:pt x="1557789" y="1865432"/>
                    </a:cubicBezTo>
                    <a:cubicBezTo>
                      <a:pt x="1551179" y="1882949"/>
                      <a:pt x="1539116" y="1891542"/>
                      <a:pt x="1528292" y="1901457"/>
                    </a:cubicBezTo>
                    <a:cubicBezTo>
                      <a:pt x="1412780" y="2007715"/>
                      <a:pt x="1300821" y="2117525"/>
                      <a:pt x="1199769" y="2237829"/>
                    </a:cubicBezTo>
                    <a:cubicBezTo>
                      <a:pt x="1102104" y="2354002"/>
                      <a:pt x="1010058" y="2474224"/>
                      <a:pt x="964531" y="2621960"/>
                    </a:cubicBezTo>
                    <a:cubicBezTo>
                      <a:pt x="914790" y="2783247"/>
                      <a:pt x="962300" y="2910575"/>
                      <a:pt x="1104005" y="3002786"/>
                    </a:cubicBezTo>
                    <a:cubicBezTo>
                      <a:pt x="1144492" y="3029061"/>
                      <a:pt x="1187623" y="3050379"/>
                      <a:pt x="1232406" y="3068143"/>
                    </a:cubicBezTo>
                    <a:cubicBezTo>
                      <a:pt x="1415672" y="3141020"/>
                      <a:pt x="1608274" y="3172005"/>
                      <a:pt x="1802860" y="3191092"/>
                    </a:cubicBezTo>
                    <a:cubicBezTo>
                      <a:pt x="2042972" y="3214640"/>
                      <a:pt x="2283581" y="3215301"/>
                      <a:pt x="2524520" y="3202494"/>
                    </a:cubicBezTo>
                    <a:cubicBezTo>
                      <a:pt x="2816191" y="3186960"/>
                      <a:pt x="3104888" y="3150356"/>
                      <a:pt x="3389536" y="3084834"/>
                    </a:cubicBezTo>
                    <a:cubicBezTo>
                      <a:pt x="3658403" y="3022947"/>
                      <a:pt x="3920494" y="2941477"/>
                      <a:pt x="4158211" y="2796302"/>
                    </a:cubicBezTo>
                    <a:cubicBezTo>
                      <a:pt x="4399646" y="2648814"/>
                      <a:pt x="4554653" y="2440925"/>
                      <a:pt x="4605385" y="2159086"/>
                    </a:cubicBezTo>
                    <a:cubicBezTo>
                      <a:pt x="4643394" y="1948223"/>
                      <a:pt x="4620341" y="1740335"/>
                      <a:pt x="4580515" y="1533025"/>
                    </a:cubicBezTo>
                    <a:cubicBezTo>
                      <a:pt x="4538458" y="1314396"/>
                      <a:pt x="4470787" y="1102211"/>
                      <a:pt x="4415262" y="887051"/>
                    </a:cubicBezTo>
                    <a:cubicBezTo>
                      <a:pt x="4374114" y="727417"/>
                      <a:pt x="4334288" y="567948"/>
                      <a:pt x="4353457" y="399803"/>
                    </a:cubicBezTo>
                    <a:cubicBezTo>
                      <a:pt x="4373453" y="224883"/>
                      <a:pt x="4478223" y="93258"/>
                      <a:pt x="4642816" y="54424"/>
                    </a:cubicBezTo>
                    <a:cubicBezTo>
                      <a:pt x="4803689" y="16416"/>
                      <a:pt x="4982410" y="66983"/>
                      <a:pt x="5034630" y="282804"/>
                    </a:cubicBezTo>
                    <a:cubicBezTo>
                      <a:pt x="5056774" y="374271"/>
                      <a:pt x="5066607" y="466565"/>
                      <a:pt x="5065119" y="560346"/>
                    </a:cubicBezTo>
                    <a:cubicBezTo>
                      <a:pt x="5079827" y="572079"/>
                      <a:pt x="5094039" y="572740"/>
                      <a:pt x="5107837" y="558776"/>
                    </a:cubicBezTo>
                    <a:cubicBezTo>
                      <a:pt x="5108746" y="481686"/>
                      <a:pt x="5103789" y="405008"/>
                      <a:pt x="5089246" y="329157"/>
                    </a:cubicBezTo>
                    <a:close/>
                  </a:path>
                </a:pathLst>
              </a:custGeom>
              <a:solidFill>
                <a:srgbClr val="3B434C"/>
              </a:solidFill>
              <a:ln w="8261" cap="flat">
                <a:noFill/>
                <a:prstDash val="solid"/>
                <a:miter/>
              </a:ln>
            </p:spPr>
            <p:txBody>
              <a:bodyPr rtlCol="0" anchor="ctr"/>
              <a:lstStyle/>
              <a:p>
                <a:endParaRPr lang="ko-KR" altLang="en-US"/>
              </a:p>
            </p:txBody>
          </p:sp>
          <p:sp>
            <p:nvSpPr>
              <p:cNvPr id="19" name="자유형: 도형 56">
                <a:extLst>
                  <a:ext uri="{FF2B5EF4-FFF2-40B4-BE49-F238E27FC236}">
                    <a16:creationId xmlns:a16="http://schemas.microsoft.com/office/drawing/2014/main" id="{EE04B7C7-51FD-0FE1-6E06-29DD418166AE}"/>
                  </a:ext>
                </a:extLst>
              </p:cNvPr>
              <p:cNvSpPr/>
              <p:nvPr/>
            </p:nvSpPr>
            <p:spPr>
              <a:xfrm>
                <a:off x="10989705" y="5072377"/>
                <a:ext cx="27890" cy="192464"/>
              </a:xfrm>
              <a:custGeom>
                <a:avLst/>
                <a:gdLst>
                  <a:gd name="connsiteX0" fmla="*/ 39661 w 39664"/>
                  <a:gd name="connsiteY0" fmla="*/ 248726 h 273718"/>
                  <a:gd name="connsiteX1" fmla="*/ 20987 w 39664"/>
                  <a:gd name="connsiteY1" fmla="*/ 273679 h 273718"/>
                  <a:gd name="connsiteX2" fmla="*/ 0 w 39664"/>
                  <a:gd name="connsiteY2" fmla="*/ 247404 h 273718"/>
                  <a:gd name="connsiteX3" fmla="*/ 83 w 39664"/>
                  <a:gd name="connsiteY3" fmla="*/ 24973 h 273718"/>
                  <a:gd name="connsiteX4" fmla="*/ 18178 w 39664"/>
                  <a:gd name="connsiteY4" fmla="*/ 21 h 273718"/>
                  <a:gd name="connsiteX5" fmla="*/ 39661 w 39664"/>
                  <a:gd name="connsiteY5" fmla="*/ 26296 h 273718"/>
                  <a:gd name="connsiteX6" fmla="*/ 39661 w 39664"/>
                  <a:gd name="connsiteY6" fmla="*/ 248726 h 273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64" h="273718">
                    <a:moveTo>
                      <a:pt x="39661" y="248726"/>
                    </a:moveTo>
                    <a:cubicBezTo>
                      <a:pt x="39661" y="261781"/>
                      <a:pt x="39413" y="272853"/>
                      <a:pt x="20987" y="273679"/>
                    </a:cubicBezTo>
                    <a:cubicBezTo>
                      <a:pt x="83" y="274506"/>
                      <a:pt x="0" y="262277"/>
                      <a:pt x="0" y="247404"/>
                    </a:cubicBezTo>
                    <a:cubicBezTo>
                      <a:pt x="248" y="173288"/>
                      <a:pt x="165" y="99090"/>
                      <a:pt x="83" y="24973"/>
                    </a:cubicBezTo>
                    <a:cubicBezTo>
                      <a:pt x="83" y="12249"/>
                      <a:pt x="-826" y="516"/>
                      <a:pt x="18178" y="21"/>
                    </a:cubicBezTo>
                    <a:cubicBezTo>
                      <a:pt x="38752" y="-558"/>
                      <a:pt x="39743" y="11175"/>
                      <a:pt x="39661" y="26296"/>
                    </a:cubicBezTo>
                    <a:cubicBezTo>
                      <a:pt x="39413" y="63312"/>
                      <a:pt x="39578" y="211627"/>
                      <a:pt x="39661" y="248726"/>
                    </a:cubicBezTo>
                    <a:close/>
                  </a:path>
                </a:pathLst>
              </a:custGeom>
              <a:solidFill>
                <a:srgbClr val="7A8892"/>
              </a:solidFill>
              <a:ln w="8261" cap="flat">
                <a:noFill/>
                <a:prstDash val="solid"/>
                <a:miter/>
              </a:ln>
            </p:spPr>
            <p:txBody>
              <a:bodyPr rtlCol="0" anchor="ctr"/>
              <a:lstStyle/>
              <a:p>
                <a:endParaRPr lang="ko-KR" altLang="en-US"/>
              </a:p>
            </p:txBody>
          </p:sp>
        </p:grpSp>
      </p:grpSp>
      <p:sp>
        <p:nvSpPr>
          <p:cNvPr id="3" name="TextBox 2">
            <a:extLst>
              <a:ext uri="{FF2B5EF4-FFF2-40B4-BE49-F238E27FC236}">
                <a16:creationId xmlns:a16="http://schemas.microsoft.com/office/drawing/2014/main" id="{520BF7B3-7A2D-58F8-46C2-5D8B2E0E5F00}"/>
              </a:ext>
            </a:extLst>
          </p:cNvPr>
          <p:cNvSpPr txBox="1"/>
          <p:nvPr/>
        </p:nvSpPr>
        <p:spPr>
          <a:xfrm>
            <a:off x="3758248" y="2710096"/>
            <a:ext cx="5341018" cy="402546"/>
          </a:xfrm>
          <a:prstGeom prst="rect">
            <a:avLst/>
          </a:prstGeom>
          <a:solidFill>
            <a:srgbClr val="D4D4D4"/>
          </a:solidFill>
        </p:spPr>
        <p:txBody>
          <a:bodyPr wrap="square" rtlCol="0">
            <a:spAutoFit/>
          </a:bodyPr>
          <a:lstStyle/>
          <a:p>
            <a:pPr>
              <a:lnSpc>
                <a:spcPct val="120000"/>
              </a:lnSpc>
              <a:buSzPct val="125000"/>
              <a:defRPr/>
            </a:pPr>
            <a:r>
              <a:rPr lang="el-GR" dirty="0">
                <a:solidFill>
                  <a:prstClr val="white"/>
                </a:solidFill>
                <a:hlinkClick r:id="rId2"/>
              </a:rPr>
              <a:t>http://www.moec.gov.cy/ysea/spoudes_exoteriko.html</a:t>
            </a:r>
            <a:r>
              <a:rPr lang="el-GR" dirty="0">
                <a:solidFill>
                  <a:prstClr val="white"/>
                </a:solidFill>
              </a:rPr>
              <a:t> </a:t>
            </a:r>
          </a:p>
        </p:txBody>
      </p:sp>
    </p:spTree>
    <p:extLst>
      <p:ext uri="{BB962C8B-B14F-4D97-AF65-F5344CB8AC3E}">
        <p14:creationId xmlns:p14="http://schemas.microsoft.com/office/powerpoint/2010/main" val="62936403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C4879EFC-8E62-4E00-973C-C45EE9EC676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8881" y="457200"/>
            <a:ext cx="10909640" cy="1368614"/>
          </a:xfrm>
        </p:spPr>
        <p:txBody>
          <a:bodyPr vert="horz" lIns="91440" tIns="45720" rIns="91440" bIns="45720" rtlCol="0" anchor="ctr">
            <a:normAutofit/>
          </a:bodyPr>
          <a:lstStyle/>
          <a:p>
            <a:pPr algn="ctr"/>
            <a:r>
              <a:rPr lang="en-US" sz="3600" dirty="0"/>
              <a:t>ΕΝΟΤΗΤΑ 4</a:t>
            </a:r>
            <a:r>
              <a:rPr lang="en-US" sz="3600" baseline="30000" dirty="0"/>
              <a:t>Η: </a:t>
            </a:r>
            <a:r>
              <a:rPr lang="en-US" sz="3600" dirty="0" err="1"/>
              <a:t>Φορείς</a:t>
            </a:r>
            <a:r>
              <a:rPr lang="en-US" sz="3600" dirty="0"/>
              <a:t> / «</a:t>
            </a:r>
            <a:r>
              <a:rPr lang="en-US" sz="3600" dirty="0" err="1"/>
              <a:t>Εργ</a:t>
            </a:r>
            <a:r>
              <a:rPr lang="en-US" sz="3600" dirty="0"/>
              <a:t>αλεία» που συνδέονται με την Αγορά Εργασίας – Κοινωνία των επαγγελμάτων</a:t>
            </a:r>
          </a:p>
        </p:txBody>
      </p:sp>
      <p:sp>
        <p:nvSpPr>
          <p:cNvPr id="14" name="sketch line">
            <a:extLst>
              <a:ext uri="{FF2B5EF4-FFF2-40B4-BE49-F238E27FC236}">
                <a16:creationId xmlns:a16="http://schemas.microsoft.com/office/drawing/2014/main" id="{D6A9C53F-5F90-40A5-8C85-5412D39C8C6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0080" y="1850683"/>
            <a:ext cx="3291840" cy="18288"/>
          </a:xfrm>
          <a:custGeom>
            <a:avLst/>
            <a:gdLst>
              <a:gd name="csX0" fmla="*/ 0 w 3291840"/>
              <a:gd name="csY0" fmla="*/ 0 h 18288"/>
              <a:gd name="csX1" fmla="*/ 658368 w 3291840"/>
              <a:gd name="csY1" fmla="*/ 0 h 18288"/>
              <a:gd name="csX2" fmla="*/ 1283818 w 3291840"/>
              <a:gd name="csY2" fmla="*/ 0 h 18288"/>
              <a:gd name="csX3" fmla="*/ 1909267 w 3291840"/>
              <a:gd name="csY3" fmla="*/ 0 h 18288"/>
              <a:gd name="csX4" fmla="*/ 2633472 w 3291840"/>
              <a:gd name="csY4" fmla="*/ 0 h 18288"/>
              <a:gd name="csX5" fmla="*/ 3291840 w 3291840"/>
              <a:gd name="csY5" fmla="*/ 0 h 18288"/>
              <a:gd name="csX6" fmla="*/ 3291840 w 3291840"/>
              <a:gd name="csY6" fmla="*/ 18288 h 18288"/>
              <a:gd name="csX7" fmla="*/ 2633472 w 3291840"/>
              <a:gd name="csY7" fmla="*/ 18288 h 18288"/>
              <a:gd name="csX8" fmla="*/ 2073859 w 3291840"/>
              <a:gd name="csY8" fmla="*/ 18288 h 18288"/>
              <a:gd name="csX9" fmla="*/ 1448410 w 3291840"/>
              <a:gd name="csY9" fmla="*/ 18288 h 18288"/>
              <a:gd name="csX10" fmla="*/ 822960 w 3291840"/>
              <a:gd name="csY10" fmla="*/ 18288 h 18288"/>
              <a:gd name="csX11" fmla="*/ 0 w 3291840"/>
              <a:gd name="csY11" fmla="*/ 18288 h 18288"/>
              <a:gd name="csX12" fmla="*/ 0 w 329184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291840" h="18288" fill="none" extrusionOk="0">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w="3291840" h="18288" stroke="0" extrusionOk="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l="-1448"/>
          <a:stretch>
            <a:fillRect/>
          </a:stretch>
        </p:blipFill>
        <p:spPr>
          <a:xfrm>
            <a:off x="638881" y="2131960"/>
            <a:ext cx="5379323" cy="3605784"/>
          </a:xfrm>
          <a:prstGeom prst="rect">
            <a:avLst/>
          </a:prstGeom>
        </p:spPr>
      </p:pic>
      <p:pic>
        <p:nvPicPr>
          <p:cNvPr id="7" name="Picture 6"/>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6296370" y="2200219"/>
            <a:ext cx="5614416" cy="3295706"/>
          </a:xfrm>
          <a:prstGeom prst="rect">
            <a:avLst/>
          </a:prstGeom>
        </p:spPr>
      </p:pic>
      <p:sp>
        <p:nvSpPr>
          <p:cNvPr id="3" name="Footer Placeholder 2">
            <a:extLst>
              <a:ext uri="{FF2B5EF4-FFF2-40B4-BE49-F238E27FC236}">
                <a16:creationId xmlns:a16="http://schemas.microsoft.com/office/drawing/2014/main" id="{DC17BA4B-CB2A-5457-2F46-6FBB2976EDC7}"/>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a:lnSpc>
                <a:spcPct val="90000"/>
              </a:lnSpc>
              <a:spcAft>
                <a:spcPts val="600"/>
              </a:spcAft>
            </a:pPr>
            <a:r>
              <a:rPr lang="el-GR" sz="1000" kern="1200">
                <a:solidFill>
                  <a:schemeClr val="tx1">
                    <a:tint val="75000"/>
                  </a:schemeClr>
                </a:solidFill>
                <a:latin typeface="+mn-lt"/>
                <a:ea typeface="+mn-ea"/>
                <a:cs typeface="+mn-cs"/>
              </a:rPr>
              <a:t>Υπηρεσία Συμβουλευτικής &amp; Επαγγελματικής Αγωγής, Οκτώβριος 2026</a:t>
            </a:r>
            <a:endParaRPr lang="en-US" sz="1000" kern="1200" dirty="0">
              <a:solidFill>
                <a:schemeClr val="tx1">
                  <a:tint val="75000"/>
                </a:schemeClr>
              </a:solidFill>
              <a:latin typeface="+mn-lt"/>
              <a:ea typeface="+mn-ea"/>
              <a:cs typeface="+mn-cs"/>
            </a:endParaRPr>
          </a:p>
        </p:txBody>
      </p:sp>
      <p:pic>
        <p:nvPicPr>
          <p:cNvPr id="6" name="Picture 5">
            <a:extLst>
              <a:ext uri="{FF2B5EF4-FFF2-40B4-BE49-F238E27FC236}">
                <a16:creationId xmlns:a16="http://schemas.microsoft.com/office/drawing/2014/main" id="{889CFD29-ED89-6BC2-186F-360126B91810}"/>
              </a:ext>
            </a:extLst>
          </p:cNvPr>
          <p:cNvPicPr>
            <a:picLocks noChangeAspect="1"/>
          </p:cNvPicPr>
          <p:nvPr/>
        </p:nvPicPr>
        <p:blipFill>
          <a:blip r:embed="rId4"/>
          <a:stretch>
            <a:fillRect/>
          </a:stretch>
        </p:blipFill>
        <p:spPr>
          <a:xfrm>
            <a:off x="11239500" y="5495925"/>
            <a:ext cx="952500" cy="1362075"/>
          </a:xfrm>
          <a:prstGeom prst="rect">
            <a:avLst/>
          </a:prstGeom>
        </p:spPr>
      </p:pic>
      <p:sp>
        <p:nvSpPr>
          <p:cNvPr id="9" name="TextBox 8">
            <a:extLst>
              <a:ext uri="{FF2B5EF4-FFF2-40B4-BE49-F238E27FC236}">
                <a16:creationId xmlns:a16="http://schemas.microsoft.com/office/drawing/2014/main" id="{939224A0-3F42-7C80-DF88-C707C6940046}"/>
              </a:ext>
            </a:extLst>
          </p:cNvPr>
          <p:cNvSpPr txBox="1"/>
          <p:nvPr/>
        </p:nvSpPr>
        <p:spPr>
          <a:xfrm>
            <a:off x="7023726" y="5368412"/>
            <a:ext cx="3650494" cy="369332"/>
          </a:xfrm>
          <a:prstGeom prst="rect">
            <a:avLst/>
          </a:prstGeom>
          <a:noFill/>
          <a:ln>
            <a:solidFill>
              <a:srgbClr val="0070C0"/>
            </a:solidFill>
          </a:ln>
        </p:spPr>
        <p:txBody>
          <a:bodyPr wrap="square">
            <a:spAutoFit/>
          </a:bodyPr>
          <a:lstStyle/>
          <a:p>
            <a:r>
              <a:rPr lang="en-US" dirty="0">
                <a:hlinkClick r:id="rId5"/>
              </a:rPr>
              <a:t>https://www.eschoolcounselor.com/</a:t>
            </a:r>
            <a:r>
              <a:rPr lang="en-US" dirty="0"/>
              <a:t> </a:t>
            </a:r>
          </a:p>
        </p:txBody>
      </p:sp>
      <p:pic>
        <p:nvPicPr>
          <p:cNvPr id="11" name="Picture 10">
            <a:extLst>
              <a:ext uri="{FF2B5EF4-FFF2-40B4-BE49-F238E27FC236}">
                <a16:creationId xmlns:a16="http://schemas.microsoft.com/office/drawing/2014/main" id="{ECA93905-1426-D3D9-9E12-3C0352F643AE}"/>
              </a:ext>
            </a:extLst>
          </p:cNvPr>
          <p:cNvPicPr>
            <a:picLocks noChangeAspect="1"/>
          </p:cNvPicPr>
          <p:nvPr/>
        </p:nvPicPr>
        <p:blipFill>
          <a:blip r:embed="rId6"/>
          <a:stretch>
            <a:fillRect/>
          </a:stretch>
        </p:blipFill>
        <p:spPr>
          <a:xfrm>
            <a:off x="8195180" y="5769559"/>
            <a:ext cx="1501270" cy="586791"/>
          </a:xfrm>
          <a:prstGeom prst="rect">
            <a:avLst/>
          </a:prstGeom>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49B9E8A9-352D-4DCB-9485-C777000D497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5A65167-8BD1-738C-FD0F-A10423A12412}"/>
              </a:ext>
            </a:extLst>
          </p:cNvPr>
          <p:cNvSpPr>
            <a:spLocks noGrp="1"/>
          </p:cNvSpPr>
          <p:nvPr>
            <p:ph type="title"/>
          </p:nvPr>
        </p:nvSpPr>
        <p:spPr>
          <a:xfrm>
            <a:off x="612648" y="1078992"/>
            <a:ext cx="6793140" cy="1536192"/>
          </a:xfrm>
        </p:spPr>
        <p:txBody>
          <a:bodyPr anchor="b">
            <a:normAutofit/>
          </a:bodyPr>
          <a:lstStyle/>
          <a:p>
            <a:r>
              <a:rPr lang="el-GR" sz="2400" dirty="0">
                <a:effectLst/>
                <a:latin typeface="+mn-lt"/>
                <a:ea typeface="Calibri" panose="020F0502020204030204" pitchFamily="34" charset="0"/>
              </a:rPr>
              <a:t>ΕΝΟΤΗΤΑ 5</a:t>
            </a:r>
            <a:r>
              <a:rPr lang="el-GR" sz="2400" baseline="30000" dirty="0">
                <a:effectLst/>
                <a:latin typeface="+mn-lt"/>
                <a:ea typeface="Calibri" panose="020F0502020204030204" pitchFamily="34" charset="0"/>
              </a:rPr>
              <a:t>Η</a:t>
            </a:r>
            <a:r>
              <a:rPr lang="el-GR" sz="2400" dirty="0">
                <a:effectLst/>
                <a:latin typeface="+mn-lt"/>
                <a:ea typeface="Calibri" panose="020F0502020204030204" pitchFamily="34" charset="0"/>
              </a:rPr>
              <a:t>: ΔΡΑΣΕΙΣ  ΤΗΣ ΥΣΕΑ - ΥΠΑΝ </a:t>
            </a:r>
            <a:br>
              <a:rPr lang="el-GR" sz="2400" dirty="0">
                <a:effectLst/>
                <a:latin typeface="+mn-lt"/>
                <a:ea typeface="Calibri" panose="020F0502020204030204" pitchFamily="34" charset="0"/>
              </a:rPr>
            </a:br>
            <a:r>
              <a:rPr lang="el-GR" sz="2400" dirty="0">
                <a:effectLst/>
                <a:latin typeface="+mn-lt"/>
                <a:ea typeface="Calibri" panose="020F0502020204030204" pitchFamily="34" charset="0"/>
              </a:rPr>
              <a:t>ΓΙΑ ΕΞΟΙΚΕΙΩΣΗ ΤΩΝ ΜΑΘΗΤΩΝ/ΤΡΙΩΝ ΜΕ ΤΗΝ</a:t>
            </a:r>
            <a:br>
              <a:rPr lang="el-GR" sz="2400" dirty="0">
                <a:effectLst/>
                <a:latin typeface="+mn-lt"/>
                <a:ea typeface="Calibri" panose="020F0502020204030204" pitchFamily="34" charset="0"/>
              </a:rPr>
            </a:br>
            <a:r>
              <a:rPr lang="el-GR" sz="2400" dirty="0">
                <a:effectLst/>
                <a:latin typeface="+mn-lt"/>
                <a:ea typeface="Calibri" panose="020F0502020204030204" pitchFamily="34" charset="0"/>
              </a:rPr>
              <a:t>ΑΓΟΡΑ ΕΡΓΑΣΙΑΣ </a:t>
            </a:r>
            <a:r>
              <a:rPr lang="el-GR" sz="2400" dirty="0">
                <a:latin typeface="+mn-lt"/>
                <a:ea typeface="Calibri" panose="020F0502020204030204" pitchFamily="34" charset="0"/>
              </a:rPr>
              <a:t>/ </a:t>
            </a:r>
            <a:r>
              <a:rPr lang="el-GR" sz="2400" dirty="0">
                <a:effectLst/>
                <a:latin typeface="+mn-lt"/>
                <a:ea typeface="Calibri" panose="020F0502020204030204" pitchFamily="34" charset="0"/>
              </a:rPr>
              <a:t>ΚΟΙΝΩΝΙΑ ΤΩΝ ΕΠΑΓΓΕΛΜΑΤΩΝ</a:t>
            </a:r>
            <a:endParaRPr lang="en-CY" sz="2400" dirty="0">
              <a:latin typeface="+mn-lt"/>
            </a:endParaRPr>
          </a:p>
        </p:txBody>
      </p:sp>
      <p:sp>
        <p:nvSpPr>
          <p:cNvPr id="29" name="Rectangle 28">
            <a:extLst>
              <a:ext uri="{FF2B5EF4-FFF2-40B4-BE49-F238E27FC236}">
                <a16:creationId xmlns:a16="http://schemas.microsoft.com/office/drawing/2014/main" id="{C2A9B0E5-C2C1-4B85-99A9-117A659D5FE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3202" y="36338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1" name="Rectangle 30">
            <a:extLst>
              <a:ext uri="{FF2B5EF4-FFF2-40B4-BE49-F238E27FC236}">
                <a16:creationId xmlns:a16="http://schemas.microsoft.com/office/drawing/2014/main" id="{3A8AEACA-9535-4BE8-A91B-8BE82BA5475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8506" y="2935541"/>
            <a:ext cx="62179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D6F9E5A3-D4BF-C7B7-E961-C3A7EB176BA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856376" y="331311"/>
            <a:ext cx="1885036" cy="2834640"/>
          </a:xfrm>
          <a:prstGeom prst="rect">
            <a:avLst/>
          </a:prstGeom>
        </p:spPr>
      </p:pic>
      <p:sp>
        <p:nvSpPr>
          <p:cNvPr id="3" name="Content Placeholder 2">
            <a:extLst>
              <a:ext uri="{FF2B5EF4-FFF2-40B4-BE49-F238E27FC236}">
                <a16:creationId xmlns:a16="http://schemas.microsoft.com/office/drawing/2014/main" id="{7DEB1A5D-0A40-28AC-1A9D-63D837E199FB}"/>
              </a:ext>
            </a:extLst>
          </p:cNvPr>
          <p:cNvSpPr>
            <a:spLocks noGrp="1"/>
          </p:cNvSpPr>
          <p:nvPr>
            <p:ph idx="1"/>
          </p:nvPr>
        </p:nvSpPr>
        <p:spPr>
          <a:xfrm>
            <a:off x="612648" y="3355848"/>
            <a:ext cx="6272784" cy="2825496"/>
          </a:xfrm>
        </p:spPr>
        <p:txBody>
          <a:bodyPr>
            <a:normAutofit/>
          </a:bodyPr>
          <a:lstStyle/>
          <a:p>
            <a:pPr marL="228600">
              <a:spcAft>
                <a:spcPts val="800"/>
              </a:spcAft>
            </a:pPr>
            <a:r>
              <a:rPr lang="el-GR" sz="2200" dirty="0">
                <a:effectLst/>
                <a:ea typeface="Calibri" panose="020F0502020204030204" pitchFamily="34" charset="0"/>
                <a:cs typeface="Arial" panose="020B0604020202020204" pitchFamily="34" charset="0"/>
              </a:rPr>
              <a:t>ΣΤΑΔΙΟΔΡΟΜΙΑ </a:t>
            </a:r>
            <a:r>
              <a:rPr lang="el-GR" sz="2200" b="1" dirty="0">
                <a:effectLst/>
                <a:highlight>
                  <a:srgbClr val="34929C"/>
                </a:highlight>
                <a:ea typeface="Calibri" panose="020F0502020204030204" pitchFamily="34" charset="0"/>
                <a:cs typeface="Arial" panose="020B0604020202020204" pitchFamily="34" charset="0"/>
              </a:rPr>
              <a:t>2027</a:t>
            </a:r>
            <a:endParaRPr lang="en-CY" sz="2200" b="1" dirty="0">
              <a:effectLst/>
              <a:highlight>
                <a:srgbClr val="34929C"/>
              </a:highlight>
              <a:ea typeface="Calibri" panose="020F0502020204030204" pitchFamily="34" charset="0"/>
              <a:cs typeface="Arial" panose="020B0604020202020204" pitchFamily="34" charset="0"/>
            </a:endParaRPr>
          </a:p>
          <a:p>
            <a:pPr>
              <a:spcAft>
                <a:spcPts val="800"/>
              </a:spcAft>
            </a:pPr>
            <a:r>
              <a:rPr lang="el-GR" sz="2200" dirty="0">
                <a:ea typeface="Calibri" panose="020F0502020204030204" pitchFamily="34" charset="0"/>
                <a:cs typeface="Arial" panose="020B0604020202020204" pitchFamily="34" charset="0"/>
              </a:rPr>
              <a:t>ΕΚΘΕΣΗ ΣΠΟΥΔΑ-ΖΩ</a:t>
            </a:r>
            <a:endParaRPr lang="en-CY" sz="2200" dirty="0">
              <a:ea typeface="Calibri" panose="020F0502020204030204" pitchFamily="34" charset="0"/>
              <a:cs typeface="Arial" panose="020B0604020202020204" pitchFamily="34" charset="0"/>
            </a:endParaRPr>
          </a:p>
          <a:p>
            <a:pPr marL="228600">
              <a:spcAft>
                <a:spcPts val="800"/>
              </a:spcAft>
            </a:pPr>
            <a:r>
              <a:rPr lang="el-GR" sz="2200" dirty="0">
                <a:effectLst/>
                <a:ea typeface="Calibri" panose="020F0502020204030204" pitchFamily="34" charset="0"/>
                <a:cs typeface="Arial" panose="020B0604020202020204" pitchFamily="34" charset="0"/>
              </a:rPr>
              <a:t>ΔΙΗΜΕΡΟ / ΤΡΙΗΜΕΡΟ ΕΡΓΑΣΙΑΣ</a:t>
            </a:r>
          </a:p>
          <a:p>
            <a:pPr marL="228600">
              <a:spcAft>
                <a:spcPts val="800"/>
              </a:spcAft>
            </a:pPr>
            <a:r>
              <a:rPr lang="el-GR" sz="2200" dirty="0">
                <a:ea typeface="Calibri" panose="020F0502020204030204" pitchFamily="34" charset="0"/>
                <a:cs typeface="Arial" panose="020B0604020202020204" pitchFamily="34" charset="0"/>
              </a:rPr>
              <a:t>ΕΒΔΟΜΑΔΑ ΕΡΓΑΣΙΑΣ (Β’ ΛΥΚΕΙΟΥ)</a:t>
            </a:r>
            <a:endParaRPr lang="el-GR" sz="2200" dirty="0">
              <a:effectLst/>
              <a:ea typeface="Calibri" panose="020F0502020204030204" pitchFamily="34" charset="0"/>
              <a:cs typeface="Arial" panose="020B0604020202020204" pitchFamily="34" charset="0"/>
            </a:endParaRPr>
          </a:p>
          <a:p>
            <a:pPr marL="0" indent="0">
              <a:spcAft>
                <a:spcPts val="800"/>
              </a:spcAft>
              <a:buNone/>
            </a:pPr>
            <a:endParaRPr lang="en-CY" sz="2200" dirty="0">
              <a:effectLst/>
              <a:latin typeface="Calibri" panose="020F0502020204030204" pitchFamily="34" charset="0"/>
              <a:ea typeface="Calibri" panose="020F0502020204030204" pitchFamily="34" charset="0"/>
              <a:cs typeface="Arial" panose="020B0604020202020204" pitchFamily="34" charset="0"/>
            </a:endParaRPr>
          </a:p>
          <a:p>
            <a:endParaRPr lang="en-CY" sz="2200" dirty="0"/>
          </a:p>
        </p:txBody>
      </p:sp>
      <p:pic>
        <p:nvPicPr>
          <p:cNvPr id="5" name="Picture 4" descr="Έκθεση Επαγγελμάτων «Σταδιοδρομία 2026» - Gov.cy">
            <a:extLst>
              <a:ext uri="{FF2B5EF4-FFF2-40B4-BE49-F238E27FC236}">
                <a16:creationId xmlns:a16="http://schemas.microsoft.com/office/drawing/2014/main" id="{FE75199D-39EA-1BC8-7801-6511BB331A65}"/>
              </a:ext>
            </a:extLst>
          </p:cNvPr>
          <p:cNvPicPr>
            <a:picLocks noChangeAspect="1"/>
          </p:cNvPicPr>
          <p:nvPr/>
        </p:nvPicPr>
        <p:blipFill>
          <a:blip r:embed="rId3"/>
          <a:stretch>
            <a:fillRect/>
          </a:stretch>
        </p:blipFill>
        <p:spPr>
          <a:xfrm>
            <a:off x="7684008" y="3349463"/>
            <a:ext cx="4229773" cy="2823373"/>
          </a:xfrm>
          <a:prstGeom prst="rect">
            <a:avLst/>
          </a:prstGeom>
        </p:spPr>
      </p:pic>
      <p:sp>
        <p:nvSpPr>
          <p:cNvPr id="4" name="Footer Placeholder 3"/>
          <p:cNvSpPr>
            <a:spLocks noGrp="1"/>
          </p:cNvSpPr>
          <p:nvPr>
            <p:ph type="ftr" sz="quarter" idx="11"/>
          </p:nvPr>
        </p:nvSpPr>
        <p:spPr>
          <a:xfrm>
            <a:off x="2404871" y="6356350"/>
            <a:ext cx="4480561" cy="365125"/>
          </a:xfrm>
        </p:spPr>
        <p:txBody>
          <a:bodyPr>
            <a:normAutofit/>
          </a:bodyPr>
          <a:lstStyle/>
          <a:p>
            <a:pPr marL="0" marR="0" lvl="0" indent="0" algn="r" defTabSz="914400" rtl="0" eaLnBrk="1" fontAlgn="auto" latinLnBrk="0" hangingPunct="1">
              <a:spcBef>
                <a:spcPts val="0"/>
              </a:spcBef>
              <a:spcAft>
                <a:spcPts val="600"/>
              </a:spcAft>
              <a:buClrTx/>
              <a:buSzTx/>
              <a:buFontTx/>
              <a:buNone/>
              <a:tabLst/>
              <a:defRPr/>
            </a:pPr>
            <a:r>
              <a:rPr kumimoji="0" lang="el-GR" sz="1100" b="0" i="0" u="none" strike="noStrike" kern="1200" cap="none" spc="0" normalizeH="0" baseline="0" noProof="0">
                <a:ln>
                  <a:noFill/>
                </a:ln>
                <a:solidFill>
                  <a:schemeClr val="tx1">
                    <a:lumMod val="50000"/>
                    <a:lumOff val="50000"/>
                  </a:schemeClr>
                </a:solidFill>
                <a:effectLst/>
                <a:uLnTx/>
                <a:uFillTx/>
                <a:latin typeface="Calibri" panose="020F0502020204030204"/>
                <a:ea typeface="+mn-ea"/>
                <a:cs typeface="+mn-cs"/>
              </a:rPr>
              <a:t>Υπηρεσία Συμβουλευτικής &amp; Επαγγελματικής Αγωγής, Οκτώβριος 2026</a:t>
            </a:r>
            <a:endParaRPr kumimoji="0" lang="en-US" sz="1100" b="0" i="0" u="none" strike="noStrike" kern="1200" cap="none" spc="0" normalizeH="0" baseline="0" noProof="0">
              <a:ln>
                <a:noFill/>
              </a:ln>
              <a:solidFill>
                <a:schemeClr val="tx1">
                  <a:lumMod val="50000"/>
                  <a:lumOff val="50000"/>
                </a:schemeClr>
              </a:soli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id="{5CD29154-F917-B1B0-8EFF-84779F8DD9B1}"/>
              </a:ext>
            </a:extLst>
          </p:cNvPr>
          <p:cNvPicPr>
            <a:picLocks noChangeAspect="1"/>
          </p:cNvPicPr>
          <p:nvPr/>
        </p:nvPicPr>
        <p:blipFill>
          <a:blip r:embed="rId4"/>
          <a:stretch>
            <a:fillRect/>
          </a:stretch>
        </p:blipFill>
        <p:spPr>
          <a:xfrm>
            <a:off x="11239500" y="5495925"/>
            <a:ext cx="952500" cy="1362075"/>
          </a:xfrm>
          <a:prstGeom prst="rect">
            <a:avLst/>
          </a:prstGeom>
        </p:spPr>
      </p:pic>
    </p:spTree>
    <p:extLst>
      <p:ext uri="{BB962C8B-B14F-4D97-AF65-F5344CB8AC3E}">
        <p14:creationId xmlns:p14="http://schemas.microsoft.com/office/powerpoint/2010/main" val="169502282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그림 개체 틀 19">
            <a:extLst>
              <a:ext uri="{FF2B5EF4-FFF2-40B4-BE49-F238E27FC236}">
                <a16:creationId xmlns:a16="http://schemas.microsoft.com/office/drawing/2014/main" id="{A0578E21-A810-4A10-BB13-06914E19681D}"/>
              </a:ext>
            </a:extLst>
          </p:cNvPr>
          <p:cNvPicPr>
            <a:picLocks noGrp="1" noChangeAspect="1"/>
          </p:cNvPicPr>
          <p:nvPr>
            <p:ph type="pic" idx="11"/>
          </p:nvPr>
        </p:nvPicPr>
        <p:blipFill>
          <a:blip r:embed="rId2" cstate="screen">
            <a:extLst>
              <a:ext uri="{28A0092B-C50C-407E-A947-70E740481C1C}">
                <a14:useLocalDpi xmlns:a14="http://schemas.microsoft.com/office/drawing/2010/main"/>
              </a:ext>
            </a:extLst>
          </a:blip>
          <a:srcRect/>
          <a:stretch>
            <a:fillRect/>
          </a:stretch>
        </p:blipFill>
        <p:spPr>
          <a:noFill/>
        </p:spPr>
      </p:pic>
      <p:sp>
        <p:nvSpPr>
          <p:cNvPr id="23" name="TextBox 22">
            <a:extLst>
              <a:ext uri="{FF2B5EF4-FFF2-40B4-BE49-F238E27FC236}">
                <a16:creationId xmlns:a16="http://schemas.microsoft.com/office/drawing/2014/main" id="{DA620EE5-2AAF-403D-8FCD-C5E98E2F4027}"/>
              </a:ext>
            </a:extLst>
          </p:cNvPr>
          <p:cNvSpPr txBox="1"/>
          <p:nvPr/>
        </p:nvSpPr>
        <p:spPr>
          <a:xfrm>
            <a:off x="6979297" y="45370"/>
            <a:ext cx="3339319" cy="984885"/>
          </a:xfrm>
          <a:prstGeom prst="rect">
            <a:avLst/>
          </a:prstGeom>
          <a:noFill/>
        </p:spPr>
        <p:txBody>
          <a:bodyPr wrap="square" lIns="36000" tIns="0" rIns="36000" bIns="0" rtlCol="0" anchor="ctr">
            <a:spAutoFit/>
          </a:bodyPr>
          <a:lstStyle/>
          <a:p>
            <a:pPr algn="ctr"/>
            <a:r>
              <a:rPr lang="el-GR" sz="3200" b="1" dirty="0">
                <a:solidFill>
                  <a:srgbClr val="FFC000"/>
                </a:solidFill>
              </a:rPr>
              <a:t>ΚΕΦΑΛΑΙΟ Γ΄</a:t>
            </a:r>
          </a:p>
          <a:p>
            <a:pPr algn="r"/>
            <a:r>
              <a:rPr lang="el-GR" sz="3200" b="1" dirty="0">
                <a:solidFill>
                  <a:srgbClr val="FFC000"/>
                </a:solidFill>
              </a:rPr>
              <a:t>ΛΗΨΗ ΑΠΟΦΑΣΗΣ</a:t>
            </a:r>
            <a:endParaRPr lang="ko-KR" altLang="en-US" sz="3200" dirty="0">
              <a:solidFill>
                <a:schemeClr val="accent6"/>
              </a:solidFill>
            </a:endParaRPr>
          </a:p>
        </p:txBody>
      </p:sp>
      <p:sp>
        <p:nvSpPr>
          <p:cNvPr id="3" name="TextBox 2">
            <a:extLst>
              <a:ext uri="{FF2B5EF4-FFF2-40B4-BE49-F238E27FC236}">
                <a16:creationId xmlns:a16="http://schemas.microsoft.com/office/drawing/2014/main" id="{0E57C140-421F-6447-A9B9-FCF1A127B272}"/>
              </a:ext>
            </a:extLst>
          </p:cNvPr>
          <p:cNvSpPr txBox="1"/>
          <p:nvPr/>
        </p:nvSpPr>
        <p:spPr>
          <a:xfrm>
            <a:off x="6295845" y="1075624"/>
            <a:ext cx="6096000" cy="369332"/>
          </a:xfrm>
          <a:prstGeom prst="rect">
            <a:avLst/>
          </a:prstGeom>
          <a:noFill/>
        </p:spPr>
        <p:txBody>
          <a:bodyPr wrap="square">
            <a:spAutoFit/>
          </a:bodyPr>
          <a:lstStyle/>
          <a:p>
            <a:r>
              <a:rPr lang="el-GR" b="1" dirty="0"/>
              <a:t>Μεταβάσεις - Αλλαγή Ρόλων- Λήψη αποφάσεων</a:t>
            </a:r>
            <a:endParaRPr lang="en-CY" b="1" dirty="0"/>
          </a:p>
        </p:txBody>
      </p:sp>
      <p:graphicFrame>
        <p:nvGraphicFramePr>
          <p:cNvPr id="25" name="Content Placeholder 2">
            <a:extLst>
              <a:ext uri="{FF2B5EF4-FFF2-40B4-BE49-F238E27FC236}">
                <a16:creationId xmlns:a16="http://schemas.microsoft.com/office/drawing/2014/main" id="{E08C8A3A-04AC-9DC5-0776-AD377BF7330F}"/>
              </a:ext>
            </a:extLst>
          </p:cNvPr>
          <p:cNvGraphicFramePr/>
          <p:nvPr>
            <p:extLst>
              <p:ext uri="{D42A27DB-BD31-4B8C-83A1-F6EECF244321}">
                <p14:modId xmlns:p14="http://schemas.microsoft.com/office/powerpoint/2010/main" val="1035566447"/>
              </p:ext>
            </p:extLst>
          </p:nvPr>
        </p:nvGraphicFramePr>
        <p:xfrm>
          <a:off x="4965405" y="1011889"/>
          <a:ext cx="7226595" cy="49529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0899351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77A147A-9ED8-46B4-8660-1B3C2AA880B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41248" y="548640"/>
            <a:ext cx="3600860" cy="5431536"/>
          </a:xfrm>
        </p:spPr>
        <p:txBody>
          <a:bodyPr>
            <a:normAutofit/>
          </a:bodyPr>
          <a:lstStyle/>
          <a:p>
            <a:r>
              <a:rPr lang="el-GR" sz="5000" b="1" dirty="0"/>
              <a:t>1ο Παράδειγμα: «Μικρό/ Απλό ζήτημα»</a:t>
            </a:r>
            <a:endParaRPr lang="en-US" sz="5000" b="1" dirty="0"/>
          </a:p>
        </p:txBody>
      </p:sp>
      <p:sp>
        <p:nvSpPr>
          <p:cNvPr id="11" name="sketch line">
            <a:extLst>
              <a:ext uri="{FF2B5EF4-FFF2-40B4-BE49-F238E27FC236}">
                <a16:creationId xmlns:a16="http://schemas.microsoft.com/office/drawing/2014/main" id="{5D6C15A0-C087-4593-8414-2B4EC1CDC3D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sX0" fmla="*/ 0 w 4480560"/>
              <a:gd name="csY0" fmla="*/ 0 h 18288"/>
              <a:gd name="csX1" fmla="*/ 595274 w 4480560"/>
              <a:gd name="csY1" fmla="*/ 0 h 18288"/>
              <a:gd name="csX2" fmla="*/ 1100938 w 4480560"/>
              <a:gd name="csY2" fmla="*/ 0 h 18288"/>
              <a:gd name="csX3" fmla="*/ 1651406 w 4480560"/>
              <a:gd name="csY3" fmla="*/ 0 h 18288"/>
              <a:gd name="csX4" fmla="*/ 2336292 w 4480560"/>
              <a:gd name="csY4" fmla="*/ 0 h 18288"/>
              <a:gd name="csX5" fmla="*/ 2931566 w 4480560"/>
              <a:gd name="csY5" fmla="*/ 0 h 18288"/>
              <a:gd name="csX6" fmla="*/ 3482035 w 4480560"/>
              <a:gd name="csY6" fmla="*/ 0 h 18288"/>
              <a:gd name="csX7" fmla="*/ 4480560 w 4480560"/>
              <a:gd name="csY7" fmla="*/ 0 h 18288"/>
              <a:gd name="csX8" fmla="*/ 4480560 w 4480560"/>
              <a:gd name="csY8" fmla="*/ 18288 h 18288"/>
              <a:gd name="csX9" fmla="*/ 3840480 w 4480560"/>
              <a:gd name="csY9" fmla="*/ 18288 h 18288"/>
              <a:gd name="csX10" fmla="*/ 3290011 w 4480560"/>
              <a:gd name="csY10" fmla="*/ 18288 h 18288"/>
              <a:gd name="csX11" fmla="*/ 2560320 w 4480560"/>
              <a:gd name="csY11" fmla="*/ 18288 h 18288"/>
              <a:gd name="csX12" fmla="*/ 1965046 w 4480560"/>
              <a:gd name="csY12" fmla="*/ 18288 h 18288"/>
              <a:gd name="csX13" fmla="*/ 1459382 w 4480560"/>
              <a:gd name="csY13" fmla="*/ 18288 h 18288"/>
              <a:gd name="csX14" fmla="*/ 774497 w 4480560"/>
              <a:gd name="csY14" fmla="*/ 18288 h 18288"/>
              <a:gd name="csX15" fmla="*/ 0 w 4480560"/>
              <a:gd name="csY15" fmla="*/ 18288 h 18288"/>
              <a:gd name="csX16" fmla="*/ 0 w 448056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5126418" y="552091"/>
            <a:ext cx="6224335" cy="5431536"/>
          </a:xfrm>
        </p:spPr>
        <p:txBody>
          <a:bodyPr anchor="ctr">
            <a:normAutofit/>
          </a:bodyPr>
          <a:lstStyle/>
          <a:p>
            <a:r>
              <a:rPr lang="el-GR" sz="1900" dirty="0"/>
              <a:t>Η Σοφία αποφάσισε να παρακολουθήσει μια ταινία στον κινηματογράφο με τον αγαπημένο της πρωταγωνιστή. Περίμενε την πρεμιέρα για πολλές μέρες και ανυπομονούσε να βρεθεί μπροστά από τη μεγάλη οθόνη. Λίγες μέρες πριν την πρεμιέρα, μια καλή της φίλη, της ανακοίνωσε ότι θα κάνει ένα μικρό πάρτι για τα γενέθλιά της, κάτι που είχε πρόσφατα αποφασίσει και θα επιθυμούσε πολύ να είναι και η Σοφία εκεί. Η Σοφία, παρά τον αρχικό της δισταγμό, αποφάσισε να πάει στο πάρτι της φίλης της και να αναβάλει την παρακολούθηση της ταινίας για κάποια άλλη στιγμή. Η Σοφία δεν άργησε να λάβει αυτή την απόφαση. Πολύ σύντομα αποδέχθηκε την πρόταση για το πάρτι και παρά την απογοήτευσή της που θα έχανε την πρεμιέρα της ταινίας, η απόφασή της λήφθηκε εύκολα, αβίαστα και χωρίς πολλή περισυλλογή. </a:t>
            </a:r>
            <a:endParaRPr lang="en-US" sz="1900" dirty="0"/>
          </a:p>
          <a:p>
            <a:pPr marL="0" indent="0">
              <a:buNone/>
            </a:pPr>
            <a:r>
              <a:rPr lang="el-GR" sz="1900" b="1" dirty="0"/>
              <a:t>Προβληματισμός προς συζήτηση: Σύμφωνα με τα δύο προηγούμενα Κεφαλαία ποιες συνιστώσες αξιοποίησε η Σοφία για να καταλήξει σε μία απόφαση;</a:t>
            </a:r>
            <a:endParaRPr lang="en-US" sz="1900" b="1" dirty="0"/>
          </a:p>
        </p:txBody>
      </p:sp>
      <p:sp>
        <p:nvSpPr>
          <p:cNvPr id="4" name="Footer Placeholder 3"/>
          <p:cNvSpPr>
            <a:spLocks noGrp="1"/>
          </p:cNvSpPr>
          <p:nvPr>
            <p:ph type="ftr" sz="quarter" idx="11"/>
          </p:nvPr>
        </p:nvSpPr>
        <p:spPr>
          <a:xfrm>
            <a:off x="4038600" y="6356350"/>
            <a:ext cx="4114800" cy="365125"/>
          </a:xfrm>
        </p:spPr>
        <p:txBody>
          <a:bodyPr>
            <a:normAutofit/>
          </a:bodyPr>
          <a:lstStyle/>
          <a:p>
            <a:pPr>
              <a:lnSpc>
                <a:spcPct val="90000"/>
              </a:lnSpc>
              <a:spcAft>
                <a:spcPts val="600"/>
              </a:spcAft>
            </a:pPr>
            <a:r>
              <a:rPr lang="el-GR" sz="1000"/>
              <a:t>Υπηρεσία Συμβουλευτικής &amp; Επαγγελματικής Αγωγής, Οκτώβριος 2026</a:t>
            </a:r>
            <a:endParaRPr lang="en-US" sz="1000"/>
          </a:p>
        </p:txBody>
      </p:sp>
      <p:pic>
        <p:nvPicPr>
          <p:cNvPr id="6" name="Picture 5">
            <a:extLst>
              <a:ext uri="{FF2B5EF4-FFF2-40B4-BE49-F238E27FC236}">
                <a16:creationId xmlns:a16="http://schemas.microsoft.com/office/drawing/2014/main" id="{B4A4C2E6-09EA-05E4-7F74-E2F42B0D5066}"/>
              </a:ext>
            </a:extLst>
          </p:cNvPr>
          <p:cNvPicPr>
            <a:picLocks noChangeAspect="1"/>
          </p:cNvPicPr>
          <p:nvPr/>
        </p:nvPicPr>
        <p:blipFill>
          <a:blip r:embed="rId2"/>
          <a:stretch>
            <a:fillRect/>
          </a:stretch>
        </p:blipFill>
        <p:spPr>
          <a:xfrm>
            <a:off x="11239500" y="5495925"/>
            <a:ext cx="952500" cy="1362075"/>
          </a:xfrm>
          <a:prstGeom prst="rect">
            <a:avLst/>
          </a:prstGeom>
        </p:spPr>
      </p:pic>
    </p:spTree>
    <p:extLst>
      <p:ext uri="{BB962C8B-B14F-4D97-AF65-F5344CB8AC3E}">
        <p14:creationId xmlns:p14="http://schemas.microsoft.com/office/powerpoint/2010/main" val="184110119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777A147A-9ED8-46B4-8660-1B3C2AA880B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41248" y="548640"/>
            <a:ext cx="3600860" cy="5431536"/>
          </a:xfrm>
        </p:spPr>
        <p:txBody>
          <a:bodyPr>
            <a:normAutofit/>
          </a:bodyPr>
          <a:lstStyle/>
          <a:p>
            <a:r>
              <a:rPr lang="el-GR" sz="3600" b="1" dirty="0"/>
              <a:t>2ο Παράδειγμα «Μεγάλο/ Δύσκολο ζήτημα»</a:t>
            </a:r>
            <a:endParaRPr lang="en-US" sz="3600" b="1" dirty="0"/>
          </a:p>
        </p:txBody>
      </p:sp>
      <p:sp>
        <p:nvSpPr>
          <p:cNvPr id="21" name="sketch line">
            <a:extLst>
              <a:ext uri="{FF2B5EF4-FFF2-40B4-BE49-F238E27FC236}">
                <a16:creationId xmlns:a16="http://schemas.microsoft.com/office/drawing/2014/main" id="{5D6C15A0-C087-4593-8414-2B4EC1CDC3D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sX0" fmla="*/ 0 w 4480560"/>
              <a:gd name="csY0" fmla="*/ 0 h 18288"/>
              <a:gd name="csX1" fmla="*/ 595274 w 4480560"/>
              <a:gd name="csY1" fmla="*/ 0 h 18288"/>
              <a:gd name="csX2" fmla="*/ 1100938 w 4480560"/>
              <a:gd name="csY2" fmla="*/ 0 h 18288"/>
              <a:gd name="csX3" fmla="*/ 1651406 w 4480560"/>
              <a:gd name="csY3" fmla="*/ 0 h 18288"/>
              <a:gd name="csX4" fmla="*/ 2336292 w 4480560"/>
              <a:gd name="csY4" fmla="*/ 0 h 18288"/>
              <a:gd name="csX5" fmla="*/ 2931566 w 4480560"/>
              <a:gd name="csY5" fmla="*/ 0 h 18288"/>
              <a:gd name="csX6" fmla="*/ 3482035 w 4480560"/>
              <a:gd name="csY6" fmla="*/ 0 h 18288"/>
              <a:gd name="csX7" fmla="*/ 4480560 w 4480560"/>
              <a:gd name="csY7" fmla="*/ 0 h 18288"/>
              <a:gd name="csX8" fmla="*/ 4480560 w 4480560"/>
              <a:gd name="csY8" fmla="*/ 18288 h 18288"/>
              <a:gd name="csX9" fmla="*/ 3840480 w 4480560"/>
              <a:gd name="csY9" fmla="*/ 18288 h 18288"/>
              <a:gd name="csX10" fmla="*/ 3290011 w 4480560"/>
              <a:gd name="csY10" fmla="*/ 18288 h 18288"/>
              <a:gd name="csX11" fmla="*/ 2560320 w 4480560"/>
              <a:gd name="csY11" fmla="*/ 18288 h 18288"/>
              <a:gd name="csX12" fmla="*/ 1965046 w 4480560"/>
              <a:gd name="csY12" fmla="*/ 18288 h 18288"/>
              <a:gd name="csX13" fmla="*/ 1459382 w 4480560"/>
              <a:gd name="csY13" fmla="*/ 18288 h 18288"/>
              <a:gd name="csX14" fmla="*/ 774497 w 4480560"/>
              <a:gd name="csY14" fmla="*/ 18288 h 18288"/>
              <a:gd name="csX15" fmla="*/ 0 w 4480560"/>
              <a:gd name="csY15" fmla="*/ 18288 h 18288"/>
              <a:gd name="csX16" fmla="*/ 0 w 448056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5043291" y="415566"/>
            <a:ext cx="7062534" cy="5804259"/>
          </a:xfrm>
        </p:spPr>
        <p:txBody>
          <a:bodyPr anchor="ctr">
            <a:noAutofit/>
          </a:bodyPr>
          <a:lstStyle/>
          <a:p>
            <a:r>
              <a:rPr lang="el-GR" sz="1800" dirty="0"/>
              <a:t>Η Σοφία είναι μαθήτρια Γ ΄ Γυμνασίου. </a:t>
            </a:r>
            <a:r>
              <a:rPr lang="el-GR" sz="1800" dirty="0" err="1"/>
              <a:t>Καθόλη</a:t>
            </a:r>
            <a:r>
              <a:rPr lang="el-GR" sz="1800" dirty="0"/>
              <a:t> τη διάρκεια του Δημοτικού και του Γυμνασίου η Σοφία ξεχώριζε στα Μαθηματικά. Η οικογένεια και οι Καθηγητές της πιστεύουν ότι θα πρέπει να ακολουθήσει κάτι που να συνδέεται με το συγκεκριμένο μάθημα. Η ίδια δεν αμφισβήτησε ποτέ τις παραινέσεις τους για τις μελλοντικές της αποφάσεις σχετικά με τον κλάδο σπουδών της. Άλλωστε και η ίδια αγαπούσε τα Μαθηματικά και γνώριζε τις ικανότητές της στο συγκεκριμένο μάθημα. Επομένως, στη Γ΄ Γυμνασίου επιλέγει να ακολουθήσει τη 2η ΟΜΠ στην Α’ Λυκείου με στόχο να συνεχίσει στη Β’ Λυκείου στην 3η Κατεύθυνση (Θετικών Επιστημών, </a:t>
            </a:r>
            <a:r>
              <a:rPr lang="el-GR" sz="1800" dirty="0" err="1"/>
              <a:t>Βιοεπιστημών</a:t>
            </a:r>
            <a:r>
              <a:rPr lang="el-GR" sz="1800" dirty="0"/>
              <a:t>, Πληροφορικής και Τεχνολογίας) με σκοπό να ακολουθήσει σπουδές στον κλάδο της Στατιστικής και Μαθηματικών. </a:t>
            </a:r>
          </a:p>
          <a:p>
            <a:r>
              <a:rPr lang="el-GR" sz="1800" dirty="0"/>
              <a:t>Κατά τη διάρκεια της Α’ Λυκείου είχε την ευκαιρία να λάβει μέρος σε μια διαλογική συζήτηση (</a:t>
            </a:r>
            <a:r>
              <a:rPr lang="el-GR" sz="1800" dirty="0" err="1"/>
              <a:t>debate</a:t>
            </a:r>
            <a:r>
              <a:rPr lang="el-GR" sz="1800" dirty="0"/>
              <a:t>) στο πλαίσιο μιας σχολικής άσκησης. Τότε η Σοφία ανακάλυψε πόσο της άρεσε η έκφραση του τεκμηριωμένου λόγου και τη συνεπήρε η διαδικασία της «πειθούς». Επίσης, μια ομιλία από έναν Δικηγόρο στο πλαίσιο του Τριήμερου Εργασίας την ώθησε να λάβει αρκετές πληροφορίες για τον κλάδο της Νομικής, τις εξειδικεύσεις, τους διάφορους εργασιακούς χώρους και ως επιλογή κλάδου σπουδών. Παρόλα αυτά, μελετώντας το βιβλίο «</a:t>
            </a:r>
            <a:r>
              <a:rPr lang="el-GR" sz="1800" i="1" dirty="0"/>
              <a:t>Επιστημονικά Πεδία και Πλαίσια Πρόσβασης στη Δημόσια Ανώτερη Εκπαίδευση της Κύπρου» της ΥΣΕΑ</a:t>
            </a:r>
            <a:r>
              <a:rPr lang="el-GR" sz="1800" dirty="0"/>
              <a:t> παρατήρησε ότι τα μαθήματα που παρακολουθεί δεν της δίνουν τη δυνατότητα να παρακαθίσει στις </a:t>
            </a:r>
            <a:r>
              <a:rPr lang="el-GR" sz="1800" dirty="0" err="1"/>
              <a:t>Παγκύπριες</a:t>
            </a:r>
            <a:r>
              <a:rPr lang="el-GR" sz="1800" dirty="0"/>
              <a:t> Εξετάσεις διεκδικώντας τον κλάδο της Νομικής στα Δημόσια Πανεπιστήμια Κύπρου και Ελλάδας.</a:t>
            </a:r>
            <a:endParaRPr lang="en-US" sz="1800" dirty="0"/>
          </a:p>
        </p:txBody>
      </p:sp>
      <p:sp>
        <p:nvSpPr>
          <p:cNvPr id="4" name="Footer Placeholder 3"/>
          <p:cNvSpPr>
            <a:spLocks noGrp="1"/>
          </p:cNvSpPr>
          <p:nvPr>
            <p:ph type="ftr" sz="quarter" idx="11"/>
          </p:nvPr>
        </p:nvSpPr>
        <p:spPr>
          <a:xfrm>
            <a:off x="4038600" y="6356350"/>
            <a:ext cx="4114800" cy="365125"/>
          </a:xfrm>
        </p:spPr>
        <p:txBody>
          <a:bodyPr>
            <a:normAutofit/>
          </a:bodyPr>
          <a:lstStyle/>
          <a:p>
            <a:pPr>
              <a:lnSpc>
                <a:spcPct val="90000"/>
              </a:lnSpc>
              <a:spcAft>
                <a:spcPts val="600"/>
              </a:spcAft>
            </a:pPr>
            <a:r>
              <a:rPr lang="el-GR" sz="1000"/>
              <a:t>Υπηρεσία Συμβουλευτικής &amp; Επαγγελματικής Αγωγής, Οκτώβριος 2026</a:t>
            </a:r>
            <a:endParaRPr lang="en-US" sz="1000"/>
          </a:p>
        </p:txBody>
      </p:sp>
      <p:pic>
        <p:nvPicPr>
          <p:cNvPr id="6" name="Picture 5">
            <a:extLst>
              <a:ext uri="{FF2B5EF4-FFF2-40B4-BE49-F238E27FC236}">
                <a16:creationId xmlns:a16="http://schemas.microsoft.com/office/drawing/2014/main" id="{706768F3-8790-D500-11FF-C91EC8952E05}"/>
              </a:ext>
            </a:extLst>
          </p:cNvPr>
          <p:cNvPicPr>
            <a:picLocks noChangeAspect="1"/>
          </p:cNvPicPr>
          <p:nvPr/>
        </p:nvPicPr>
        <p:blipFill>
          <a:blip r:embed="rId2"/>
          <a:stretch>
            <a:fillRect/>
          </a:stretch>
        </p:blipFill>
        <p:spPr>
          <a:xfrm>
            <a:off x="0" y="5487226"/>
            <a:ext cx="952500" cy="1362075"/>
          </a:xfrm>
          <a:prstGeom prst="rect">
            <a:avLst/>
          </a:prstGeom>
        </p:spPr>
      </p:pic>
    </p:spTree>
    <p:extLst>
      <p:ext uri="{BB962C8B-B14F-4D97-AF65-F5344CB8AC3E}">
        <p14:creationId xmlns:p14="http://schemas.microsoft.com/office/powerpoint/2010/main" val="86583817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77A147A-9ED8-46B4-8660-1B3C2AA880B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41248" y="548640"/>
            <a:ext cx="3600860" cy="5431536"/>
          </a:xfrm>
        </p:spPr>
        <p:txBody>
          <a:bodyPr>
            <a:normAutofit/>
          </a:bodyPr>
          <a:lstStyle/>
          <a:p>
            <a:r>
              <a:rPr lang="el-GR" sz="3600" dirty="0"/>
              <a:t>Συνέχεια:</a:t>
            </a:r>
            <a:br>
              <a:rPr lang="el-GR" sz="3600" dirty="0"/>
            </a:br>
            <a:r>
              <a:rPr lang="el-GR" sz="3600" b="1" dirty="0"/>
              <a:t>2ο Παράδειγμα «Μεγάλο/ Δύσκολο ζήτημα» </a:t>
            </a:r>
            <a:endParaRPr lang="en-US" sz="3600" b="1" dirty="0"/>
          </a:p>
        </p:txBody>
      </p:sp>
      <p:sp>
        <p:nvSpPr>
          <p:cNvPr id="11" name="sketch line">
            <a:extLst>
              <a:ext uri="{FF2B5EF4-FFF2-40B4-BE49-F238E27FC236}">
                <a16:creationId xmlns:a16="http://schemas.microsoft.com/office/drawing/2014/main" id="{5D6C15A0-C087-4593-8414-2B4EC1CDC3D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sX0" fmla="*/ 0 w 4480560"/>
              <a:gd name="csY0" fmla="*/ 0 h 18288"/>
              <a:gd name="csX1" fmla="*/ 595274 w 4480560"/>
              <a:gd name="csY1" fmla="*/ 0 h 18288"/>
              <a:gd name="csX2" fmla="*/ 1100938 w 4480560"/>
              <a:gd name="csY2" fmla="*/ 0 h 18288"/>
              <a:gd name="csX3" fmla="*/ 1651406 w 4480560"/>
              <a:gd name="csY3" fmla="*/ 0 h 18288"/>
              <a:gd name="csX4" fmla="*/ 2336292 w 4480560"/>
              <a:gd name="csY4" fmla="*/ 0 h 18288"/>
              <a:gd name="csX5" fmla="*/ 2931566 w 4480560"/>
              <a:gd name="csY5" fmla="*/ 0 h 18288"/>
              <a:gd name="csX6" fmla="*/ 3482035 w 4480560"/>
              <a:gd name="csY6" fmla="*/ 0 h 18288"/>
              <a:gd name="csX7" fmla="*/ 4480560 w 4480560"/>
              <a:gd name="csY7" fmla="*/ 0 h 18288"/>
              <a:gd name="csX8" fmla="*/ 4480560 w 4480560"/>
              <a:gd name="csY8" fmla="*/ 18288 h 18288"/>
              <a:gd name="csX9" fmla="*/ 3840480 w 4480560"/>
              <a:gd name="csY9" fmla="*/ 18288 h 18288"/>
              <a:gd name="csX10" fmla="*/ 3290011 w 4480560"/>
              <a:gd name="csY10" fmla="*/ 18288 h 18288"/>
              <a:gd name="csX11" fmla="*/ 2560320 w 4480560"/>
              <a:gd name="csY11" fmla="*/ 18288 h 18288"/>
              <a:gd name="csX12" fmla="*/ 1965046 w 4480560"/>
              <a:gd name="csY12" fmla="*/ 18288 h 18288"/>
              <a:gd name="csX13" fmla="*/ 1459382 w 4480560"/>
              <a:gd name="csY13" fmla="*/ 18288 h 18288"/>
              <a:gd name="csX14" fmla="*/ 774497 w 4480560"/>
              <a:gd name="csY14" fmla="*/ 18288 h 18288"/>
              <a:gd name="csX15" fmla="*/ 0 w 4480560"/>
              <a:gd name="csY15" fmla="*/ 18288 h 18288"/>
              <a:gd name="csX16" fmla="*/ 0 w 448056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5126418" y="193346"/>
            <a:ext cx="7044246" cy="6169384"/>
          </a:xfrm>
        </p:spPr>
        <p:txBody>
          <a:bodyPr anchor="ctr">
            <a:noAutofit/>
          </a:bodyPr>
          <a:lstStyle/>
          <a:p>
            <a:r>
              <a:rPr lang="el-GR" sz="1800" dirty="0"/>
              <a:t>Η πρώτη αντίδραση της Σοφίας ήταν ένα αίσθημα απογοήτευσης και ματαίωσης. Άρχισε να επικρίνει τον εαυτό της για τη μη επισταμένη διερεύνηση της πληροφόρησης, τους γονείς και τους Δασκάλους/Καθηγητές της γιατί πάντα την ωθούσαν σε κλάδους Μαθηματικών, τον Καθηγητή ΣΕΑ του σχολείου ο οποίος δεν διέκρινε ότι η Νομική θα ήταν η καλύτερη επιλογή για την ίδια και γενικότερα την κοινωνία και το Σύστημα που δεν τη βοήθησαν να εντοπίσει το «κάλεσμά» της για τη Νομική. Μετά από την πρώτη αντίδραση η Σοφία άρχισε να σκέφτεται όλες τις παραμέτρους και τις πιθανές λύσεις για τη λήψη απόφασης. </a:t>
            </a:r>
          </a:p>
          <a:p>
            <a:r>
              <a:rPr lang="el-GR" sz="1800" b="1" dirty="0"/>
              <a:t>Ποιες πιθανές παραμέτρους πρέπει να σκεφτεί η Σοφία;</a:t>
            </a:r>
          </a:p>
          <a:p>
            <a:pPr marL="0" indent="0">
              <a:buNone/>
            </a:pPr>
            <a:r>
              <a:rPr lang="el-GR" sz="1800" dirty="0"/>
              <a:t>1. </a:t>
            </a:r>
            <a:r>
              <a:rPr lang="el-GR" sz="1800" i="1" dirty="0"/>
              <a:t>Μπορώ να αλλάξω Κατεύθυνση; Τι πρέπει να κάνω γι’ αυτό; </a:t>
            </a:r>
          </a:p>
          <a:p>
            <a:pPr marL="0" indent="0">
              <a:buNone/>
            </a:pPr>
            <a:r>
              <a:rPr lang="el-GR" sz="1800" i="1" dirty="0"/>
              <a:t>2. Έχω τον χρόνο και τη θέληση να μελετήσω για Εξετάσεις Κατάταξης; </a:t>
            </a:r>
          </a:p>
          <a:p>
            <a:pPr marL="0" indent="0">
              <a:buNone/>
            </a:pPr>
            <a:r>
              <a:rPr lang="el-GR" sz="1800" i="1" dirty="0"/>
              <a:t>3. Έχω τη δυνατότητα να παραμείνω σε αυτήν την Κατεύθυνση και παράλληλα στις </a:t>
            </a:r>
            <a:r>
              <a:rPr lang="el-GR" sz="1800" i="1" dirty="0" err="1"/>
              <a:t>Παγκύπριες</a:t>
            </a:r>
            <a:r>
              <a:rPr lang="el-GR" sz="1800" i="1" dirty="0"/>
              <a:t> Εξετάσεις να παρακαθίσω επιπλέον εξετάσεις στα μαθήματα που απαιτούνται για να έχω πρόσβαση και στη Νομική (Πανεπιστήμιο Κύπρου); Πόσο ρεαλιστικό/ εφικτό είναι κάτι τέτοιο;</a:t>
            </a:r>
          </a:p>
          <a:p>
            <a:pPr marL="0" indent="0">
              <a:buNone/>
            </a:pPr>
            <a:r>
              <a:rPr lang="el-GR" sz="1800" i="1" dirty="0"/>
              <a:t>4. Έχω τη δυνατότητα να παραμείνω στην 3η Κατεύθυνση και να σπουδάσω Νομική εκτός Κύπρου ή σε κάποιο Ιδιωτικό Πανεπιστήμιο Κύπρου;</a:t>
            </a:r>
          </a:p>
          <a:p>
            <a:pPr marL="0" indent="0">
              <a:buNone/>
            </a:pPr>
            <a:r>
              <a:rPr lang="el-GR" sz="1800" b="1" i="1" dirty="0"/>
              <a:t>Ποιες άλλες ερωτήσεις πιθανόν να έχει η Σοφία;</a:t>
            </a:r>
            <a:endParaRPr lang="en-US" sz="1800" b="1" i="1" dirty="0"/>
          </a:p>
        </p:txBody>
      </p:sp>
      <p:sp>
        <p:nvSpPr>
          <p:cNvPr id="4" name="Footer Placeholder 3"/>
          <p:cNvSpPr>
            <a:spLocks noGrp="1"/>
          </p:cNvSpPr>
          <p:nvPr>
            <p:ph type="ftr" sz="quarter" idx="11"/>
          </p:nvPr>
        </p:nvSpPr>
        <p:spPr>
          <a:xfrm>
            <a:off x="4038600" y="6356350"/>
            <a:ext cx="4114800" cy="365125"/>
          </a:xfrm>
        </p:spPr>
        <p:txBody>
          <a:bodyPr>
            <a:normAutofit/>
          </a:bodyPr>
          <a:lstStyle/>
          <a:p>
            <a:pPr>
              <a:lnSpc>
                <a:spcPct val="90000"/>
              </a:lnSpc>
              <a:spcAft>
                <a:spcPts val="600"/>
              </a:spcAft>
            </a:pPr>
            <a:r>
              <a:rPr lang="el-GR" sz="1000"/>
              <a:t>Υπηρεσία Συμβουλευτικής &amp; Επαγγελματικής Αγωγής, Οκτώβριος 2026</a:t>
            </a:r>
            <a:endParaRPr lang="en-US" sz="1000"/>
          </a:p>
        </p:txBody>
      </p:sp>
      <p:pic>
        <p:nvPicPr>
          <p:cNvPr id="6" name="Picture 5">
            <a:extLst>
              <a:ext uri="{FF2B5EF4-FFF2-40B4-BE49-F238E27FC236}">
                <a16:creationId xmlns:a16="http://schemas.microsoft.com/office/drawing/2014/main" id="{7B494F7C-A233-0FEA-A758-0DDEE06F277A}"/>
              </a:ext>
            </a:extLst>
          </p:cNvPr>
          <p:cNvPicPr>
            <a:picLocks noChangeAspect="1"/>
          </p:cNvPicPr>
          <p:nvPr/>
        </p:nvPicPr>
        <p:blipFill>
          <a:blip r:embed="rId2"/>
          <a:stretch>
            <a:fillRect/>
          </a:stretch>
        </p:blipFill>
        <p:spPr>
          <a:xfrm>
            <a:off x="11239500" y="5495925"/>
            <a:ext cx="952500" cy="1362075"/>
          </a:xfrm>
          <a:prstGeom prst="rect">
            <a:avLst/>
          </a:prstGeom>
        </p:spPr>
      </p:pic>
    </p:spTree>
    <p:extLst>
      <p:ext uri="{BB962C8B-B14F-4D97-AF65-F5344CB8AC3E}">
        <p14:creationId xmlns:p14="http://schemas.microsoft.com/office/powerpoint/2010/main" val="798989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circle(in)">
                                      <p:cBhvr>
                                        <p:cTn id="7" dur="2000"/>
                                        <p:tgtEl>
                                          <p:spTgt spid="3">
                                            <p:txEl>
                                              <p:pRg st="2" end="2"/>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circle(in)">
                                      <p:cBhvr>
                                        <p:cTn id="10" dur="2000"/>
                                        <p:tgtEl>
                                          <p:spTgt spid="3">
                                            <p:txEl>
                                              <p:pRg st="3" end="3"/>
                                            </p:txEl>
                                          </p:spTgt>
                                        </p:tgtEl>
                                      </p:cBhvr>
                                    </p:animEffect>
                                  </p:childTnLst>
                                </p:cTn>
                              </p:par>
                              <p:par>
                                <p:cTn id="11" presetID="6" presetClass="entr" presetSubtype="16"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circle(in)">
                                      <p:cBhvr>
                                        <p:cTn id="13" dur="2000"/>
                                        <p:tgtEl>
                                          <p:spTgt spid="3">
                                            <p:txEl>
                                              <p:pRg st="4" end="4"/>
                                            </p:txEl>
                                          </p:spTgt>
                                        </p:tgtEl>
                                      </p:cBhvr>
                                    </p:animEffect>
                                  </p:childTnLst>
                                </p:cTn>
                              </p:par>
                              <p:par>
                                <p:cTn id="14" presetID="6" presetClass="entr" presetSubtype="16" fill="hold"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circle(in)">
                                      <p:cBhvr>
                                        <p:cTn id="16" dur="2000"/>
                                        <p:tgtEl>
                                          <p:spTgt spid="3">
                                            <p:txEl>
                                              <p:pRg st="5" end="5"/>
                                            </p:txEl>
                                          </p:spTgt>
                                        </p:tgtEl>
                                      </p:cBhvr>
                                    </p:animEffect>
                                  </p:childTnLst>
                                </p:cTn>
                              </p:par>
                              <p:par>
                                <p:cTn id="17" presetID="6" presetClass="entr" presetSubtype="16"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Effect transition="in" filter="circle(in)">
                                      <p:cBhvr>
                                        <p:cTn id="19"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AB8C311F-7253-4AED-9701-7FC0708C41C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384209-CB15-4CDF-9D31-C44FD9A3F20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p:cNvSpPr>
            <a:spLocks noGrp="1"/>
          </p:cNvSpPr>
          <p:nvPr>
            <p:ph type="ftr" sz="quarter" idx="11"/>
          </p:nvPr>
        </p:nvSpPr>
        <p:spPr>
          <a:xfrm rot="5400000">
            <a:off x="-1828800" y="2002536"/>
            <a:ext cx="4114800" cy="365125"/>
          </a:xfrm>
        </p:spPr>
        <p:txBody>
          <a:bodyPr>
            <a:normAutofit/>
          </a:bodyPr>
          <a:lstStyle/>
          <a:p>
            <a:pPr algn="l">
              <a:spcAft>
                <a:spcPts val="600"/>
              </a:spcAft>
            </a:pPr>
            <a:r>
              <a:rPr lang="el-GR" sz="1000">
                <a:solidFill>
                  <a:srgbClr val="FFFFFF"/>
                </a:solidFill>
              </a:rPr>
              <a:t>Υπηρεσία Συμβουλευτικής &amp; Επαγγελματικής Αγωγής, Οκτώβριος 2026</a:t>
            </a:r>
            <a:endParaRPr lang="en-US" sz="1000">
              <a:solidFill>
                <a:srgbClr val="FFFFFF"/>
              </a:solidFill>
            </a:endParaRPr>
          </a:p>
        </p:txBody>
      </p:sp>
      <p:pic>
        <p:nvPicPr>
          <p:cNvPr id="2" name="Picture 1"/>
          <p:cNvPicPr>
            <a:picLocks noChangeAspect="1"/>
          </p:cNvPicPr>
          <p:nvPr/>
        </p:nvPicPr>
        <p:blipFill>
          <a:blip r:embed="rId2"/>
          <a:stretch>
            <a:fillRect/>
          </a:stretch>
        </p:blipFill>
        <p:spPr>
          <a:xfrm>
            <a:off x="3314699" y="-539"/>
            <a:ext cx="7229476" cy="6902967"/>
          </a:xfrm>
          <a:prstGeom prst="rect">
            <a:avLst/>
          </a:prstGeom>
        </p:spPr>
      </p:pic>
      <p:pic>
        <p:nvPicPr>
          <p:cNvPr id="5" name="Picture 4">
            <a:extLst>
              <a:ext uri="{FF2B5EF4-FFF2-40B4-BE49-F238E27FC236}">
                <a16:creationId xmlns:a16="http://schemas.microsoft.com/office/drawing/2014/main" id="{3078572E-0679-C754-B2DD-F9EED18BF48C}"/>
              </a:ext>
            </a:extLst>
          </p:cNvPr>
          <p:cNvPicPr>
            <a:picLocks noChangeAspect="1"/>
          </p:cNvPicPr>
          <p:nvPr/>
        </p:nvPicPr>
        <p:blipFill>
          <a:blip r:embed="rId3"/>
          <a:stretch>
            <a:fillRect/>
          </a:stretch>
        </p:blipFill>
        <p:spPr>
          <a:xfrm>
            <a:off x="11239500" y="5495925"/>
            <a:ext cx="952500" cy="1362075"/>
          </a:xfrm>
          <a:prstGeom prst="rect">
            <a:avLst/>
          </a:prstGeom>
        </p:spPr>
      </p:pic>
      <p:sp>
        <p:nvSpPr>
          <p:cNvPr id="7" name="TextBox 6">
            <a:extLst>
              <a:ext uri="{FF2B5EF4-FFF2-40B4-BE49-F238E27FC236}">
                <a16:creationId xmlns:a16="http://schemas.microsoft.com/office/drawing/2014/main" id="{7782C2B3-64AD-E971-E5B4-12876DAC9215}"/>
              </a:ext>
            </a:extLst>
          </p:cNvPr>
          <p:cNvSpPr txBox="1"/>
          <p:nvPr/>
        </p:nvSpPr>
        <p:spPr>
          <a:xfrm>
            <a:off x="333374" y="425595"/>
            <a:ext cx="2285999" cy="1754326"/>
          </a:xfrm>
          <a:prstGeom prst="rect">
            <a:avLst/>
          </a:prstGeom>
          <a:noFill/>
        </p:spPr>
        <p:txBody>
          <a:bodyPr wrap="square" rtlCol="0">
            <a:spAutoFit/>
          </a:bodyPr>
          <a:lstStyle/>
          <a:p>
            <a:r>
              <a:rPr lang="el-GR" sz="3600" b="1" dirty="0">
                <a:effectLst>
                  <a:outerShdw blurRad="38100" dist="38100" dir="2700000" algn="tl">
                    <a:srgbClr val="000000">
                      <a:alpha val="43137"/>
                    </a:srgbClr>
                  </a:outerShdw>
                </a:effectLst>
              </a:rPr>
              <a:t>Στάδια Λήψης Απόφασης</a:t>
            </a:r>
            <a:endParaRPr lang="en-US" sz="36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97667002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9735"/>
            <a:ext cx="5014128" cy="6923623"/>
          </a:xfrm>
          <a:prstGeom prst="rect">
            <a:avLst/>
          </a:prstGeom>
        </p:spPr>
      </p:pic>
      <p:sp>
        <p:nvSpPr>
          <p:cNvPr id="3" name="Footer Placeholder 2"/>
          <p:cNvSpPr>
            <a:spLocks noGrp="1"/>
          </p:cNvSpPr>
          <p:nvPr>
            <p:ph type="ftr" sz="quarter" idx="11"/>
          </p:nvPr>
        </p:nvSpPr>
        <p:spPr/>
        <p:txBody>
          <a:bodyPr/>
          <a:lstStyle/>
          <a:p>
            <a:r>
              <a:rPr lang="el-GR"/>
              <a:t>Υπηρεσία Συμβουλευτικής &amp; Επαγγελματικής Αγωγής, Οκτώβριος 2026</a:t>
            </a:r>
            <a:endParaRPr lang="en-US" dirty="0"/>
          </a:p>
        </p:txBody>
      </p:sp>
      <p:pic>
        <p:nvPicPr>
          <p:cNvPr id="5" name="Picture 4">
            <a:extLst>
              <a:ext uri="{FF2B5EF4-FFF2-40B4-BE49-F238E27FC236}">
                <a16:creationId xmlns:a16="http://schemas.microsoft.com/office/drawing/2014/main" id="{127B1D2E-27FC-30A3-EF89-04499C0717B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784428" y="0"/>
            <a:ext cx="5407572" cy="6858000"/>
          </a:xfrm>
          <a:prstGeom prst="rect">
            <a:avLst/>
          </a:prstGeom>
        </p:spPr>
      </p:pic>
      <p:pic>
        <p:nvPicPr>
          <p:cNvPr id="6" name="Picture 5">
            <a:extLst>
              <a:ext uri="{FF2B5EF4-FFF2-40B4-BE49-F238E27FC236}">
                <a16:creationId xmlns:a16="http://schemas.microsoft.com/office/drawing/2014/main" id="{C5EBD9CF-FD5C-9F50-68C0-0800ADCB3CA1}"/>
              </a:ext>
            </a:extLst>
          </p:cNvPr>
          <p:cNvPicPr>
            <a:picLocks noChangeAspect="1"/>
          </p:cNvPicPr>
          <p:nvPr/>
        </p:nvPicPr>
        <p:blipFill>
          <a:blip r:embed="rId4"/>
          <a:stretch>
            <a:fillRect/>
          </a:stretch>
        </p:blipFill>
        <p:spPr>
          <a:xfrm>
            <a:off x="11239500" y="5495925"/>
            <a:ext cx="952500" cy="1362075"/>
          </a:xfrm>
          <a:prstGeom prst="rect">
            <a:avLst/>
          </a:prstGeom>
        </p:spPr>
      </p:pic>
      <p:sp>
        <p:nvSpPr>
          <p:cNvPr id="4" name="TextBox 3">
            <a:extLst>
              <a:ext uri="{FF2B5EF4-FFF2-40B4-BE49-F238E27FC236}">
                <a16:creationId xmlns:a16="http://schemas.microsoft.com/office/drawing/2014/main" id="{CF880CF0-FABD-F682-E4AC-B318422CEEE8}"/>
              </a:ext>
            </a:extLst>
          </p:cNvPr>
          <p:cNvSpPr txBox="1"/>
          <p:nvPr/>
        </p:nvSpPr>
        <p:spPr>
          <a:xfrm>
            <a:off x="2987968" y="136525"/>
            <a:ext cx="5017656" cy="369332"/>
          </a:xfrm>
          <a:prstGeom prst="rect">
            <a:avLst/>
          </a:prstGeom>
          <a:noFill/>
        </p:spPr>
        <p:txBody>
          <a:bodyPr wrap="none" rtlCol="0">
            <a:spAutoFit/>
          </a:bodyPr>
          <a:lstStyle/>
          <a:p>
            <a:r>
              <a:rPr lang="el-GR" b="1" dirty="0"/>
              <a:t>Τί λαμβάνω υπόψη στη Λήψη της Απόφασής μου;</a:t>
            </a:r>
            <a:endParaRPr lang="en-US" b="1" dirty="0"/>
          </a:p>
        </p:txBody>
      </p:sp>
    </p:spTree>
    <p:extLst>
      <p:ext uri="{BB962C8B-B14F-4D97-AF65-F5344CB8AC3E}">
        <p14:creationId xmlns:p14="http://schemas.microsoft.com/office/powerpoint/2010/main" val="1386252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normAutofit/>
          </a:bodyPr>
          <a:lstStyle/>
          <a:p>
            <a:endParaRPr lang="en-US" dirty="0"/>
          </a:p>
        </p:txBody>
      </p:sp>
      <p:sp>
        <p:nvSpPr>
          <p:cNvPr id="3" name="Content Placeholder 2"/>
          <p:cNvSpPr>
            <a:spLocks noGrp="1"/>
          </p:cNvSpPr>
          <p:nvPr>
            <p:ph idx="4294967295"/>
          </p:nvPr>
        </p:nvSpPr>
        <p:spPr>
          <a:xfrm>
            <a:off x="4214359" y="316828"/>
            <a:ext cx="7389812" cy="5776062"/>
          </a:xfrm>
        </p:spPr>
        <p:txBody>
          <a:bodyPr>
            <a:normAutofit fontScale="70000" lnSpcReduction="20000"/>
          </a:bodyPr>
          <a:lstStyle/>
          <a:p>
            <a:pPr marL="0" indent="0">
              <a:lnSpc>
                <a:spcPct val="110000"/>
              </a:lnSpc>
              <a:buNone/>
            </a:pPr>
            <a:r>
              <a:rPr lang="el-GR" sz="2600" b="1" dirty="0"/>
              <a:t>Το περιεχόμενο της συγκεκριμένης παρουσίασης είναι μέρος του περιεχομένου των βιβλίων της ΥΣΕΑ:</a:t>
            </a:r>
          </a:p>
          <a:p>
            <a:pPr marL="514350" indent="-514350">
              <a:lnSpc>
                <a:spcPct val="110000"/>
              </a:lnSpc>
              <a:buAutoNum type="arabicPeriod"/>
            </a:pPr>
            <a:r>
              <a:rPr lang="el-GR" sz="2600" dirty="0"/>
              <a:t>«</a:t>
            </a:r>
            <a:r>
              <a:rPr lang="el-GR" sz="2600" i="1" dirty="0"/>
              <a:t>Συμβουλευτική- Επαγγελματική Αγωγή: Προσωπική ανάπτυξη και Δεξιότητες Σταδιοδρομίας 2026 - 2027</a:t>
            </a:r>
            <a:r>
              <a:rPr lang="el-GR" sz="2600" dirty="0"/>
              <a:t>» </a:t>
            </a:r>
            <a:endParaRPr lang="en-US" sz="2600" dirty="0">
              <a:highlight>
                <a:srgbClr val="FFFF00"/>
              </a:highlight>
            </a:endParaRPr>
          </a:p>
          <a:p>
            <a:pPr marL="514350" indent="-514350">
              <a:lnSpc>
                <a:spcPct val="110000"/>
              </a:lnSpc>
              <a:buFont typeface="Arial" panose="020B0604020202020204" pitchFamily="34" charset="0"/>
              <a:buAutoNum type="arabicPeriod"/>
            </a:pPr>
            <a:r>
              <a:rPr lang="el-GR" sz="2600" dirty="0"/>
              <a:t>«</a:t>
            </a:r>
            <a:r>
              <a:rPr lang="el-GR" sz="2600" i="1" dirty="0"/>
              <a:t>Προσανατολισμοί μετά το Γυμνάσιο 2026 - 2027</a:t>
            </a:r>
            <a:r>
              <a:rPr lang="el-GR" sz="2600" dirty="0"/>
              <a:t>»</a:t>
            </a:r>
            <a:endParaRPr lang="en-US" sz="2600" dirty="0"/>
          </a:p>
          <a:p>
            <a:pPr marL="514350" indent="-514350">
              <a:lnSpc>
                <a:spcPct val="110000"/>
              </a:lnSpc>
              <a:buFont typeface="Arial" panose="020B0604020202020204" pitchFamily="34" charset="0"/>
              <a:buAutoNum type="arabicPeriod"/>
            </a:pPr>
            <a:r>
              <a:rPr lang="el-GR" sz="2600" dirty="0"/>
              <a:t>«</a:t>
            </a:r>
            <a:r>
              <a:rPr lang="el-GR" sz="2600" i="1" dirty="0"/>
              <a:t>Επιστημονικά Πεδία και Πλαίσια Πρόσβασης στη Δημόσια Τριτοβάθμια Εκπαίδευση Κύπρου και Ελλάδας 2027</a:t>
            </a:r>
            <a:r>
              <a:rPr lang="el-GR" sz="2600" dirty="0"/>
              <a:t>»</a:t>
            </a:r>
            <a:r>
              <a:rPr lang="el-GR" sz="2600" dirty="0">
                <a:highlight>
                  <a:srgbClr val="FFFF00"/>
                </a:highlight>
              </a:rPr>
              <a:t> </a:t>
            </a:r>
            <a:endParaRPr lang="en-US" sz="2600" dirty="0">
              <a:highlight>
                <a:srgbClr val="FFFF00"/>
              </a:highlight>
            </a:endParaRPr>
          </a:p>
          <a:p>
            <a:pPr marL="514350" indent="-514350">
              <a:lnSpc>
                <a:spcPct val="110000"/>
              </a:lnSpc>
              <a:buAutoNum type="arabicPeriod"/>
            </a:pPr>
            <a:endParaRPr lang="el-GR" sz="2200" dirty="0"/>
          </a:p>
          <a:p>
            <a:pPr marL="0" indent="0">
              <a:lnSpc>
                <a:spcPct val="110000"/>
              </a:lnSpc>
              <a:buNone/>
            </a:pPr>
            <a:endParaRPr lang="en-US" sz="2200" dirty="0">
              <a:highlight>
                <a:srgbClr val="FFFF00"/>
              </a:highlight>
            </a:endParaRPr>
          </a:p>
          <a:p>
            <a:pPr marL="0" indent="0">
              <a:lnSpc>
                <a:spcPct val="110000"/>
              </a:lnSpc>
              <a:buNone/>
            </a:pPr>
            <a:endParaRPr lang="en-US" sz="2200" dirty="0">
              <a:highlight>
                <a:srgbClr val="FFFF00"/>
              </a:highlight>
            </a:endParaRPr>
          </a:p>
          <a:p>
            <a:pPr marL="0" indent="0" algn="just">
              <a:lnSpc>
                <a:spcPct val="150000"/>
              </a:lnSpc>
              <a:buNone/>
            </a:pPr>
            <a:r>
              <a:rPr lang="el-GR" sz="2400" b="1" dirty="0">
                <a:highlight>
                  <a:srgbClr val="00FFFF"/>
                </a:highlight>
              </a:rPr>
              <a:t>Όλα τα βιβλία της ΥΣΕΑ που σχετίζονται με την Επαγγελματική Αγωγή/Συμβουλευτική και τα οποία δίνονται από τη Γ΄ Γυμνασίου έως και τη </a:t>
            </a:r>
            <a:r>
              <a:rPr lang="el-GR" sz="2400" b="1" dirty="0" err="1">
                <a:highlight>
                  <a:srgbClr val="00FFFF"/>
                </a:highlight>
              </a:rPr>
              <a:t>Γ΄Λυκείου</a:t>
            </a:r>
            <a:r>
              <a:rPr lang="el-GR" sz="2400" b="1" dirty="0">
                <a:highlight>
                  <a:srgbClr val="00FFFF"/>
                </a:highlight>
              </a:rPr>
              <a:t>/ΤΕΣΕΚ, </a:t>
            </a:r>
          </a:p>
          <a:p>
            <a:pPr marL="0" indent="0" algn="just">
              <a:lnSpc>
                <a:spcPct val="150000"/>
              </a:lnSpc>
              <a:buNone/>
            </a:pPr>
            <a:r>
              <a:rPr lang="el-GR" sz="2400" b="1" dirty="0">
                <a:highlight>
                  <a:srgbClr val="00FFFF"/>
                </a:highlight>
              </a:rPr>
              <a:t>ΝΑ ΦΥΛΑΓΟΝΤΑΙ ΟΠΩΣΔΗΠΟΤΕ ΜΕΧΡΙ ΤΟ ΤΕΛΟΣ ΤΗΣ ΔΕΥΤΕΡΟΒΑΘΜΙΑΣ ΕΚΠΑΙΔΕΥΣΗΣ (Λύκειο/ΤΕΣΕΚ) ΣΑΣ</a:t>
            </a:r>
            <a:r>
              <a:rPr lang="en-US" sz="2400" b="1" dirty="0">
                <a:highlight>
                  <a:srgbClr val="00FFFF"/>
                </a:highlight>
              </a:rPr>
              <a:t>, </a:t>
            </a:r>
            <a:r>
              <a:rPr lang="el-GR" sz="2400" b="1" dirty="0">
                <a:highlight>
                  <a:srgbClr val="00FFFF"/>
                </a:highlight>
              </a:rPr>
              <a:t>εκτός εάν σας δοθεί νέα έκδοση!</a:t>
            </a:r>
            <a:endParaRPr lang="en-CY" sz="2400" b="1" dirty="0">
              <a:highlight>
                <a:srgbClr val="00FFFF"/>
              </a:highlight>
            </a:endParaRPr>
          </a:p>
          <a:p>
            <a:pPr marL="0" indent="0">
              <a:lnSpc>
                <a:spcPct val="110000"/>
              </a:lnSpc>
              <a:buNone/>
            </a:pPr>
            <a:endParaRPr lang="el-GR" sz="2200" dirty="0">
              <a:highlight>
                <a:srgbClr val="FFFF00"/>
              </a:highlight>
            </a:endParaRPr>
          </a:p>
          <a:p>
            <a:pPr marL="0" indent="0">
              <a:lnSpc>
                <a:spcPct val="110000"/>
              </a:lnSpc>
              <a:buNone/>
            </a:pPr>
            <a:endParaRPr lang="el-GR" sz="2200" b="0" i="0" dirty="0">
              <a:effectLst/>
            </a:endParaRPr>
          </a:p>
          <a:p>
            <a:pPr marL="0" indent="0">
              <a:lnSpc>
                <a:spcPct val="110000"/>
              </a:lnSpc>
              <a:buNone/>
            </a:pPr>
            <a:endParaRPr lang="el-GR" sz="2200" dirty="0"/>
          </a:p>
        </p:txBody>
      </p:sp>
      <p:pic>
        <p:nvPicPr>
          <p:cNvPr id="2" name="Picture 1">
            <a:extLst>
              <a:ext uri="{FF2B5EF4-FFF2-40B4-BE49-F238E27FC236}">
                <a16:creationId xmlns:a16="http://schemas.microsoft.com/office/drawing/2014/main" id="{E75BD278-F1F0-B5BA-2520-0EA9F41D3E44}"/>
              </a:ext>
            </a:extLst>
          </p:cNvPr>
          <p:cNvPicPr>
            <a:picLocks noChangeAspect="1"/>
          </p:cNvPicPr>
          <p:nvPr/>
        </p:nvPicPr>
        <p:blipFill>
          <a:blip r:embed="rId2"/>
          <a:stretch>
            <a:fillRect/>
          </a:stretch>
        </p:blipFill>
        <p:spPr>
          <a:xfrm>
            <a:off x="1527558" y="4968052"/>
            <a:ext cx="1121350" cy="1603530"/>
          </a:xfrm>
          <a:prstGeom prst="rect">
            <a:avLst/>
          </a:prstGeom>
        </p:spPr>
      </p:pic>
      <p:pic>
        <p:nvPicPr>
          <p:cNvPr id="5" name="Picture 4">
            <a:extLst>
              <a:ext uri="{FF2B5EF4-FFF2-40B4-BE49-F238E27FC236}">
                <a16:creationId xmlns:a16="http://schemas.microsoft.com/office/drawing/2014/main" id="{6D7EBDC8-860C-6478-7ACD-5D05C0E15050}"/>
              </a:ext>
            </a:extLst>
          </p:cNvPr>
          <p:cNvPicPr>
            <a:picLocks noChangeAspect="1"/>
          </p:cNvPicPr>
          <p:nvPr/>
        </p:nvPicPr>
        <p:blipFill>
          <a:blip r:embed="rId3"/>
          <a:stretch>
            <a:fillRect/>
          </a:stretch>
        </p:blipFill>
        <p:spPr>
          <a:xfrm>
            <a:off x="1548825" y="2638448"/>
            <a:ext cx="1121350" cy="1581103"/>
          </a:xfrm>
          <a:prstGeom prst="rect">
            <a:avLst/>
          </a:prstGeom>
        </p:spPr>
      </p:pic>
      <p:pic>
        <p:nvPicPr>
          <p:cNvPr id="7" name="Picture 6">
            <a:extLst>
              <a:ext uri="{FF2B5EF4-FFF2-40B4-BE49-F238E27FC236}">
                <a16:creationId xmlns:a16="http://schemas.microsoft.com/office/drawing/2014/main" id="{10AB9589-B4B1-D1AC-4275-BFA171ABDAF6}"/>
              </a:ext>
            </a:extLst>
          </p:cNvPr>
          <p:cNvPicPr>
            <a:picLocks noChangeAspect="1"/>
          </p:cNvPicPr>
          <p:nvPr/>
        </p:nvPicPr>
        <p:blipFill>
          <a:blip r:embed="rId4"/>
          <a:stretch>
            <a:fillRect/>
          </a:stretch>
        </p:blipFill>
        <p:spPr>
          <a:xfrm>
            <a:off x="1548825" y="316828"/>
            <a:ext cx="1100083" cy="1573119"/>
          </a:xfrm>
          <a:prstGeom prst="rect">
            <a:avLst/>
          </a:prstGeom>
        </p:spPr>
      </p:pic>
    </p:spTree>
    <p:extLst>
      <p:ext uri="{BB962C8B-B14F-4D97-AF65-F5344CB8AC3E}">
        <p14:creationId xmlns:p14="http://schemas.microsoft.com/office/powerpoint/2010/main" val="89359588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00EDD19-6802-4EC3-95CE-CFFAB042CFD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ketch line">
            <a:extLst>
              <a:ext uri="{FF2B5EF4-FFF2-40B4-BE49-F238E27FC236}">
                <a16:creationId xmlns:a16="http://schemas.microsoft.com/office/drawing/2014/main" id="{DB17E863-922E-4C26-BD64-E8FD41D2866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2">
            <a:extLst>
              <a:ext uri="{FF2B5EF4-FFF2-40B4-BE49-F238E27FC236}">
                <a16:creationId xmlns:a16="http://schemas.microsoft.com/office/drawing/2014/main" id="{C5C744FE-0D29-9258-9B4C-462BA81D4F21}"/>
              </a:ext>
            </a:extLst>
          </p:cNvPr>
          <p:cNvSpPr txBox="1">
            <a:spLocks/>
          </p:cNvSpPr>
          <p:nvPr/>
        </p:nvSpPr>
        <p:spPr>
          <a:xfrm>
            <a:off x="838200" y="1929384"/>
            <a:ext cx="10515600" cy="4251960"/>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l-GR" sz="2900" b="1" dirty="0"/>
              <a:t>Δημιουργία &amp; Ε</a:t>
            </a:r>
            <a:r>
              <a:rPr lang="en-US" sz="2900" b="1" dirty="0"/>
              <a:t>π</a:t>
            </a:r>
            <a:r>
              <a:rPr lang="en-US" sz="2900" b="1" dirty="0" err="1"/>
              <a:t>εξεργ</a:t>
            </a:r>
            <a:r>
              <a:rPr lang="en-US" sz="2900" b="1" dirty="0"/>
              <a:t>ασία </a:t>
            </a:r>
            <a:r>
              <a:rPr lang="el-GR" sz="2900" b="1" dirty="0"/>
              <a:t>Υ</a:t>
            </a:r>
            <a:r>
              <a:rPr lang="en-US" sz="2900" b="1" dirty="0" err="1"/>
              <a:t>λικού</a:t>
            </a:r>
            <a:r>
              <a:rPr lang="el-GR" sz="2900" b="1" dirty="0"/>
              <a:t> </a:t>
            </a:r>
            <a:endParaRPr lang="en-US" sz="2900" dirty="0"/>
          </a:p>
          <a:p>
            <a:pPr marL="0"/>
            <a:r>
              <a:rPr lang="en-US" sz="2900" dirty="0" err="1"/>
              <a:t>Δι</a:t>
            </a:r>
            <a:r>
              <a:rPr lang="en-US" sz="2900" dirty="0"/>
              <a:t>αμάντω Ζίζιρου, Καθηγήτρια Σ.Ε.Α., ΥΣΕΑ</a:t>
            </a:r>
            <a:endParaRPr lang="el-GR" sz="2900" dirty="0"/>
          </a:p>
          <a:p>
            <a:pPr marL="0"/>
            <a:r>
              <a:rPr lang="en-US" sz="2900" dirty="0" err="1"/>
              <a:t>Κική</a:t>
            </a:r>
            <a:r>
              <a:rPr lang="en-US" sz="2900" dirty="0"/>
              <a:t> Μα</a:t>
            </a:r>
            <a:r>
              <a:rPr lang="en-US" sz="2900" dirty="0" err="1"/>
              <a:t>υρομάτη</a:t>
            </a:r>
            <a:r>
              <a:rPr lang="en-US" sz="2900" dirty="0"/>
              <a:t>, Κα</a:t>
            </a:r>
            <a:r>
              <a:rPr lang="en-US" sz="2900" dirty="0" err="1"/>
              <a:t>θηγήτρι</a:t>
            </a:r>
            <a:r>
              <a:rPr lang="en-US" sz="2900" dirty="0"/>
              <a:t>α Σ.Ε.Α.,ΥΣΕΑ</a:t>
            </a:r>
          </a:p>
          <a:p>
            <a:pPr marL="0"/>
            <a:r>
              <a:rPr lang="en-US" sz="2900" dirty="0" err="1"/>
              <a:t>Αντιγόνη</a:t>
            </a:r>
            <a:r>
              <a:rPr lang="en-US" sz="2900" dirty="0"/>
              <a:t> Καρα</a:t>
            </a:r>
            <a:r>
              <a:rPr lang="en-US" sz="2900" dirty="0" err="1"/>
              <a:t>γιάννη</a:t>
            </a:r>
            <a:r>
              <a:rPr lang="en-US" sz="2900" dirty="0"/>
              <a:t>, Κα</a:t>
            </a:r>
            <a:r>
              <a:rPr lang="en-US" sz="2900" dirty="0" err="1"/>
              <a:t>θηγήτρι</a:t>
            </a:r>
            <a:r>
              <a:rPr lang="en-US" sz="2900" dirty="0"/>
              <a:t>α Σ.Ε.Α.,ΥΣΕΑ</a:t>
            </a:r>
            <a:endParaRPr lang="el-GR" sz="2900" dirty="0"/>
          </a:p>
          <a:p>
            <a:pPr marL="0"/>
            <a:r>
              <a:rPr lang="en-US" sz="2900" dirty="0"/>
              <a:t>Βα</a:t>
            </a:r>
            <a:r>
              <a:rPr lang="en-US" sz="2900" dirty="0" err="1"/>
              <a:t>σιλική</a:t>
            </a:r>
            <a:r>
              <a:rPr lang="en-US" sz="2900" dirty="0"/>
              <a:t> </a:t>
            </a:r>
            <a:r>
              <a:rPr lang="en-US" sz="2900" dirty="0" err="1"/>
              <a:t>Λοϊζου</a:t>
            </a:r>
            <a:r>
              <a:rPr lang="en-US" sz="2900" dirty="0"/>
              <a:t>, Κα</a:t>
            </a:r>
            <a:r>
              <a:rPr lang="en-US" sz="2900" dirty="0" err="1"/>
              <a:t>θηγήτρι</a:t>
            </a:r>
            <a:r>
              <a:rPr lang="en-US" sz="2900" dirty="0"/>
              <a:t>α Σ.Ε.Α., ΥΣΕΑ</a:t>
            </a:r>
            <a:endParaRPr lang="el-GR" sz="2900" dirty="0"/>
          </a:p>
          <a:p>
            <a:pPr marL="0"/>
            <a:endParaRPr lang="el-GR" sz="2900" dirty="0"/>
          </a:p>
          <a:p>
            <a:pPr marL="0" indent="0">
              <a:buNone/>
            </a:pPr>
            <a:r>
              <a:rPr lang="el-GR" sz="2600" b="1" dirty="0"/>
              <a:t>Προσθήκες &amp; Επεξεργασία Υλικού, Οκτώβριος 2026</a:t>
            </a:r>
          </a:p>
          <a:p>
            <a:pPr marL="0" indent="0">
              <a:buNone/>
            </a:pPr>
            <a:r>
              <a:rPr lang="el-GR" sz="2600" dirty="0"/>
              <a:t>Μαριάννα Καταλάνου, Καθηγήτρια Σ.Ε.Α., ΥΣΕΑ</a:t>
            </a:r>
            <a:endParaRPr lang="en-US" sz="2600" dirty="0"/>
          </a:p>
          <a:p>
            <a:pPr marL="0" indent="0">
              <a:buNone/>
            </a:pPr>
            <a:endParaRPr lang="en-US" sz="2600" dirty="0"/>
          </a:p>
          <a:p>
            <a:pPr marL="0" indent="0">
              <a:buNone/>
            </a:pPr>
            <a:endParaRPr lang="en-US" sz="2900" dirty="0"/>
          </a:p>
          <a:p>
            <a:pPr marL="0" indent="0">
              <a:buNone/>
            </a:pPr>
            <a:r>
              <a:rPr lang="en-US" sz="2900" b="1" dirty="0"/>
              <a:t>Επ</a:t>
            </a:r>
            <a:r>
              <a:rPr lang="en-US" sz="2900" b="1" dirty="0" err="1"/>
              <a:t>ιμέλει</a:t>
            </a:r>
            <a:r>
              <a:rPr lang="en-US" sz="2900" b="1" dirty="0"/>
              <a:t>α:</a:t>
            </a:r>
            <a:r>
              <a:rPr lang="en-US" sz="2900" dirty="0"/>
              <a:t> </a:t>
            </a:r>
            <a:r>
              <a:rPr lang="el-GR" sz="2900" dirty="0"/>
              <a:t>Δρ. Ανδρέας </a:t>
            </a:r>
            <a:r>
              <a:rPr lang="el-GR" sz="2900" dirty="0" err="1"/>
              <a:t>Ονουφρίου</a:t>
            </a:r>
            <a:r>
              <a:rPr lang="el-GR" sz="2900" dirty="0"/>
              <a:t>, ΕΜΕ Σ.Ε.Α.</a:t>
            </a:r>
            <a:endParaRPr lang="en-US" sz="2900" dirty="0"/>
          </a:p>
          <a:p>
            <a:pPr marL="0" indent="0">
              <a:buNone/>
            </a:pPr>
            <a:r>
              <a:rPr lang="en-US" sz="2900" b="1" dirty="0" err="1"/>
              <a:t>Γενική</a:t>
            </a:r>
            <a:r>
              <a:rPr lang="en-US" sz="2900" b="1" dirty="0"/>
              <a:t> Επ</a:t>
            </a:r>
            <a:r>
              <a:rPr lang="en-US" sz="2900" b="1" dirty="0" err="1"/>
              <a:t>ιμέλει</a:t>
            </a:r>
            <a:r>
              <a:rPr lang="en-US" sz="2900" b="1" dirty="0"/>
              <a:t>α: </a:t>
            </a:r>
            <a:r>
              <a:rPr lang="en-US" sz="2900" dirty="0"/>
              <a:t>Δρ. </a:t>
            </a:r>
            <a:r>
              <a:rPr lang="en-US" sz="2900" dirty="0" err="1"/>
              <a:t>Ειρήνη</a:t>
            </a:r>
            <a:r>
              <a:rPr lang="en-US" sz="2900" dirty="0"/>
              <a:t> </a:t>
            </a:r>
            <a:r>
              <a:rPr lang="en-US" sz="2900" dirty="0" err="1"/>
              <a:t>Ροδοσθένους</a:t>
            </a:r>
            <a:r>
              <a:rPr lang="en-US" sz="2900" dirty="0"/>
              <a:t>, ΠΛΕ- </a:t>
            </a:r>
            <a:r>
              <a:rPr lang="en-US" sz="2900" dirty="0" err="1"/>
              <a:t>Προϊστ</a:t>
            </a:r>
            <a:r>
              <a:rPr lang="en-US" sz="2900" dirty="0"/>
              <a:t>αμένη ΥΣΕΑ</a:t>
            </a:r>
          </a:p>
          <a:p>
            <a:pPr marL="0"/>
            <a:endParaRPr lang="en-US" sz="2200" dirty="0"/>
          </a:p>
        </p:txBody>
      </p:sp>
      <p:sp>
        <p:nvSpPr>
          <p:cNvPr id="4" name="Footer Placeholder 3">
            <a:extLst>
              <a:ext uri="{FF2B5EF4-FFF2-40B4-BE49-F238E27FC236}">
                <a16:creationId xmlns:a16="http://schemas.microsoft.com/office/drawing/2014/main" id="{373CE808-C011-490D-9A0C-B25363EAA062}"/>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a:lnSpc>
                <a:spcPct val="90000"/>
              </a:lnSpc>
              <a:spcAft>
                <a:spcPts val="600"/>
              </a:spcAft>
            </a:pPr>
            <a:r>
              <a:rPr lang="el-GR" sz="1000" kern="1200">
                <a:solidFill>
                  <a:schemeClr val="tx1">
                    <a:tint val="75000"/>
                  </a:schemeClr>
                </a:solidFill>
                <a:latin typeface="+mn-lt"/>
                <a:ea typeface="+mn-ea"/>
                <a:cs typeface="+mn-cs"/>
              </a:rPr>
              <a:t>Υπηρεσία Συμβουλευτικής &amp; Επαγγελματικής Αγωγής, Οκτώβριος 2026</a:t>
            </a:r>
            <a:endParaRPr lang="en-US" sz="1000" kern="1200">
              <a:solidFill>
                <a:schemeClr val="tx1">
                  <a:tint val="75000"/>
                </a:schemeClr>
              </a:solidFill>
              <a:latin typeface="+mn-lt"/>
              <a:ea typeface="+mn-ea"/>
              <a:cs typeface="+mn-cs"/>
            </a:endParaRPr>
          </a:p>
        </p:txBody>
      </p:sp>
      <p:sp>
        <p:nvSpPr>
          <p:cNvPr id="2" name="TextBox 1">
            <a:extLst>
              <a:ext uri="{FF2B5EF4-FFF2-40B4-BE49-F238E27FC236}">
                <a16:creationId xmlns:a16="http://schemas.microsoft.com/office/drawing/2014/main" id="{3A6E459E-EC14-AA8B-9A86-89D36AA87674}"/>
              </a:ext>
            </a:extLst>
          </p:cNvPr>
          <p:cNvSpPr txBox="1"/>
          <p:nvPr/>
        </p:nvSpPr>
        <p:spPr>
          <a:xfrm>
            <a:off x="669036" y="791063"/>
            <a:ext cx="3671198" cy="461665"/>
          </a:xfrm>
          <a:prstGeom prst="rect">
            <a:avLst/>
          </a:prstGeom>
          <a:noFill/>
        </p:spPr>
        <p:txBody>
          <a:bodyPr wrap="none" rtlCol="0">
            <a:spAutoFit/>
          </a:bodyPr>
          <a:lstStyle/>
          <a:p>
            <a:r>
              <a:rPr lang="el-GR" sz="2400" b="1" dirty="0"/>
              <a:t>Συντελεστές Παρουσίασης:</a:t>
            </a:r>
            <a:endParaRPr lang="en-US" sz="2400" b="1" dirty="0"/>
          </a:p>
        </p:txBody>
      </p:sp>
    </p:spTree>
    <p:extLst>
      <p:ext uri="{BB962C8B-B14F-4D97-AF65-F5344CB8AC3E}">
        <p14:creationId xmlns:p14="http://schemas.microsoft.com/office/powerpoint/2010/main" val="22868582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19127</TotalTime>
  <Words>7379</Words>
  <Application>Microsoft Office PowerPoint</Application>
  <PresentationFormat>Widescreen</PresentationFormat>
  <Paragraphs>980</Paragraphs>
  <Slides>99</Slides>
  <Notes>22</Notes>
  <HiddenSlides>4</HiddenSlides>
  <MMClips>1</MMClips>
  <ScaleCrop>false</ScaleCrop>
  <HeadingPairs>
    <vt:vector size="6" baseType="variant">
      <vt:variant>
        <vt:lpstr>Fonts Used</vt:lpstr>
      </vt:variant>
      <vt:variant>
        <vt:i4>16</vt:i4>
      </vt:variant>
      <vt:variant>
        <vt:lpstr>Theme</vt:lpstr>
      </vt:variant>
      <vt:variant>
        <vt:i4>1</vt:i4>
      </vt:variant>
      <vt:variant>
        <vt:lpstr>Slide Titles</vt:lpstr>
      </vt:variant>
      <vt:variant>
        <vt:i4>99</vt:i4>
      </vt:variant>
    </vt:vector>
  </HeadingPairs>
  <TitlesOfParts>
    <vt:vector size="116" baseType="lpstr">
      <vt:lpstr>Arial Unicode MS</vt:lpstr>
      <vt:lpstr>맑은 고딕</vt:lpstr>
      <vt:lpstr>Arial</vt:lpstr>
      <vt:lpstr>Calibri</vt:lpstr>
      <vt:lpstr>Calibri Light</vt:lpstr>
      <vt:lpstr>CF HelveticaCond-Regular</vt:lpstr>
      <vt:lpstr>Comic Sans MS</vt:lpstr>
      <vt:lpstr>Gabriola</vt:lpstr>
      <vt:lpstr>Helvetica</vt:lpstr>
      <vt:lpstr>Segoe Script</vt:lpstr>
      <vt:lpstr>Symbol</vt:lpstr>
      <vt:lpstr>Times New Roman</vt:lpstr>
      <vt:lpstr>Trebuchet MS</vt:lpstr>
      <vt:lpstr>Tw Cen MT</vt:lpstr>
      <vt:lpstr>Wingdings</vt:lpstr>
      <vt:lpstr>Wingdings 3</vt:lpstr>
      <vt:lpstr>Office Theme</vt:lpstr>
      <vt:lpstr>PowerPoint Presentation</vt:lpstr>
      <vt:lpstr>  Δομολειτουργικά στοιχεία  Επαγγελματικής Αγωγής   Αυτογνωσία - Πληροφόρηση - Λήψη Απόφασης </vt:lpstr>
      <vt:lpstr>ΚΕΦΑΛΑΙΟ Α΄  ΑΥΤΟΓΝΩΣΙΑ  - ΕΝΑ ΤΑΞΙΔΙ ΖΩΗΣ  </vt:lpstr>
      <vt:lpstr>ΚΕΦΑΛΑΙΟ Α΄:  ΑΥΤΟΓΝΩΣΙΑ- ΕΝΑ ΤΑΞΙΔΙ  ΖΩΗΣ  </vt:lpstr>
      <vt:lpstr>PowerPoint Presentation</vt:lpstr>
      <vt:lpstr>Διερεύνηση Πολλαπλότητας Εαυτού</vt:lpstr>
      <vt:lpstr>Διερεύνηση Πολλαπλότητας Εαυτού</vt:lpstr>
      <vt:lpstr>Χαρακτηριστικά Εαυτού</vt:lpstr>
      <vt:lpstr>Συναισθήματα- Συναισθηματική Νοημοσύνη (Σ.Ν.)</vt:lpstr>
      <vt:lpstr>PowerPoint Presentation</vt:lpstr>
      <vt:lpstr>PowerPoint Presentation</vt:lpstr>
      <vt:lpstr>PowerPoint Presentation</vt:lpstr>
      <vt:lpstr>Τεχνικές/ Σκληρές Δεξιότητες (Hard Skills)</vt:lpstr>
      <vt:lpstr>PowerPoint Presentation</vt:lpstr>
      <vt:lpstr>Οι ακόλουθες δέκα (10) δεξιότητες θεωρούνται σήμερα ως οι κυριότερες: </vt:lpstr>
      <vt:lpstr>PowerPoint Presentation</vt:lpstr>
      <vt:lpstr>Αξίες</vt:lpstr>
      <vt:lpstr>Προσωπικές Αξίες ειδικά εστιασμένες στο Επάγγελμα Επαγγελματικές Αξίες</vt:lpstr>
      <vt:lpstr>PowerPoint Presentation</vt:lpstr>
      <vt:lpstr>PowerPoint Presentation</vt:lpstr>
      <vt:lpstr>PowerPoint Presentation</vt:lpstr>
      <vt:lpstr>PowerPoint Presentation</vt:lpstr>
      <vt:lpstr>ΚΕΦΑΛΑΙΟ Α΄:</vt:lpstr>
      <vt:lpstr>Η Θεωρία του J. Holland </vt:lpstr>
      <vt:lpstr>Το Εξάγωνο του J. Holland</vt:lpstr>
      <vt:lpstr>ΚΕΦΑΛΑΙΟ Β’ ΠΛΗΡΟΦΟΡΗΣΗ</vt:lpstr>
      <vt:lpstr>PowerPoint Presentation</vt:lpstr>
      <vt:lpstr>Τί είναι επάγγελμα;</vt:lpstr>
      <vt:lpstr>PowerPoint Presentation</vt:lpstr>
      <vt:lpstr>PowerPoint Presentation</vt:lpstr>
      <vt:lpstr>PowerPoint Presentation</vt:lpstr>
      <vt:lpstr>PowerPoint Presentation</vt:lpstr>
      <vt:lpstr>ΠΛΗΡΟΦΟΡΗΣΗ: ΛΥΚΕΙΟ Τρόπος Καταρτισμού  Προγράμματος  Μαθημάτων </vt:lpstr>
      <vt:lpstr>         ΛΥΚΕΙΟ: Οι μαθητές της Γ΄ Γυμνασίου καλούνται να επιλέξουν:                   ΛΥΚΕΙΟ: Οι μαθητες της γ΄ γυμνασιου καλουνται να επιλεξουν: </vt:lpstr>
      <vt:lpstr>ΚΑΤΗΓΟΡΙΕΣ ΜΑΘΗΜΑΤΩΝ ΚΑΙ ΠΕΡΙΟΔΟΙ ΔΙΔΑΣΚΑΛΙΑΣ  ΑΝΑ ΤΑΞΗ ΣΤΟ ΛΥΚΕΙΟ </vt:lpstr>
      <vt:lpstr>PowerPoint Presentation</vt:lpstr>
      <vt:lpstr>Α΄ Λυκείου Επιλογή ΜΙΑΣ Ομάδας Μαθημάτων Προσανατολισμού (ΟΜΠ)</vt:lpstr>
      <vt:lpstr>PowerPoint Presentation</vt:lpstr>
      <vt:lpstr>Εξεταζόμενα Μαθήματα Α’ Λυκείου</vt:lpstr>
      <vt:lpstr>Ο.Μ.Π. και Κατευθύνσεις Β’ και Γ’ Λυκειου</vt:lpstr>
      <vt:lpstr>PowerPoint Presentation</vt:lpstr>
      <vt:lpstr>  Από ΟΜΠ 1 (Αρχαία/Αρχαιογνωσία &amp; Ιστορία)   Κατεύθυνση 1:  Κλασικών και Ανθρωπιστικών Σπουδών </vt:lpstr>
      <vt:lpstr> Από ΟΜΠ 1 (Αρχαia/Αρχαιογνωσία &amp; Ιστορία)   Κατεύθυνση 2: Ξένων Γλωσσών και Ευρωπαϊκών Σπουδών </vt:lpstr>
      <vt:lpstr>ΚΑΤΕΥΘΥΝΣΕΙΣ ΚΑΙ ΕΝΔΕΙΚΤΙΚΕΣ ΣΠΟΥΔΕΣ  (ΑΠΟ ΟΜΠ 1: ΑΡΧΑΙΑ &amp; ΙΣΤΟΡΙΑ)</vt:lpstr>
      <vt:lpstr>   Από ΟΜΠ 2 (Μαθηματικά &amp; Φυσική)    Κατεύθυνση 3: Θετικών Επιστημών / Βιοεπιστημών / Πληροφορικής /  Τεχνολογίας</vt:lpstr>
      <vt:lpstr>ΚΑΤΕΥΘΥΝΣΗ ΚΑΙ ΕΝΔΕΙΚΤΙΚΕΣ ΣΠΟΥΔΕΣ  (ΑΠο ΟΜΠ 2: ΜΑΘΗΜατικα &amp; φυσικη)</vt:lpstr>
      <vt:lpstr>    Από ΟΜΠ 3 (Μαθηματικά &amp; Οικονομικά)    Κατεύθυνση 4: Οικονομικων Επιστημών</vt:lpstr>
      <vt:lpstr>ΚΑΤΕΥΘΥΝΣΗ ΚΑΙ ΕΝΔΕΙΚΤΙΚΕΣ ΣΠΟΥΔΕΣ  (Από ΟΜΠ 3: Μαθηματικά &amp; Οικονομικά)</vt:lpstr>
      <vt:lpstr>  ΑΠΟ ΟΜΠ 4 (Αγγλικά &amp; Οικονομικά)    Κατεύθυνση 5: Εμπορίου και Υπηρεσιών</vt:lpstr>
      <vt:lpstr>ΚΑΤΕΥΘΥΝΣΗ ΚΑΙ ΕΝΔΕΙΚΤΙΚΕΣ ΣΠΟΥΔΕΣ  (ΟΜΠ 4: Οικονομικά &amp; Αγγλικά)</vt:lpstr>
      <vt:lpstr> ! Κατεύθυνση 5β (πιλοτική εφαρμογή 2026 – 2027) Περιγραφή: </vt:lpstr>
      <vt:lpstr>Κατεύθυνση 5β (πιλοτική εφαρμογή 2026 – 2027) Παγκύπρια 6 Λύκεια:</vt:lpstr>
      <vt:lpstr>(ΑΠΟ ΟΛΕΣ ΤΙΣ ΟΜΠ)   Κατεύθυνση 6: Καλών Τεχνών</vt:lpstr>
      <vt:lpstr>(ΑΠΟ ΟΛΕΣ ΤΙΣ ΟΜΠ)</vt:lpstr>
      <vt:lpstr>ΕΝΔΕΙΚΤΙΚΕΣ ΣΠΟΥΔΕΣ ΑΠΟ ΟΛΕΣ ΤΙΣ ΚΑΤΕΥΘΥΝΣΕΙΣ (ανάλογα με τα μαθήματα επιλογής  στη Β΄ και Γ΄ Λυκείου)</vt:lpstr>
      <vt:lpstr>ΕΞΕΤΑΖΟΜΕΝΑ ΜΑΘΗΜΑΤΑ  Β΄ ΚΑΙ Γ΄ ΛΥΚΕΙΟΥ   </vt:lpstr>
      <vt:lpstr>PowerPoint Presentation</vt:lpstr>
      <vt:lpstr>Εξετάσεις Μετάταξης</vt:lpstr>
      <vt:lpstr>PowerPoint Presentation</vt:lpstr>
      <vt:lpstr>PowerPoint Presentation</vt:lpstr>
      <vt:lpstr>ΑΘΛΗΤΙΚΟ ΣΧΟΛΕΙΟ</vt:lpstr>
      <vt:lpstr>ΣΥΣΤΗΜΑ ΜΑΘΗΤΕΙΑΣ ΕΠΑΓΓΕΛΜΑΤΙΚΗΣ ΕΚΠΑΙΔΕΥΣΗΣ ΚΑΙ ΚΑΤΑΡΤΙΣΗΣ</vt:lpstr>
      <vt:lpstr>ΜΕΣΗ ΤΕΧΝΙΚΗ ΚΑΙ ΕΠΑΓΓΕΛΜΑΤΙΚΗ ΕΚΠΑΙΔΕΥΣΗ ΚΑΙ ΚΑΤΑΡΤΙΣΗ (ΜΤΕΕΚ)</vt:lpstr>
      <vt:lpstr>PowerPoint Presentation</vt:lpstr>
      <vt:lpstr>PowerPoint Presentation</vt:lpstr>
      <vt:lpstr>PowerPoint Presentation</vt:lpstr>
      <vt:lpstr>PowerPoint Presentation</vt:lpstr>
      <vt:lpstr>PowerPoint Presentation</vt:lpstr>
      <vt:lpstr>ΠΡΑΚΤΙΚΗ ΕΞΑΣΚΗΣΗ ΣΤΗ ΒΙΟΜΗΧΑΝΙΑ</vt:lpstr>
      <vt:lpstr>ΒΑΘΜΙΔΕΣ   ΕΚΠΑΙΔΕΥΣΗΣ   &amp; ΤΡΟΠΟΣ ΠΡΟΣΒΑΣΗΣ  </vt:lpstr>
      <vt:lpstr>ΕΝΟΤΗΤΑ 3Η : ΒΑΘΜΙΔΕΣ ΕΚΠΑΙΔΕΥΣΗΣ ΚΑΙ ΤΡΟΠΟΣ ΠΡΟΣΒΑΣΗΣ</vt:lpstr>
      <vt:lpstr>ΒΑΘΜΙΔΕΣ ΕΚΠΑΙΔΕΥΣΗΣ ΚΑΙ ΤΡΟΠΟΣ ΠΡΟΣΒΑΣΗΣ</vt:lpstr>
      <vt:lpstr>ΔΗΜΟΣΙΑ  ΤΡΙΤΟΒΑΘΜΙΑ   ΕΚΠΑΙΔΕΥΣΗ  ΚΥΠΡΟΥ  ΚΑΙ  ΕΛΛΑΔΑΣ   ΠΑΓΚΥΠΡΙΕΣ ΕΞΕΤΑΣΕΙΣ ΠΡΟΣΒΑΣΗΣ  (2027)</vt:lpstr>
      <vt:lpstr>ΠΑΓΚΥΠΡΙΕΣ ΕΞΕΤΑΣΕΙΣ   (ΔΙΑΧΩΡΙΣΤΗΚΑΝ από το 2022)</vt:lpstr>
      <vt:lpstr>  ΠΑΓΚΥΠΡΙΕΣ ΕΞΕΤΑΣΕΙΣ 2027  </vt:lpstr>
      <vt:lpstr>                 </vt:lpstr>
      <vt:lpstr>παραδειγμα:   πλαισιο προσβασησ 10</vt:lpstr>
      <vt:lpstr>PowerPoint Presentation</vt:lpstr>
      <vt:lpstr>        </vt:lpstr>
      <vt:lpstr>  1ο  Επιστημονικό Πεδίο     Ανθρωπιστικών, Νομικών και Κοινωνικών Επιστημών  </vt:lpstr>
      <vt:lpstr>2ο Επιστημονικό Πεδίο   Θετικών και Τεχνολογικών Επιστημών</vt:lpstr>
      <vt:lpstr>3ο  Επιστημονικό Πεδίο    Επιστημών Υγείας και Ζωής </vt:lpstr>
      <vt:lpstr>4ο Επιστημονικό Πεδίο   Επιστημών Οικονομίας και Πληροφορικής </vt:lpstr>
      <vt:lpstr>PowerPoint Presentation</vt:lpstr>
      <vt:lpstr>PowerPoint Presentation</vt:lpstr>
      <vt:lpstr>ΣΥΝΟΠΤΙΚΟ ΒΟΗΘΗΜΑ ΓΙΑ ΤΗΝ  ΕΠΙΛΟΓΗ ΜΕΤΑ ΤΟ ΓΥΜΝΑΣΙΟ</vt:lpstr>
      <vt:lpstr>ΔΗΛΩΣΗ ΠΡΟΤΙΜΗΣΗΣ ΤΥΠΟΥ ΣΧΟΛΕΙΟΥ   - Λύκειο (ΟΜΠ)  - Τεχνική Σχολή (Κατεύθυνση – Κλάδος - Ειδικότητα)  </vt:lpstr>
      <vt:lpstr>ΕΛΛΗΝΕΣ ΤΟΥ ΕΞΩΤΕΡΙΚΟΥ -ΟΜΟΓΕΝΕΙΣ</vt:lpstr>
      <vt:lpstr>PowerPoint Presentation</vt:lpstr>
      <vt:lpstr>ΕΝΟΤΗΤΑ 4Η: Φορείς / «Εργαλεία» που συνδέονται με την Αγορά Εργασίας – Κοινωνία των επαγγελμάτων</vt:lpstr>
      <vt:lpstr>ΕΝΟΤΗΤΑ 5Η: ΔΡΑΣΕΙΣ  ΤΗΣ ΥΣΕΑ - ΥΠΑΝ  ΓΙΑ ΕΞΟΙΚΕΙΩΣΗ ΤΩΝ ΜΑΘΗΤΩΝ/ΤΡΙΩΝ ΜΕ ΤΗΝ ΑΓΟΡΑ ΕΡΓΑΣΙΑΣ / ΚΟΙΝΩΝΙΑ ΤΩΝ ΕΠΑΓΓΕΛΜΑΤΩΝ</vt:lpstr>
      <vt:lpstr>PowerPoint Presentation</vt:lpstr>
      <vt:lpstr>1ο Παράδειγμα: «Μικρό/ Απλό ζήτημα»</vt:lpstr>
      <vt:lpstr>2ο Παράδειγμα «Μεγάλο/ Δύσκολο ζήτημα»</vt:lpstr>
      <vt:lpstr>Συνέχεια: 2ο Παράδειγμα «Μεγάλο/ Δύσκολο ζήτημα» </vt:lpstr>
      <vt:lpstr>PowerPoint Presentation</vt:lpstr>
      <vt:lpstr>PowerPoint Presentation</vt:lpstr>
      <vt:lpstr>PowerPoint Presentation</vt:lpstr>
      <vt:lpstr>PowerPoint Presentation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ΚΑΤΑΛΑΝΟΥ</dc:creator>
  <cp:lastModifiedBy>Demetra Evagorou</cp:lastModifiedBy>
  <cp:revision>233</cp:revision>
  <cp:lastPrinted>2024-12-13T08:55:56Z</cp:lastPrinted>
  <dcterms:created xsi:type="dcterms:W3CDTF">2023-09-27T11:08:54Z</dcterms:created>
  <dcterms:modified xsi:type="dcterms:W3CDTF">2026-10-16T06:33:39Z</dcterms:modified>
</cp:coreProperties>
</file>